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87" r:id="rId2"/>
  </p:sldMasterIdLst>
  <p:notesMasterIdLst>
    <p:notesMasterId r:id="rId19"/>
  </p:notesMasterIdLst>
  <p:sldIdLst>
    <p:sldId id="258" r:id="rId3"/>
    <p:sldId id="263" r:id="rId4"/>
    <p:sldId id="264" r:id="rId5"/>
    <p:sldId id="265" r:id="rId6"/>
    <p:sldId id="317" r:id="rId7"/>
    <p:sldId id="319" r:id="rId8"/>
    <p:sldId id="322" r:id="rId9"/>
    <p:sldId id="321" r:id="rId10"/>
    <p:sldId id="323" r:id="rId11"/>
    <p:sldId id="324" r:id="rId12"/>
    <p:sldId id="325" r:id="rId13"/>
    <p:sldId id="271" r:id="rId14"/>
    <p:sldId id="329" r:id="rId15"/>
    <p:sldId id="331" r:id="rId16"/>
    <p:sldId id="33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D86"/>
    <a:srgbClr val="17375E"/>
    <a:srgbClr val="00B050"/>
    <a:srgbClr val="FFC000"/>
    <a:srgbClr val="FFFF99"/>
    <a:srgbClr val="F2B655"/>
    <a:srgbClr val="C5DCF1"/>
    <a:srgbClr val="F272C5"/>
    <a:srgbClr val="25C7D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3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54158-E4E2-45F5-9EBE-08F7E239E287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70064-4581-4A73-BF17-04E0158E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CÁC THẦY CÔ ẤN NÚT MŨI TÊN ĐỂ QUAY TRỞ VỀ SL5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CÁC THẦY CÔ ẤN NÚT MŨI TÊN ĐỂ QUAY TRỞ VỀ SL5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CÁC THẦY CÔ ẤN NÚT MŨI TÊN ĐỂ QUAY TRỞ VỀ SL5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70064-4581-4A73-BF17-04E0158E85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5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99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517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8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6000" y="1692800"/>
            <a:ext cx="5420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95900" y="3787500"/>
            <a:ext cx="54204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34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170" lvl="1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425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23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8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9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53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52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59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526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2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5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062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041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445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4460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68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919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195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8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42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098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6542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3"/>
            </a:lvl1pPr>
            <a:lvl2pPr marL="1219170" lvl="1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3"/>
            </a:lvl3pPr>
            <a:lvl4pPr marL="2438339" lvl="3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88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713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515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38D-C7CC-490A-AA3B-D6EC5422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C35F-7190-4165-9710-02CEF7AB0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E5F12-0C05-4AF1-B2DC-FCE9747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48109-FE08-4833-90B2-4C52B1374BA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F005-19ED-4EB7-8666-7749F735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DD9AA-F902-40E8-BF8D-D9C9153B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39A8-390B-446E-8094-F0D218943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4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5008" y="280633"/>
            <a:ext cx="12578703" cy="7836291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1080467" y="1832800"/>
            <a:ext cx="10054000" cy="24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3162800" y="4286833"/>
            <a:ext cx="5866400" cy="6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205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6"/>
          <p:cNvGrpSpPr/>
          <p:nvPr/>
        </p:nvGrpSpPr>
        <p:grpSpPr>
          <a:xfrm>
            <a:off x="-87266" y="330497"/>
            <a:ext cx="12550225" cy="6981196"/>
            <a:chOff x="-65450" y="247872"/>
            <a:chExt cx="9412669" cy="5235897"/>
          </a:xfrm>
        </p:grpSpPr>
        <p:sp>
          <p:nvSpPr>
            <p:cNvPr id="709" name="Google Shape;709;p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1" name="Google Shape;711;p6"/>
            <p:cNvGrpSpPr/>
            <p:nvPr/>
          </p:nvGrpSpPr>
          <p:grpSpPr>
            <a:xfrm>
              <a:off x="7731244" y="2914021"/>
              <a:ext cx="1615975" cy="2569748"/>
              <a:chOff x="7731244" y="2914021"/>
              <a:chExt cx="1615975" cy="2569748"/>
            </a:xfrm>
          </p:grpSpPr>
          <p:grpSp>
            <p:nvGrpSpPr>
              <p:cNvPr id="712" name="Google Shape;712;p6"/>
              <p:cNvGrpSpPr/>
              <p:nvPr/>
            </p:nvGrpSpPr>
            <p:grpSpPr>
              <a:xfrm>
                <a:off x="8169825" y="398204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713" name="Google Shape;713;p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4" name="Google Shape;714;p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1" name="Google Shape;721;p6"/>
              <p:cNvGrpSpPr/>
              <p:nvPr/>
            </p:nvGrpSpPr>
            <p:grpSpPr>
              <a:xfrm>
                <a:off x="8761521" y="291402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722" name="Google Shape;722;p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3" name="Google Shape;723;p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0" name="Google Shape;730;p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1" name="Google Shape;731;p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8" name="Google Shape;738;p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9" name="Google Shape;739;p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0" name="Google Shape;740;p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1" name="Google Shape;741;p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8" name="Google Shape;748;p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9" name="Google Shape;749;p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6" name="Google Shape;756;p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7" name="Google Shape;757;p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8" name="Google Shape;758;p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5" name="Google Shape;765;p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6" name="Google Shape;766;p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3" name="Google Shape;773;p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4" name="Google Shape;774;p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5" name="Google Shape;775;p6"/>
              <p:cNvGrpSpPr/>
              <p:nvPr/>
            </p:nvGrpSpPr>
            <p:grpSpPr>
              <a:xfrm>
                <a:off x="7731244" y="463499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776" name="Google Shape;776;p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78" name="Google Shape;778;p6"/>
              <p:cNvGrpSpPr/>
              <p:nvPr/>
            </p:nvGrpSpPr>
            <p:grpSpPr>
              <a:xfrm>
                <a:off x="8298132" y="440626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779" name="Google Shape;779;p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3" name="Google Shape;783;p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4" name="Google Shape;784;p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1" name="Google Shape;791;p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2" name="Google Shape;792;p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3" name="Google Shape;793;p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0" name="Google Shape;800;p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1" name="Google Shape;801;p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807" name="Google Shape;807;p6"/>
            <p:cNvSpPr/>
            <p:nvPr/>
          </p:nvSpPr>
          <p:spPr>
            <a:xfrm flipH="1">
              <a:off x="790584" y="247872"/>
              <a:ext cx="592193" cy="292133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551799" y="1051784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0" name="Google Shape;810;p6"/>
            <p:cNvGrpSpPr/>
            <p:nvPr/>
          </p:nvGrpSpPr>
          <p:grpSpPr>
            <a:xfrm>
              <a:off x="88300" y="2474350"/>
              <a:ext cx="752650" cy="753525"/>
              <a:chOff x="1200675" y="4314750"/>
              <a:chExt cx="752650" cy="753525"/>
            </a:xfrm>
          </p:grpSpPr>
          <p:sp>
            <p:nvSpPr>
              <p:cNvPr id="811" name="Google Shape;811;p6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13" name="Google Shape;81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273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646628" y="155415"/>
            <a:ext cx="13065301" cy="7006019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960000" y="1866233"/>
            <a:ext cx="5898000" cy="34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4pPr>
            <a:lvl5pPr marL="3047924" lvl="4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5pPr>
            <a:lvl6pPr marL="3657509" lvl="5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6pPr>
            <a:lvl7pPr marL="4267093" lvl="6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733"/>
            </a:lvl7pPr>
            <a:lvl8pPr marL="4876678" lvl="7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733"/>
            </a:lvl8pPr>
            <a:lvl9pPr marL="5486263" lvl="8" indent="-414856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733"/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922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215332" y="254833"/>
            <a:ext cx="12442947" cy="7383683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2660400" y="1757567"/>
            <a:ext cx="6871200" cy="2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10023312" y="4734951"/>
            <a:ext cx="498547" cy="497275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5074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8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1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0"/>
          <p:cNvSpPr/>
          <p:nvPr/>
        </p:nvSpPr>
        <p:spPr>
          <a:xfrm>
            <a:off x="11150366" y="539230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265601" y="222781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 flipH="1">
            <a:off x="519036" y="1795601"/>
            <a:ext cx="1003533" cy="1004700"/>
            <a:chOff x="1200675" y="4314750"/>
            <a:chExt cx="752650" cy="753525"/>
          </a:xfrm>
        </p:grpSpPr>
        <p:sp>
          <p:nvSpPr>
            <p:cNvPr id="1502" name="Google Shape;1502;p10"/>
            <p:cNvSpPr/>
            <p:nvPr/>
          </p:nvSpPr>
          <p:spPr>
            <a:xfrm>
              <a:off x="1200675" y="43147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1677625" y="4820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10"/>
          <p:cNvGrpSpPr/>
          <p:nvPr/>
        </p:nvGrpSpPr>
        <p:grpSpPr>
          <a:xfrm>
            <a:off x="-496871" y="3882233"/>
            <a:ext cx="13281308" cy="3682355"/>
            <a:chOff x="-372654" y="2911675"/>
            <a:chExt cx="9960981" cy="2761766"/>
          </a:xfrm>
        </p:grpSpPr>
        <p:grpSp>
          <p:nvGrpSpPr>
            <p:cNvPr id="1505" name="Google Shape;1505;p10"/>
            <p:cNvGrpSpPr/>
            <p:nvPr/>
          </p:nvGrpSpPr>
          <p:grpSpPr>
            <a:xfrm flipH="1">
              <a:off x="469483" y="3989911"/>
              <a:ext cx="592242" cy="581335"/>
              <a:chOff x="5672100" y="3575250"/>
              <a:chExt cx="1054750" cy="1035325"/>
            </a:xfrm>
          </p:grpSpPr>
          <p:sp>
            <p:nvSpPr>
              <p:cNvPr id="1506" name="Google Shape;1506;p10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4" name="Google Shape;1514;p10"/>
            <p:cNvGrpSpPr/>
            <p:nvPr/>
          </p:nvGrpSpPr>
          <p:grpSpPr>
            <a:xfrm>
              <a:off x="8288902" y="2911675"/>
              <a:ext cx="1299425" cy="2300975"/>
              <a:chOff x="207725" y="2276150"/>
              <a:chExt cx="1299425" cy="2300975"/>
            </a:xfrm>
          </p:grpSpPr>
          <p:sp>
            <p:nvSpPr>
              <p:cNvPr id="1515" name="Google Shape;1515;p10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16" name="Google Shape;1516;p10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1517" name="Google Shape;1517;p10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10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10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10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10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10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10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10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10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10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10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10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10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0" name="Google Shape;1530;p10"/>
            <p:cNvGrpSpPr/>
            <p:nvPr/>
          </p:nvGrpSpPr>
          <p:grpSpPr>
            <a:xfrm rot="1734738">
              <a:off x="7983474" y="3869617"/>
              <a:ext cx="1428294" cy="1064074"/>
              <a:chOff x="5065700" y="3436875"/>
              <a:chExt cx="1984875" cy="1478725"/>
            </a:xfrm>
          </p:grpSpPr>
          <p:sp>
            <p:nvSpPr>
              <p:cNvPr id="1531" name="Google Shape;1531;p10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0" name="Google Shape;1540;p10"/>
            <p:cNvGrpSpPr/>
            <p:nvPr/>
          </p:nvGrpSpPr>
          <p:grpSpPr>
            <a:xfrm>
              <a:off x="7251641" y="4675225"/>
              <a:ext cx="1198098" cy="613801"/>
              <a:chOff x="4976050" y="4611525"/>
              <a:chExt cx="1664950" cy="852975"/>
            </a:xfrm>
          </p:grpSpPr>
          <p:sp>
            <p:nvSpPr>
              <p:cNvPr id="1541" name="Google Shape;1541;p1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3" name="Google Shape;1543;p10"/>
            <p:cNvGrpSpPr/>
            <p:nvPr/>
          </p:nvGrpSpPr>
          <p:grpSpPr>
            <a:xfrm rot="749415" flipH="1">
              <a:off x="1040199" y="3849763"/>
              <a:ext cx="583337" cy="1417573"/>
              <a:chOff x="1535425" y="492925"/>
              <a:chExt cx="524575" cy="1274775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0" name="Google Shape;1560;p10"/>
            <p:cNvGrpSpPr/>
            <p:nvPr/>
          </p:nvGrpSpPr>
          <p:grpSpPr>
            <a:xfrm flipH="1">
              <a:off x="77042" y="3222086"/>
              <a:ext cx="494643" cy="2036537"/>
              <a:chOff x="6248875" y="1941050"/>
              <a:chExt cx="827300" cy="3406150"/>
            </a:xfrm>
          </p:grpSpPr>
          <p:sp>
            <p:nvSpPr>
              <p:cNvPr id="1561" name="Google Shape;1561;p10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1" name="Google Shape;1591;p10"/>
            <p:cNvGrpSpPr/>
            <p:nvPr/>
          </p:nvGrpSpPr>
          <p:grpSpPr>
            <a:xfrm rot="-1719346" flipH="1">
              <a:off x="-100170" y="4180104"/>
              <a:ext cx="889403" cy="1363591"/>
              <a:chOff x="2235100" y="548200"/>
              <a:chExt cx="759725" cy="1164775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1" name="Google Shape;1601;p10"/>
            <p:cNvGrpSpPr/>
            <p:nvPr/>
          </p:nvGrpSpPr>
          <p:grpSpPr>
            <a:xfrm flipH="1">
              <a:off x="199207" y="4447303"/>
              <a:ext cx="250313" cy="312391"/>
              <a:chOff x="5920600" y="4383325"/>
              <a:chExt cx="334375" cy="417300"/>
            </a:xfrm>
          </p:grpSpPr>
          <p:sp>
            <p:nvSpPr>
              <p:cNvPr id="1602" name="Google Shape;1602;p10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2" name="Google Shape;1622;p10"/>
            <p:cNvGrpSpPr/>
            <p:nvPr/>
          </p:nvGrpSpPr>
          <p:grpSpPr>
            <a:xfrm>
              <a:off x="616636" y="3054714"/>
              <a:ext cx="590152" cy="2371267"/>
              <a:chOff x="5161950" y="1889450"/>
              <a:chExt cx="926600" cy="4128250"/>
            </a:xfrm>
          </p:grpSpPr>
          <p:sp>
            <p:nvSpPr>
              <p:cNvPr id="1623" name="Google Shape;1623;p10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3" name="Google Shape;1643;p10"/>
            <p:cNvGrpSpPr/>
            <p:nvPr/>
          </p:nvGrpSpPr>
          <p:grpSpPr>
            <a:xfrm flipH="1">
              <a:off x="8212691" y="4414341"/>
              <a:ext cx="988324" cy="895098"/>
              <a:chOff x="4048900" y="1919750"/>
              <a:chExt cx="1060775" cy="960715"/>
            </a:xfrm>
          </p:grpSpPr>
          <p:sp>
            <p:nvSpPr>
              <p:cNvPr id="1644" name="Google Shape;1644;p10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0"/>
            <p:cNvGrpSpPr/>
            <p:nvPr/>
          </p:nvGrpSpPr>
          <p:grpSpPr>
            <a:xfrm flipH="1">
              <a:off x="571678" y="4494159"/>
              <a:ext cx="954154" cy="975956"/>
              <a:chOff x="1356975" y="1865675"/>
              <a:chExt cx="1024100" cy="1047500"/>
            </a:xfrm>
          </p:grpSpPr>
          <p:sp>
            <p:nvSpPr>
              <p:cNvPr id="1668" name="Google Shape;1668;p10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0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017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11"/>
          <p:cNvGrpSpPr/>
          <p:nvPr/>
        </p:nvGrpSpPr>
        <p:grpSpPr>
          <a:xfrm>
            <a:off x="-295014" y="194230"/>
            <a:ext cx="12592979" cy="7310125"/>
            <a:chOff x="-221260" y="145672"/>
            <a:chExt cx="9444734" cy="5482594"/>
          </a:xfrm>
        </p:grpSpPr>
        <p:sp>
          <p:nvSpPr>
            <p:cNvPr id="1698" name="Google Shape;1698;p11"/>
            <p:cNvSpPr/>
            <p:nvPr/>
          </p:nvSpPr>
          <p:spPr>
            <a:xfrm>
              <a:off x="-38725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-65450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0" name="Google Shape;1700;p11"/>
            <p:cNvGrpSpPr/>
            <p:nvPr/>
          </p:nvGrpSpPr>
          <p:grpSpPr>
            <a:xfrm>
              <a:off x="7444178" y="2638917"/>
              <a:ext cx="1779297" cy="2754219"/>
              <a:chOff x="7444178" y="2638917"/>
              <a:chExt cx="1779297" cy="2754219"/>
            </a:xfrm>
          </p:grpSpPr>
          <p:grpSp>
            <p:nvGrpSpPr>
              <p:cNvPr id="1701" name="Google Shape;1701;p11"/>
              <p:cNvGrpSpPr/>
              <p:nvPr/>
            </p:nvGrpSpPr>
            <p:grpSpPr>
              <a:xfrm rot="-1933770">
                <a:off x="7743684" y="3627007"/>
                <a:ext cx="524563" cy="1274747"/>
                <a:chOff x="1535425" y="492925"/>
                <a:chExt cx="524575" cy="1274775"/>
              </a:xfrm>
            </p:grpSpPr>
            <p:sp>
              <p:nvSpPr>
                <p:cNvPr id="1702" name="Google Shape;170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6" name="Google Shape;170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7" name="Google Shape;170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8" name="Google Shape;170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09" name="Google Shape;170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0" name="Google Shape;171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1" name="Google Shape;171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2" name="Google Shape;171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3" name="Google Shape;171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4" name="Google Shape;171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5" name="Google Shape;171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6" name="Google Shape;171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7" name="Google Shape;171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18" name="Google Shape;1718;p11"/>
              <p:cNvGrpSpPr/>
              <p:nvPr/>
            </p:nvGrpSpPr>
            <p:grpSpPr>
              <a:xfrm rot="-284619">
                <a:off x="8253198" y="3357363"/>
                <a:ext cx="468712" cy="2019851"/>
                <a:chOff x="4856975" y="3196900"/>
                <a:chExt cx="468700" cy="2019800"/>
              </a:xfrm>
            </p:grpSpPr>
            <p:sp>
              <p:nvSpPr>
                <p:cNvPr id="1719" name="Google Shape;1719;p11"/>
                <p:cNvSpPr/>
                <p:nvPr/>
              </p:nvSpPr>
              <p:spPr>
                <a:xfrm>
                  <a:off x="5010425" y="3748125"/>
                  <a:ext cx="153450" cy="14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58743" extrusionOk="0">
                      <a:moveTo>
                        <a:pt x="5804" y="1"/>
                      </a:moveTo>
                      <a:cubicBezTo>
                        <a:pt x="5771" y="1"/>
                        <a:pt x="5738" y="34"/>
                        <a:pt x="5738" y="67"/>
                      </a:cubicBezTo>
                      <a:cubicBezTo>
                        <a:pt x="5771" y="5004"/>
                        <a:pt x="5637" y="9908"/>
                        <a:pt x="5304" y="14811"/>
                      </a:cubicBezTo>
                      <a:cubicBezTo>
                        <a:pt x="5004" y="19681"/>
                        <a:pt x="4570" y="24551"/>
                        <a:pt x="3936" y="29422"/>
                      </a:cubicBezTo>
                      <a:cubicBezTo>
                        <a:pt x="3302" y="34258"/>
                        <a:pt x="2469" y="39095"/>
                        <a:pt x="1801" y="43999"/>
                      </a:cubicBezTo>
                      <a:cubicBezTo>
                        <a:pt x="1134" y="48835"/>
                        <a:pt x="434" y="53706"/>
                        <a:pt x="0" y="58609"/>
                      </a:cubicBezTo>
                      <a:cubicBezTo>
                        <a:pt x="0" y="58676"/>
                        <a:pt x="0" y="58676"/>
                        <a:pt x="134" y="58743"/>
                      </a:cubicBezTo>
                      <a:cubicBezTo>
                        <a:pt x="167" y="58743"/>
                        <a:pt x="234" y="58743"/>
                        <a:pt x="234" y="58709"/>
                      </a:cubicBezTo>
                      <a:cubicBezTo>
                        <a:pt x="1401" y="53906"/>
                        <a:pt x="2335" y="49069"/>
                        <a:pt x="3169" y="44232"/>
                      </a:cubicBezTo>
                      <a:cubicBezTo>
                        <a:pt x="4070" y="39395"/>
                        <a:pt x="4570" y="34525"/>
                        <a:pt x="5070" y="29588"/>
                      </a:cubicBezTo>
                      <a:cubicBezTo>
                        <a:pt x="5504" y="24685"/>
                        <a:pt x="5838" y="19748"/>
                        <a:pt x="6004" y="14844"/>
                      </a:cubicBezTo>
                      <a:cubicBezTo>
                        <a:pt x="6138" y="9908"/>
                        <a:pt x="6104" y="5004"/>
                        <a:pt x="5904" y="67"/>
                      </a:cubicBezTo>
                      <a:cubicBezTo>
                        <a:pt x="5904" y="34"/>
                        <a:pt x="5838" y="1"/>
                        <a:pt x="5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0" name="Google Shape;1720;p11"/>
                <p:cNvSpPr/>
                <p:nvPr/>
              </p:nvSpPr>
              <p:spPr>
                <a:xfrm>
                  <a:off x="4946200" y="3756125"/>
                  <a:ext cx="76750" cy="145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58369" extrusionOk="0">
                      <a:moveTo>
                        <a:pt x="31" y="0"/>
                      </a:moveTo>
                      <a:cubicBezTo>
                        <a:pt x="21" y="0"/>
                        <a:pt x="27" y="12"/>
                        <a:pt x="31" y="27"/>
                      </a:cubicBezTo>
                      <a:lnTo>
                        <a:pt x="31" y="27"/>
                      </a:lnTo>
                      <a:cubicBezTo>
                        <a:pt x="42" y="19"/>
                        <a:pt x="55" y="14"/>
                        <a:pt x="67" y="14"/>
                      </a:cubicBezTo>
                      <a:cubicBezTo>
                        <a:pt x="48" y="4"/>
                        <a:pt x="37" y="0"/>
                        <a:pt x="31" y="0"/>
                      </a:cubicBezTo>
                      <a:close/>
                      <a:moveTo>
                        <a:pt x="31" y="27"/>
                      </a:moveTo>
                      <a:cubicBezTo>
                        <a:pt x="13" y="40"/>
                        <a:pt x="1" y="60"/>
                        <a:pt x="1" y="81"/>
                      </a:cubicBezTo>
                      <a:cubicBezTo>
                        <a:pt x="301" y="4918"/>
                        <a:pt x="568" y="9821"/>
                        <a:pt x="801" y="14658"/>
                      </a:cubicBezTo>
                      <a:cubicBezTo>
                        <a:pt x="1001" y="19495"/>
                        <a:pt x="1201" y="24365"/>
                        <a:pt x="1368" y="29202"/>
                      </a:cubicBezTo>
                      <a:cubicBezTo>
                        <a:pt x="1502" y="34038"/>
                        <a:pt x="1535" y="38909"/>
                        <a:pt x="1735" y="43745"/>
                      </a:cubicBezTo>
                      <a:cubicBezTo>
                        <a:pt x="1935" y="48582"/>
                        <a:pt x="2169" y="53419"/>
                        <a:pt x="2569" y="58289"/>
                      </a:cubicBezTo>
                      <a:cubicBezTo>
                        <a:pt x="2569" y="58289"/>
                        <a:pt x="2569" y="58356"/>
                        <a:pt x="2636" y="58356"/>
                      </a:cubicBezTo>
                      <a:cubicBezTo>
                        <a:pt x="2645" y="58365"/>
                        <a:pt x="2654" y="58369"/>
                        <a:pt x="2662" y="58369"/>
                      </a:cubicBezTo>
                      <a:cubicBezTo>
                        <a:pt x="2685" y="58369"/>
                        <a:pt x="2703" y="58338"/>
                        <a:pt x="2703" y="58289"/>
                      </a:cubicBezTo>
                      <a:cubicBezTo>
                        <a:pt x="3036" y="53419"/>
                        <a:pt x="3069" y="48582"/>
                        <a:pt x="3036" y="43712"/>
                      </a:cubicBezTo>
                      <a:cubicBezTo>
                        <a:pt x="3003" y="38842"/>
                        <a:pt x="2669" y="33938"/>
                        <a:pt x="2369" y="29102"/>
                      </a:cubicBezTo>
                      <a:cubicBezTo>
                        <a:pt x="2069" y="24265"/>
                        <a:pt x="1735" y="19395"/>
                        <a:pt x="1368" y="14558"/>
                      </a:cubicBezTo>
                      <a:cubicBezTo>
                        <a:pt x="968" y="9721"/>
                        <a:pt x="534" y="4884"/>
                        <a:pt x="34" y="47"/>
                      </a:cubicBezTo>
                      <a:cubicBezTo>
                        <a:pt x="34" y="40"/>
                        <a:pt x="33" y="33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1" name="Google Shape;1721;p11"/>
                <p:cNvSpPr/>
                <p:nvPr/>
              </p:nvSpPr>
              <p:spPr>
                <a:xfrm>
                  <a:off x="4856975" y="3311450"/>
                  <a:ext cx="196825" cy="5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21277" extrusionOk="0">
                      <a:moveTo>
                        <a:pt x="3597" y="1"/>
                      </a:moveTo>
                      <a:cubicBezTo>
                        <a:pt x="2665" y="1"/>
                        <a:pt x="1733" y="482"/>
                        <a:pt x="1268" y="1489"/>
                      </a:cubicBezTo>
                      <a:cubicBezTo>
                        <a:pt x="401" y="3357"/>
                        <a:pt x="100" y="5659"/>
                        <a:pt x="67" y="7761"/>
                      </a:cubicBezTo>
                      <a:cubicBezTo>
                        <a:pt x="0" y="11163"/>
                        <a:pt x="401" y="14599"/>
                        <a:pt x="1235" y="17935"/>
                      </a:cubicBezTo>
                      <a:cubicBezTo>
                        <a:pt x="1435" y="18702"/>
                        <a:pt x="1635" y="19502"/>
                        <a:pt x="2135" y="20169"/>
                      </a:cubicBezTo>
                      <a:cubicBezTo>
                        <a:pt x="2574" y="20796"/>
                        <a:pt x="3308" y="21276"/>
                        <a:pt x="4087" y="21276"/>
                      </a:cubicBezTo>
                      <a:cubicBezTo>
                        <a:pt x="4137" y="21276"/>
                        <a:pt x="4187" y="21274"/>
                        <a:pt x="4237" y="21270"/>
                      </a:cubicBezTo>
                      <a:cubicBezTo>
                        <a:pt x="5704" y="21137"/>
                        <a:pt x="6438" y="19436"/>
                        <a:pt x="6739" y="17968"/>
                      </a:cubicBezTo>
                      <a:cubicBezTo>
                        <a:pt x="7873" y="12664"/>
                        <a:pt x="7639" y="7093"/>
                        <a:pt x="6138" y="1856"/>
                      </a:cubicBezTo>
                      <a:cubicBezTo>
                        <a:pt x="6127" y="1867"/>
                        <a:pt x="6120" y="1871"/>
                        <a:pt x="6115" y="1871"/>
                      </a:cubicBezTo>
                      <a:cubicBezTo>
                        <a:pt x="6105" y="1871"/>
                        <a:pt x="6105" y="1856"/>
                        <a:pt x="6105" y="1856"/>
                      </a:cubicBezTo>
                      <a:cubicBezTo>
                        <a:pt x="5747" y="641"/>
                        <a:pt x="4672" y="1"/>
                        <a:pt x="359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2" name="Google Shape;1722;p11"/>
                <p:cNvSpPr/>
                <p:nvPr/>
              </p:nvSpPr>
              <p:spPr>
                <a:xfrm>
                  <a:off x="4891175" y="3462925"/>
                  <a:ext cx="49975" cy="3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9" h="14550" extrusionOk="0">
                      <a:moveTo>
                        <a:pt x="446" y="0"/>
                      </a:moveTo>
                      <a:cubicBezTo>
                        <a:pt x="417" y="0"/>
                        <a:pt x="384" y="67"/>
                        <a:pt x="367" y="200"/>
                      </a:cubicBezTo>
                      <a:cubicBezTo>
                        <a:pt x="0" y="4537"/>
                        <a:pt x="167" y="9107"/>
                        <a:pt x="1134" y="13377"/>
                      </a:cubicBezTo>
                      <a:cubicBezTo>
                        <a:pt x="1340" y="14166"/>
                        <a:pt x="1590" y="14549"/>
                        <a:pt x="1757" y="14549"/>
                      </a:cubicBezTo>
                      <a:cubicBezTo>
                        <a:pt x="1915" y="14549"/>
                        <a:pt x="1999" y="14208"/>
                        <a:pt x="1901" y="13543"/>
                      </a:cubicBezTo>
                      <a:cubicBezTo>
                        <a:pt x="1601" y="11542"/>
                        <a:pt x="1201" y="9240"/>
                        <a:pt x="901" y="6939"/>
                      </a:cubicBezTo>
                      <a:cubicBezTo>
                        <a:pt x="600" y="4637"/>
                        <a:pt x="434" y="2269"/>
                        <a:pt x="500" y="200"/>
                      </a:cubicBezTo>
                      <a:cubicBezTo>
                        <a:pt x="500" y="67"/>
                        <a:pt x="475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3" name="Google Shape;1723;p11"/>
                <p:cNvSpPr/>
                <p:nvPr/>
              </p:nvSpPr>
              <p:spPr>
                <a:xfrm>
                  <a:off x="4931200" y="3483550"/>
                  <a:ext cx="53400" cy="3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3928" extrusionOk="0">
                      <a:moveTo>
                        <a:pt x="934" y="1"/>
                      </a:moveTo>
                      <a:cubicBezTo>
                        <a:pt x="918" y="1"/>
                        <a:pt x="901" y="59"/>
                        <a:pt x="901" y="176"/>
                      </a:cubicBezTo>
                      <a:cubicBezTo>
                        <a:pt x="300" y="4279"/>
                        <a:pt x="0" y="8615"/>
                        <a:pt x="400" y="12752"/>
                      </a:cubicBezTo>
                      <a:cubicBezTo>
                        <a:pt x="472" y="13560"/>
                        <a:pt x="662" y="13928"/>
                        <a:pt x="825" y="13928"/>
                      </a:cubicBezTo>
                      <a:cubicBezTo>
                        <a:pt x="891" y="13928"/>
                        <a:pt x="953" y="13868"/>
                        <a:pt x="1001" y="13752"/>
                      </a:cubicBezTo>
                      <a:cubicBezTo>
                        <a:pt x="1045" y="13815"/>
                        <a:pt x="1097" y="13846"/>
                        <a:pt x="1151" y="13846"/>
                      </a:cubicBezTo>
                      <a:cubicBezTo>
                        <a:pt x="1300" y="13846"/>
                        <a:pt x="1470" y="13608"/>
                        <a:pt x="1568" y="13119"/>
                      </a:cubicBezTo>
                      <a:cubicBezTo>
                        <a:pt x="2135" y="9783"/>
                        <a:pt x="1935" y="5513"/>
                        <a:pt x="2002" y="2144"/>
                      </a:cubicBezTo>
                      <a:cubicBezTo>
                        <a:pt x="2002" y="2023"/>
                        <a:pt x="1975" y="1965"/>
                        <a:pt x="1949" y="1965"/>
                      </a:cubicBezTo>
                      <a:cubicBezTo>
                        <a:pt x="1925" y="1965"/>
                        <a:pt x="1902" y="2015"/>
                        <a:pt x="1902" y="2111"/>
                      </a:cubicBezTo>
                      <a:cubicBezTo>
                        <a:pt x="1635" y="4979"/>
                        <a:pt x="1268" y="7948"/>
                        <a:pt x="1001" y="10817"/>
                      </a:cubicBezTo>
                      <a:cubicBezTo>
                        <a:pt x="968" y="9449"/>
                        <a:pt x="867" y="8048"/>
                        <a:pt x="834" y="6614"/>
                      </a:cubicBezTo>
                      <a:cubicBezTo>
                        <a:pt x="767" y="4412"/>
                        <a:pt x="767" y="2144"/>
                        <a:pt x="968" y="176"/>
                      </a:cubicBezTo>
                      <a:cubicBezTo>
                        <a:pt x="968" y="59"/>
                        <a:pt x="951" y="1"/>
                        <a:pt x="9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4" name="Google Shape;1724;p11"/>
                <p:cNvSpPr/>
                <p:nvPr/>
              </p:nvSpPr>
              <p:spPr>
                <a:xfrm>
                  <a:off x="4971975" y="3634675"/>
                  <a:ext cx="31800" cy="21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2" h="8470" extrusionOk="0">
                      <a:moveTo>
                        <a:pt x="1070" y="0"/>
                      </a:moveTo>
                      <a:cubicBezTo>
                        <a:pt x="1047" y="0"/>
                        <a:pt x="1019" y="29"/>
                        <a:pt x="1004" y="102"/>
                      </a:cubicBezTo>
                      <a:cubicBezTo>
                        <a:pt x="704" y="2604"/>
                        <a:pt x="271" y="5206"/>
                        <a:pt x="37" y="7707"/>
                      </a:cubicBezTo>
                      <a:cubicBezTo>
                        <a:pt x="0" y="8206"/>
                        <a:pt x="157" y="8470"/>
                        <a:pt x="334" y="8470"/>
                      </a:cubicBezTo>
                      <a:cubicBezTo>
                        <a:pt x="476" y="8470"/>
                        <a:pt x="630" y="8298"/>
                        <a:pt x="704" y="7941"/>
                      </a:cubicBezTo>
                      <a:cubicBezTo>
                        <a:pt x="1271" y="5606"/>
                        <a:pt x="1038" y="2537"/>
                        <a:pt x="1104" y="102"/>
                      </a:cubicBezTo>
                      <a:cubicBezTo>
                        <a:pt x="1123" y="46"/>
                        <a:pt x="1100" y="0"/>
                        <a:pt x="1070" y="0"/>
                      </a:cubicBezTo>
                      <a:close/>
                    </a:path>
                  </a:pathLst>
                </a:custGeom>
                <a:solidFill>
                  <a:srgbClr val="FF93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5" name="Google Shape;1725;p11"/>
                <p:cNvSpPr/>
                <p:nvPr/>
              </p:nvSpPr>
              <p:spPr>
                <a:xfrm>
                  <a:off x="4858650" y="3692300"/>
                  <a:ext cx="192650" cy="18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" h="7271" extrusionOk="0">
                      <a:moveTo>
                        <a:pt x="3861" y="1"/>
                      </a:moveTo>
                      <a:cubicBezTo>
                        <a:pt x="3471" y="1"/>
                        <a:pt x="3148" y="459"/>
                        <a:pt x="3002" y="866"/>
                      </a:cubicBezTo>
                      <a:cubicBezTo>
                        <a:pt x="2669" y="1900"/>
                        <a:pt x="2702" y="3067"/>
                        <a:pt x="3169" y="4068"/>
                      </a:cubicBezTo>
                      <a:cubicBezTo>
                        <a:pt x="2669" y="3301"/>
                        <a:pt x="2068" y="2701"/>
                        <a:pt x="1368" y="2133"/>
                      </a:cubicBezTo>
                      <a:cubicBezTo>
                        <a:pt x="1187" y="1978"/>
                        <a:pt x="946" y="1823"/>
                        <a:pt x="692" y="1823"/>
                      </a:cubicBezTo>
                      <a:cubicBezTo>
                        <a:pt x="618" y="1823"/>
                        <a:pt x="542" y="1837"/>
                        <a:pt x="467" y="1867"/>
                      </a:cubicBezTo>
                      <a:cubicBezTo>
                        <a:pt x="167" y="1933"/>
                        <a:pt x="0" y="2267"/>
                        <a:pt x="0" y="2567"/>
                      </a:cubicBezTo>
                      <a:cubicBezTo>
                        <a:pt x="0" y="2901"/>
                        <a:pt x="167" y="3201"/>
                        <a:pt x="300" y="3434"/>
                      </a:cubicBezTo>
                      <a:cubicBezTo>
                        <a:pt x="1134" y="4969"/>
                        <a:pt x="2335" y="6303"/>
                        <a:pt x="3836" y="7270"/>
                      </a:cubicBezTo>
                      <a:cubicBezTo>
                        <a:pt x="6138" y="6470"/>
                        <a:pt x="7672" y="4235"/>
                        <a:pt x="7706" y="1867"/>
                      </a:cubicBezTo>
                      <a:cubicBezTo>
                        <a:pt x="7706" y="1466"/>
                        <a:pt x="7572" y="933"/>
                        <a:pt x="7172" y="899"/>
                      </a:cubicBezTo>
                      <a:cubicBezTo>
                        <a:pt x="7150" y="897"/>
                        <a:pt x="7128" y="896"/>
                        <a:pt x="7106" y="896"/>
                      </a:cubicBezTo>
                      <a:cubicBezTo>
                        <a:pt x="6837" y="896"/>
                        <a:pt x="6626" y="1081"/>
                        <a:pt x="6471" y="1266"/>
                      </a:cubicBezTo>
                      <a:cubicBezTo>
                        <a:pt x="5738" y="2067"/>
                        <a:pt x="5237" y="3067"/>
                        <a:pt x="5004" y="4102"/>
                      </a:cubicBezTo>
                      <a:cubicBezTo>
                        <a:pt x="5037" y="2967"/>
                        <a:pt x="4870" y="1867"/>
                        <a:pt x="4570" y="766"/>
                      </a:cubicBezTo>
                      <a:cubicBezTo>
                        <a:pt x="4470" y="466"/>
                        <a:pt x="4337" y="132"/>
                        <a:pt x="4036" y="32"/>
                      </a:cubicBezTo>
                      <a:cubicBezTo>
                        <a:pt x="3977" y="11"/>
                        <a:pt x="3918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6" name="Google Shape;1726;p11"/>
                <p:cNvSpPr/>
                <p:nvPr/>
              </p:nvSpPr>
              <p:spPr>
                <a:xfrm>
                  <a:off x="4906175" y="3233950"/>
                  <a:ext cx="46525" cy="9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3955" extrusionOk="0">
                      <a:moveTo>
                        <a:pt x="528" y="1"/>
                      </a:moveTo>
                      <a:cubicBezTo>
                        <a:pt x="288" y="1"/>
                        <a:pt x="67" y="134"/>
                        <a:pt x="67" y="420"/>
                      </a:cubicBezTo>
                      <a:cubicBezTo>
                        <a:pt x="0" y="920"/>
                        <a:pt x="167" y="1420"/>
                        <a:pt x="301" y="1921"/>
                      </a:cubicBezTo>
                      <a:cubicBezTo>
                        <a:pt x="401" y="2421"/>
                        <a:pt x="501" y="2922"/>
                        <a:pt x="601" y="3455"/>
                      </a:cubicBezTo>
                      <a:cubicBezTo>
                        <a:pt x="660" y="3798"/>
                        <a:pt x="933" y="3954"/>
                        <a:pt x="1201" y="3954"/>
                      </a:cubicBezTo>
                      <a:cubicBezTo>
                        <a:pt x="1534" y="3954"/>
                        <a:pt x="1861" y="3713"/>
                        <a:pt x="1768" y="3288"/>
                      </a:cubicBezTo>
                      <a:cubicBezTo>
                        <a:pt x="1635" y="2788"/>
                        <a:pt x="1568" y="2288"/>
                        <a:pt x="1435" y="1787"/>
                      </a:cubicBezTo>
                      <a:cubicBezTo>
                        <a:pt x="1301" y="1287"/>
                        <a:pt x="1268" y="753"/>
                        <a:pt x="1068" y="286"/>
                      </a:cubicBezTo>
                      <a:cubicBezTo>
                        <a:pt x="960" y="101"/>
                        <a:pt x="736" y="1"/>
                        <a:pt x="52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7" name="Google Shape;1727;p11"/>
                <p:cNvSpPr/>
                <p:nvPr/>
              </p:nvSpPr>
              <p:spPr>
                <a:xfrm>
                  <a:off x="4900325" y="3226275"/>
                  <a:ext cx="59250" cy="1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530" extrusionOk="0">
                      <a:moveTo>
                        <a:pt x="735" y="560"/>
                      </a:moveTo>
                      <a:cubicBezTo>
                        <a:pt x="868" y="560"/>
                        <a:pt x="1002" y="593"/>
                        <a:pt x="1002" y="727"/>
                      </a:cubicBezTo>
                      <a:cubicBezTo>
                        <a:pt x="1168" y="960"/>
                        <a:pt x="1202" y="1361"/>
                        <a:pt x="1269" y="1727"/>
                      </a:cubicBezTo>
                      <a:cubicBezTo>
                        <a:pt x="1335" y="1861"/>
                        <a:pt x="1335" y="2028"/>
                        <a:pt x="1369" y="2128"/>
                      </a:cubicBezTo>
                      <a:lnTo>
                        <a:pt x="1702" y="3629"/>
                      </a:lnTo>
                      <a:cubicBezTo>
                        <a:pt x="1736" y="3829"/>
                        <a:pt x="1702" y="3862"/>
                        <a:pt x="1669" y="3896"/>
                      </a:cubicBezTo>
                      <a:cubicBezTo>
                        <a:pt x="1600" y="3919"/>
                        <a:pt x="1499" y="3958"/>
                        <a:pt x="1399" y="3958"/>
                      </a:cubicBezTo>
                      <a:cubicBezTo>
                        <a:pt x="1355" y="3958"/>
                        <a:pt x="1310" y="3950"/>
                        <a:pt x="1269" y="3929"/>
                      </a:cubicBezTo>
                      <a:cubicBezTo>
                        <a:pt x="1168" y="3896"/>
                        <a:pt x="1135" y="3829"/>
                        <a:pt x="1068" y="3696"/>
                      </a:cubicBezTo>
                      <a:lnTo>
                        <a:pt x="768" y="2161"/>
                      </a:lnTo>
                      <a:cubicBezTo>
                        <a:pt x="735" y="2061"/>
                        <a:pt x="735" y="1928"/>
                        <a:pt x="701" y="1828"/>
                      </a:cubicBezTo>
                      <a:cubicBezTo>
                        <a:pt x="635" y="1427"/>
                        <a:pt x="535" y="1094"/>
                        <a:pt x="535" y="727"/>
                      </a:cubicBezTo>
                      <a:cubicBezTo>
                        <a:pt x="535" y="660"/>
                        <a:pt x="535" y="593"/>
                        <a:pt x="668" y="560"/>
                      </a:cubicBezTo>
                      <a:close/>
                      <a:moveTo>
                        <a:pt x="777" y="0"/>
                      </a:moveTo>
                      <a:cubicBezTo>
                        <a:pt x="708" y="0"/>
                        <a:pt x="638" y="9"/>
                        <a:pt x="568" y="26"/>
                      </a:cubicBezTo>
                      <a:cubicBezTo>
                        <a:pt x="234" y="60"/>
                        <a:pt x="1" y="360"/>
                        <a:pt x="1" y="693"/>
                      </a:cubicBezTo>
                      <a:cubicBezTo>
                        <a:pt x="1" y="1094"/>
                        <a:pt x="68" y="1527"/>
                        <a:pt x="168" y="1928"/>
                      </a:cubicBezTo>
                      <a:cubicBezTo>
                        <a:pt x="201" y="2061"/>
                        <a:pt x="201" y="2128"/>
                        <a:pt x="234" y="2261"/>
                      </a:cubicBezTo>
                      <a:lnTo>
                        <a:pt x="535" y="3796"/>
                      </a:lnTo>
                      <a:cubicBezTo>
                        <a:pt x="635" y="4129"/>
                        <a:pt x="835" y="4396"/>
                        <a:pt x="1135" y="4463"/>
                      </a:cubicBezTo>
                      <a:cubicBezTo>
                        <a:pt x="1202" y="4529"/>
                        <a:pt x="1335" y="4529"/>
                        <a:pt x="1402" y="4529"/>
                      </a:cubicBezTo>
                      <a:cubicBezTo>
                        <a:pt x="1669" y="4529"/>
                        <a:pt x="1869" y="4429"/>
                        <a:pt x="2069" y="4329"/>
                      </a:cubicBezTo>
                      <a:cubicBezTo>
                        <a:pt x="2303" y="4129"/>
                        <a:pt x="2369" y="3862"/>
                        <a:pt x="2303" y="3562"/>
                      </a:cubicBezTo>
                      <a:lnTo>
                        <a:pt x="1969" y="2061"/>
                      </a:lnTo>
                      <a:cubicBezTo>
                        <a:pt x="1902" y="1894"/>
                        <a:pt x="1902" y="1761"/>
                        <a:pt x="1869" y="1627"/>
                      </a:cubicBezTo>
                      <a:cubicBezTo>
                        <a:pt x="1802" y="1227"/>
                        <a:pt x="1702" y="860"/>
                        <a:pt x="1535" y="460"/>
                      </a:cubicBezTo>
                      <a:cubicBezTo>
                        <a:pt x="1398" y="185"/>
                        <a:pt x="1101" y="0"/>
                        <a:pt x="7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8" name="Google Shape;1728;p11"/>
                <p:cNvSpPr/>
                <p:nvPr/>
              </p:nvSpPr>
              <p:spPr>
                <a:xfrm>
                  <a:off x="5108825" y="3284050"/>
                  <a:ext cx="216850" cy="52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20989" extrusionOk="0">
                      <a:moveTo>
                        <a:pt x="5745" y="1"/>
                      </a:moveTo>
                      <a:cubicBezTo>
                        <a:pt x="4999" y="1"/>
                        <a:pt x="4244" y="316"/>
                        <a:pt x="3703" y="1018"/>
                      </a:cubicBezTo>
                      <a:cubicBezTo>
                        <a:pt x="2469" y="2685"/>
                        <a:pt x="1668" y="4787"/>
                        <a:pt x="1168" y="6888"/>
                      </a:cubicBezTo>
                      <a:cubicBezTo>
                        <a:pt x="367" y="10224"/>
                        <a:pt x="0" y="13627"/>
                        <a:pt x="67" y="17062"/>
                      </a:cubicBezTo>
                      <a:cubicBezTo>
                        <a:pt x="134" y="17896"/>
                        <a:pt x="167" y="18730"/>
                        <a:pt x="434" y="19464"/>
                      </a:cubicBezTo>
                      <a:cubicBezTo>
                        <a:pt x="767" y="20231"/>
                        <a:pt x="1401" y="20899"/>
                        <a:pt x="2235" y="20965"/>
                      </a:cubicBezTo>
                      <a:cubicBezTo>
                        <a:pt x="2334" y="20981"/>
                        <a:pt x="2431" y="20989"/>
                        <a:pt x="2527" y="20989"/>
                      </a:cubicBezTo>
                      <a:cubicBezTo>
                        <a:pt x="3849" y="20989"/>
                        <a:pt x="4844" y="19541"/>
                        <a:pt x="5404" y="18297"/>
                      </a:cubicBezTo>
                      <a:cubicBezTo>
                        <a:pt x="7672" y="13360"/>
                        <a:pt x="8673" y="7889"/>
                        <a:pt x="8340" y="2452"/>
                      </a:cubicBezTo>
                      <a:cubicBezTo>
                        <a:pt x="8373" y="2452"/>
                        <a:pt x="8373" y="2452"/>
                        <a:pt x="8373" y="2419"/>
                      </a:cubicBezTo>
                      <a:cubicBezTo>
                        <a:pt x="8268" y="924"/>
                        <a:pt x="702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9" name="Google Shape;1729;p11"/>
                <p:cNvSpPr/>
                <p:nvPr/>
              </p:nvSpPr>
              <p:spPr>
                <a:xfrm>
                  <a:off x="5121325" y="3435875"/>
                  <a:ext cx="143475" cy="3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13336" extrusionOk="0">
                      <a:moveTo>
                        <a:pt x="4342" y="0"/>
                      </a:moveTo>
                      <a:cubicBezTo>
                        <a:pt x="4319" y="0"/>
                        <a:pt x="4281" y="45"/>
                        <a:pt x="4237" y="148"/>
                      </a:cubicBezTo>
                      <a:cubicBezTo>
                        <a:pt x="2869" y="3150"/>
                        <a:pt x="1802" y="6453"/>
                        <a:pt x="1235" y="9789"/>
                      </a:cubicBezTo>
                      <a:cubicBezTo>
                        <a:pt x="1168" y="8955"/>
                        <a:pt x="1101" y="8121"/>
                        <a:pt x="1101" y="7220"/>
                      </a:cubicBezTo>
                      <a:cubicBezTo>
                        <a:pt x="1101" y="5419"/>
                        <a:pt x="1402" y="3551"/>
                        <a:pt x="1935" y="2016"/>
                      </a:cubicBezTo>
                      <a:cubicBezTo>
                        <a:pt x="1988" y="1912"/>
                        <a:pt x="1985" y="1862"/>
                        <a:pt x="1962" y="1862"/>
                      </a:cubicBezTo>
                      <a:cubicBezTo>
                        <a:pt x="1940" y="1862"/>
                        <a:pt x="1900" y="1903"/>
                        <a:pt x="1869" y="1983"/>
                      </a:cubicBezTo>
                      <a:cubicBezTo>
                        <a:pt x="501" y="5085"/>
                        <a:pt x="1" y="8888"/>
                        <a:pt x="868" y="12324"/>
                      </a:cubicBezTo>
                      <a:lnTo>
                        <a:pt x="1001" y="12691"/>
                      </a:lnTo>
                      <a:cubicBezTo>
                        <a:pt x="1030" y="13005"/>
                        <a:pt x="1132" y="13172"/>
                        <a:pt x="1244" y="13172"/>
                      </a:cubicBezTo>
                      <a:cubicBezTo>
                        <a:pt x="1263" y="13172"/>
                        <a:pt x="1282" y="13167"/>
                        <a:pt x="1302" y="13158"/>
                      </a:cubicBezTo>
                      <a:cubicBezTo>
                        <a:pt x="1350" y="13197"/>
                        <a:pt x="1393" y="13216"/>
                        <a:pt x="1431" y="13216"/>
                      </a:cubicBezTo>
                      <a:cubicBezTo>
                        <a:pt x="1524" y="13216"/>
                        <a:pt x="1588" y="13103"/>
                        <a:pt x="1635" y="12891"/>
                      </a:cubicBezTo>
                      <a:cubicBezTo>
                        <a:pt x="1668" y="12891"/>
                        <a:pt x="1668" y="12857"/>
                        <a:pt x="1702" y="12857"/>
                      </a:cubicBezTo>
                      <a:cubicBezTo>
                        <a:pt x="1684" y="13041"/>
                        <a:pt x="1746" y="13143"/>
                        <a:pt x="1855" y="13143"/>
                      </a:cubicBezTo>
                      <a:cubicBezTo>
                        <a:pt x="1945" y="13143"/>
                        <a:pt x="2067" y="13074"/>
                        <a:pt x="2202" y="12924"/>
                      </a:cubicBezTo>
                      <a:lnTo>
                        <a:pt x="2202" y="12924"/>
                      </a:lnTo>
                      <a:cubicBezTo>
                        <a:pt x="2160" y="13176"/>
                        <a:pt x="2251" y="13336"/>
                        <a:pt x="2432" y="13336"/>
                      </a:cubicBezTo>
                      <a:cubicBezTo>
                        <a:pt x="2538" y="13336"/>
                        <a:pt x="2676" y="13281"/>
                        <a:pt x="2836" y="13158"/>
                      </a:cubicBezTo>
                      <a:cubicBezTo>
                        <a:pt x="3703" y="12424"/>
                        <a:pt x="4404" y="11356"/>
                        <a:pt x="4871" y="10222"/>
                      </a:cubicBezTo>
                      <a:cubicBezTo>
                        <a:pt x="5338" y="9055"/>
                        <a:pt x="5638" y="7854"/>
                        <a:pt x="5738" y="6753"/>
                      </a:cubicBezTo>
                      <a:cubicBezTo>
                        <a:pt x="5738" y="6693"/>
                        <a:pt x="5714" y="6645"/>
                        <a:pt x="5695" y="6645"/>
                      </a:cubicBezTo>
                      <a:cubicBezTo>
                        <a:pt x="5682" y="6645"/>
                        <a:pt x="5671" y="6666"/>
                        <a:pt x="5671" y="6720"/>
                      </a:cubicBezTo>
                      <a:cubicBezTo>
                        <a:pt x="5171" y="8688"/>
                        <a:pt x="4137" y="10522"/>
                        <a:pt x="2869" y="12057"/>
                      </a:cubicBezTo>
                      <a:cubicBezTo>
                        <a:pt x="3637" y="10856"/>
                        <a:pt x="4237" y="9388"/>
                        <a:pt x="4704" y="7854"/>
                      </a:cubicBezTo>
                      <a:cubicBezTo>
                        <a:pt x="5204" y="6053"/>
                        <a:pt x="5505" y="4185"/>
                        <a:pt x="5671" y="2550"/>
                      </a:cubicBezTo>
                      <a:cubicBezTo>
                        <a:pt x="5688" y="2450"/>
                        <a:pt x="5663" y="2400"/>
                        <a:pt x="5634" y="2400"/>
                      </a:cubicBezTo>
                      <a:cubicBezTo>
                        <a:pt x="5605" y="2400"/>
                        <a:pt x="5571" y="2450"/>
                        <a:pt x="5571" y="2550"/>
                      </a:cubicBezTo>
                      <a:cubicBezTo>
                        <a:pt x="5071" y="5319"/>
                        <a:pt x="4070" y="8021"/>
                        <a:pt x="2836" y="10522"/>
                      </a:cubicBezTo>
                      <a:cubicBezTo>
                        <a:pt x="3503" y="8588"/>
                        <a:pt x="3970" y="6386"/>
                        <a:pt x="4437" y="4618"/>
                      </a:cubicBezTo>
                      <a:cubicBezTo>
                        <a:pt x="4475" y="4524"/>
                        <a:pt x="4459" y="4483"/>
                        <a:pt x="4433" y="4483"/>
                      </a:cubicBezTo>
                      <a:cubicBezTo>
                        <a:pt x="4412" y="4483"/>
                        <a:pt x="4385" y="4508"/>
                        <a:pt x="4370" y="4551"/>
                      </a:cubicBezTo>
                      <a:cubicBezTo>
                        <a:pt x="3570" y="6653"/>
                        <a:pt x="2669" y="8788"/>
                        <a:pt x="1869" y="10856"/>
                      </a:cubicBezTo>
                      <a:cubicBezTo>
                        <a:pt x="2135" y="9355"/>
                        <a:pt x="2369" y="7820"/>
                        <a:pt x="2669" y="6219"/>
                      </a:cubicBezTo>
                      <a:cubicBezTo>
                        <a:pt x="3069" y="4084"/>
                        <a:pt x="3670" y="2016"/>
                        <a:pt x="4337" y="182"/>
                      </a:cubicBezTo>
                      <a:cubicBezTo>
                        <a:pt x="4374" y="70"/>
                        <a:pt x="4370" y="0"/>
                        <a:pt x="43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0" name="Google Shape;1730;p11"/>
                <p:cNvSpPr/>
                <p:nvPr/>
              </p:nvSpPr>
              <p:spPr>
                <a:xfrm>
                  <a:off x="5081300" y="3658500"/>
                  <a:ext cx="195175" cy="17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" h="7122" extrusionOk="0">
                      <a:moveTo>
                        <a:pt x="4315" y="1"/>
                      </a:moveTo>
                      <a:cubicBezTo>
                        <a:pt x="3955" y="1"/>
                        <a:pt x="3586" y="336"/>
                        <a:pt x="3403" y="650"/>
                      </a:cubicBezTo>
                      <a:cubicBezTo>
                        <a:pt x="2802" y="1617"/>
                        <a:pt x="2636" y="2752"/>
                        <a:pt x="2836" y="3819"/>
                      </a:cubicBezTo>
                      <a:cubicBezTo>
                        <a:pt x="2502" y="2985"/>
                        <a:pt x="2069" y="2251"/>
                        <a:pt x="1502" y="1584"/>
                      </a:cubicBezTo>
                      <a:cubicBezTo>
                        <a:pt x="1313" y="1332"/>
                        <a:pt x="1035" y="1081"/>
                        <a:pt x="725" y="1081"/>
                      </a:cubicBezTo>
                      <a:cubicBezTo>
                        <a:pt x="706" y="1081"/>
                        <a:pt x="687" y="1082"/>
                        <a:pt x="668" y="1084"/>
                      </a:cubicBezTo>
                      <a:cubicBezTo>
                        <a:pt x="401" y="1117"/>
                        <a:pt x="134" y="1417"/>
                        <a:pt x="101" y="1718"/>
                      </a:cubicBezTo>
                      <a:cubicBezTo>
                        <a:pt x="0" y="2051"/>
                        <a:pt x="101" y="2318"/>
                        <a:pt x="167" y="2618"/>
                      </a:cubicBezTo>
                      <a:cubicBezTo>
                        <a:pt x="668" y="4319"/>
                        <a:pt x="1602" y="5887"/>
                        <a:pt x="2836" y="7121"/>
                      </a:cubicBezTo>
                      <a:cubicBezTo>
                        <a:pt x="5271" y="6821"/>
                        <a:pt x="7272" y="4987"/>
                        <a:pt x="7673" y="2718"/>
                      </a:cubicBezTo>
                      <a:cubicBezTo>
                        <a:pt x="7806" y="2285"/>
                        <a:pt x="7773" y="1751"/>
                        <a:pt x="7406" y="1617"/>
                      </a:cubicBezTo>
                      <a:cubicBezTo>
                        <a:pt x="7342" y="1594"/>
                        <a:pt x="7276" y="1583"/>
                        <a:pt x="7211" y="1583"/>
                      </a:cubicBezTo>
                      <a:cubicBezTo>
                        <a:pt x="7001" y="1583"/>
                        <a:pt x="6791" y="1691"/>
                        <a:pt x="6639" y="1818"/>
                      </a:cubicBezTo>
                      <a:cubicBezTo>
                        <a:pt x="5771" y="2418"/>
                        <a:pt x="5071" y="3285"/>
                        <a:pt x="4604" y="4253"/>
                      </a:cubicBezTo>
                      <a:cubicBezTo>
                        <a:pt x="4904" y="3152"/>
                        <a:pt x="5004" y="2018"/>
                        <a:pt x="4937" y="917"/>
                      </a:cubicBezTo>
                      <a:cubicBezTo>
                        <a:pt x="4937" y="617"/>
                        <a:pt x="4837" y="250"/>
                        <a:pt x="4604" y="83"/>
                      </a:cubicBezTo>
                      <a:cubicBezTo>
                        <a:pt x="4511" y="26"/>
                        <a:pt x="4413" y="1"/>
                        <a:pt x="43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1" name="Google Shape;1731;p11"/>
                <p:cNvSpPr/>
                <p:nvPr/>
              </p:nvSpPr>
              <p:spPr>
                <a:xfrm>
                  <a:off x="5238475" y="3203625"/>
                  <a:ext cx="32150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4033" extrusionOk="0">
                      <a:moveTo>
                        <a:pt x="554" y="0"/>
                      </a:moveTo>
                      <a:cubicBezTo>
                        <a:pt x="365" y="0"/>
                        <a:pt x="195" y="100"/>
                        <a:pt x="151" y="332"/>
                      </a:cubicBezTo>
                      <a:cubicBezTo>
                        <a:pt x="18" y="832"/>
                        <a:pt x="51" y="1399"/>
                        <a:pt x="51" y="1900"/>
                      </a:cubicBezTo>
                      <a:cubicBezTo>
                        <a:pt x="51" y="2400"/>
                        <a:pt x="18" y="2934"/>
                        <a:pt x="18" y="3434"/>
                      </a:cubicBezTo>
                      <a:cubicBezTo>
                        <a:pt x="0" y="3821"/>
                        <a:pt x="326" y="4032"/>
                        <a:pt x="638" y="4032"/>
                      </a:cubicBezTo>
                      <a:cubicBezTo>
                        <a:pt x="918" y="4032"/>
                        <a:pt x="1185" y="3863"/>
                        <a:pt x="1185" y="3501"/>
                      </a:cubicBezTo>
                      <a:lnTo>
                        <a:pt x="1185" y="1966"/>
                      </a:lnTo>
                      <a:cubicBezTo>
                        <a:pt x="1185" y="1466"/>
                        <a:pt x="1286" y="866"/>
                        <a:pt x="1152" y="432"/>
                      </a:cubicBezTo>
                      <a:cubicBezTo>
                        <a:pt x="1077" y="168"/>
                        <a:pt x="799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2" name="Google Shape;1732;p11"/>
                <p:cNvSpPr/>
                <p:nvPr/>
              </p:nvSpPr>
              <p:spPr>
                <a:xfrm>
                  <a:off x="5231400" y="3196900"/>
                  <a:ext cx="45075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4571" extrusionOk="0">
                      <a:moveTo>
                        <a:pt x="835" y="534"/>
                      </a:moveTo>
                      <a:cubicBezTo>
                        <a:pt x="968" y="534"/>
                        <a:pt x="1135" y="601"/>
                        <a:pt x="1168" y="834"/>
                      </a:cubicBezTo>
                      <a:cubicBezTo>
                        <a:pt x="1268" y="1101"/>
                        <a:pt x="1235" y="1501"/>
                        <a:pt x="1235" y="1868"/>
                      </a:cubicBezTo>
                      <a:lnTo>
                        <a:pt x="1235" y="2269"/>
                      </a:lnTo>
                      <a:lnTo>
                        <a:pt x="1235" y="3836"/>
                      </a:lnTo>
                      <a:cubicBezTo>
                        <a:pt x="1235" y="3937"/>
                        <a:pt x="1135" y="3970"/>
                        <a:pt x="1102" y="4037"/>
                      </a:cubicBezTo>
                      <a:cubicBezTo>
                        <a:pt x="1065" y="4049"/>
                        <a:pt x="1019" y="4057"/>
                        <a:pt x="971" y="4057"/>
                      </a:cubicBezTo>
                      <a:cubicBezTo>
                        <a:pt x="888" y="4057"/>
                        <a:pt x="798" y="4033"/>
                        <a:pt x="735" y="3970"/>
                      </a:cubicBezTo>
                      <a:cubicBezTo>
                        <a:pt x="601" y="3937"/>
                        <a:pt x="568" y="3836"/>
                        <a:pt x="568" y="3703"/>
                      </a:cubicBezTo>
                      <a:lnTo>
                        <a:pt x="601" y="2169"/>
                      </a:lnTo>
                      <a:lnTo>
                        <a:pt x="601" y="1768"/>
                      </a:lnTo>
                      <a:cubicBezTo>
                        <a:pt x="601" y="1368"/>
                        <a:pt x="601" y="1001"/>
                        <a:pt x="668" y="668"/>
                      </a:cubicBezTo>
                      <a:cubicBezTo>
                        <a:pt x="668" y="601"/>
                        <a:pt x="735" y="534"/>
                        <a:pt x="835" y="534"/>
                      </a:cubicBezTo>
                      <a:close/>
                      <a:moveTo>
                        <a:pt x="901" y="0"/>
                      </a:moveTo>
                      <a:cubicBezTo>
                        <a:pt x="568" y="0"/>
                        <a:pt x="268" y="201"/>
                        <a:pt x="168" y="534"/>
                      </a:cubicBezTo>
                      <a:cubicBezTo>
                        <a:pt x="67" y="934"/>
                        <a:pt x="67" y="1368"/>
                        <a:pt x="67" y="1768"/>
                      </a:cubicBezTo>
                      <a:lnTo>
                        <a:pt x="67" y="2102"/>
                      </a:lnTo>
                      <a:lnTo>
                        <a:pt x="1" y="3670"/>
                      </a:lnTo>
                      <a:cubicBezTo>
                        <a:pt x="1" y="3970"/>
                        <a:pt x="134" y="4270"/>
                        <a:pt x="434" y="4437"/>
                      </a:cubicBezTo>
                      <a:cubicBezTo>
                        <a:pt x="601" y="4537"/>
                        <a:pt x="768" y="4570"/>
                        <a:pt x="935" y="4570"/>
                      </a:cubicBezTo>
                      <a:cubicBezTo>
                        <a:pt x="1102" y="4570"/>
                        <a:pt x="1268" y="4537"/>
                        <a:pt x="1435" y="4470"/>
                      </a:cubicBezTo>
                      <a:cubicBezTo>
                        <a:pt x="1669" y="4337"/>
                        <a:pt x="1802" y="4070"/>
                        <a:pt x="1802" y="3770"/>
                      </a:cubicBezTo>
                      <a:lnTo>
                        <a:pt x="1802" y="2235"/>
                      </a:lnTo>
                      <a:lnTo>
                        <a:pt x="1802" y="1835"/>
                      </a:lnTo>
                      <a:cubicBezTo>
                        <a:pt x="1802" y="1401"/>
                        <a:pt x="1802" y="1001"/>
                        <a:pt x="1735" y="601"/>
                      </a:cubicBezTo>
                      <a:cubicBezTo>
                        <a:pt x="1635" y="267"/>
                        <a:pt x="1268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33" name="Google Shape;1733;p11"/>
              <p:cNvGrpSpPr/>
              <p:nvPr/>
            </p:nvGrpSpPr>
            <p:grpSpPr>
              <a:xfrm>
                <a:off x="7548382" y="2638917"/>
                <a:ext cx="1675093" cy="2682382"/>
                <a:chOff x="7548382" y="2638917"/>
                <a:chExt cx="1675093" cy="2682382"/>
              </a:xfrm>
            </p:grpSpPr>
            <p:grpSp>
              <p:nvGrpSpPr>
                <p:cNvPr id="1734" name="Google Shape;1734;p11"/>
                <p:cNvGrpSpPr/>
                <p:nvPr/>
              </p:nvGrpSpPr>
              <p:grpSpPr>
                <a:xfrm>
                  <a:off x="7548382" y="4595329"/>
                  <a:ext cx="1192604" cy="610986"/>
                  <a:chOff x="4976050" y="4611525"/>
                  <a:chExt cx="1664950" cy="852975"/>
                </a:xfrm>
              </p:grpSpPr>
              <p:sp>
                <p:nvSpPr>
                  <p:cNvPr id="1735" name="Google Shape;1735;p11"/>
                  <p:cNvSpPr/>
                  <p:nvPr/>
                </p:nvSpPr>
                <p:spPr>
                  <a:xfrm>
                    <a:off x="4976050" y="4611525"/>
                    <a:ext cx="1656575" cy="852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63" h="34119" extrusionOk="0">
                        <a:moveTo>
                          <a:pt x="17991" y="0"/>
                        </a:moveTo>
                        <a:cubicBezTo>
                          <a:pt x="16765" y="0"/>
                          <a:pt x="15515" y="274"/>
                          <a:pt x="14773" y="1207"/>
                        </a:cubicBezTo>
                        <a:cubicBezTo>
                          <a:pt x="13861" y="2302"/>
                          <a:pt x="14013" y="3973"/>
                          <a:pt x="14773" y="5220"/>
                        </a:cubicBezTo>
                        <a:cubicBezTo>
                          <a:pt x="15532" y="6496"/>
                          <a:pt x="16718" y="7317"/>
                          <a:pt x="17903" y="8168"/>
                        </a:cubicBezTo>
                        <a:cubicBezTo>
                          <a:pt x="14797" y="7810"/>
                          <a:pt x="12005" y="7581"/>
                          <a:pt x="9354" y="7581"/>
                        </a:cubicBezTo>
                        <a:cubicBezTo>
                          <a:pt x="7726" y="7581"/>
                          <a:pt x="6152" y="7667"/>
                          <a:pt x="4590" y="7864"/>
                        </a:cubicBezTo>
                        <a:cubicBezTo>
                          <a:pt x="3161" y="8046"/>
                          <a:pt x="1611" y="8411"/>
                          <a:pt x="851" y="9627"/>
                        </a:cubicBezTo>
                        <a:cubicBezTo>
                          <a:pt x="0" y="10995"/>
                          <a:pt x="608" y="12818"/>
                          <a:pt x="1550" y="14125"/>
                        </a:cubicBezTo>
                        <a:cubicBezTo>
                          <a:pt x="4316" y="17986"/>
                          <a:pt x="9271" y="19597"/>
                          <a:pt x="13861" y="20934"/>
                        </a:cubicBezTo>
                        <a:cubicBezTo>
                          <a:pt x="11642" y="21998"/>
                          <a:pt x="9879" y="23366"/>
                          <a:pt x="9879" y="25250"/>
                        </a:cubicBezTo>
                        <a:cubicBezTo>
                          <a:pt x="9879" y="26709"/>
                          <a:pt x="10973" y="27955"/>
                          <a:pt x="12310" y="28563"/>
                        </a:cubicBezTo>
                        <a:cubicBezTo>
                          <a:pt x="13445" y="29079"/>
                          <a:pt x="14688" y="29179"/>
                          <a:pt x="15911" y="29179"/>
                        </a:cubicBezTo>
                        <a:cubicBezTo>
                          <a:pt x="16130" y="29179"/>
                          <a:pt x="16349" y="29176"/>
                          <a:pt x="16566" y="29171"/>
                        </a:cubicBezTo>
                        <a:cubicBezTo>
                          <a:pt x="21681" y="29086"/>
                          <a:pt x="26797" y="28247"/>
                          <a:pt x="31685" y="26733"/>
                        </a:cubicBezTo>
                        <a:lnTo>
                          <a:pt x="31685" y="26733"/>
                        </a:lnTo>
                        <a:cubicBezTo>
                          <a:pt x="30096" y="27384"/>
                          <a:pt x="28969" y="28643"/>
                          <a:pt x="28815" y="30053"/>
                        </a:cubicBezTo>
                        <a:cubicBezTo>
                          <a:pt x="28572" y="31724"/>
                          <a:pt x="29727" y="33457"/>
                          <a:pt x="31338" y="33943"/>
                        </a:cubicBezTo>
                        <a:cubicBezTo>
                          <a:pt x="31754" y="34067"/>
                          <a:pt x="32172" y="34119"/>
                          <a:pt x="32591" y="34119"/>
                        </a:cubicBezTo>
                        <a:cubicBezTo>
                          <a:pt x="33613" y="34119"/>
                          <a:pt x="34641" y="33811"/>
                          <a:pt x="35654" y="33487"/>
                        </a:cubicBezTo>
                        <a:cubicBezTo>
                          <a:pt x="43284" y="31056"/>
                          <a:pt x="63649" y="25706"/>
                          <a:pt x="66263" y="25585"/>
                        </a:cubicBezTo>
                        <a:cubicBezTo>
                          <a:pt x="57175" y="18715"/>
                          <a:pt x="51673" y="7651"/>
                          <a:pt x="41855" y="1846"/>
                        </a:cubicBezTo>
                        <a:cubicBezTo>
                          <a:pt x="40639" y="1116"/>
                          <a:pt x="39332" y="478"/>
                          <a:pt x="37873" y="356"/>
                        </a:cubicBezTo>
                        <a:cubicBezTo>
                          <a:pt x="37805" y="353"/>
                          <a:pt x="37737" y="352"/>
                          <a:pt x="37669" y="352"/>
                        </a:cubicBezTo>
                        <a:cubicBezTo>
                          <a:pt x="36302" y="352"/>
                          <a:pt x="34889" y="931"/>
                          <a:pt x="34165" y="2089"/>
                        </a:cubicBezTo>
                        <a:cubicBezTo>
                          <a:pt x="33466" y="3244"/>
                          <a:pt x="33618" y="4733"/>
                          <a:pt x="34195" y="5949"/>
                        </a:cubicBezTo>
                        <a:cubicBezTo>
                          <a:pt x="34773" y="7165"/>
                          <a:pt x="35715" y="8168"/>
                          <a:pt x="36657" y="9110"/>
                        </a:cubicBezTo>
                        <a:cubicBezTo>
                          <a:pt x="31034" y="4733"/>
                          <a:pt x="25411" y="721"/>
                          <a:pt x="18967" y="52"/>
                        </a:cubicBezTo>
                        <a:cubicBezTo>
                          <a:pt x="18651" y="20"/>
                          <a:pt x="18322" y="0"/>
                          <a:pt x="1799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6" name="Google Shape;1736;p11"/>
                  <p:cNvSpPr/>
                  <p:nvPr/>
                </p:nvSpPr>
                <p:spPr>
                  <a:xfrm>
                    <a:off x="5064200" y="4748075"/>
                    <a:ext cx="1576800" cy="50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072" h="20184" extrusionOk="0">
                        <a:moveTo>
                          <a:pt x="17417" y="1"/>
                        </a:moveTo>
                        <a:lnTo>
                          <a:pt x="17326" y="61"/>
                        </a:lnTo>
                        <a:cubicBezTo>
                          <a:pt x="18116" y="1095"/>
                          <a:pt x="19028" y="2098"/>
                          <a:pt x="19940" y="3040"/>
                        </a:cubicBezTo>
                        <a:cubicBezTo>
                          <a:pt x="20852" y="3983"/>
                          <a:pt x="21855" y="4864"/>
                          <a:pt x="22827" y="5745"/>
                        </a:cubicBezTo>
                        <a:cubicBezTo>
                          <a:pt x="23861" y="6566"/>
                          <a:pt x="24864" y="7478"/>
                          <a:pt x="25988" y="8116"/>
                        </a:cubicBezTo>
                        <a:lnTo>
                          <a:pt x="27022" y="8694"/>
                        </a:lnTo>
                        <a:cubicBezTo>
                          <a:pt x="23435" y="8086"/>
                          <a:pt x="19849" y="7569"/>
                          <a:pt x="16262" y="7113"/>
                        </a:cubicBezTo>
                        <a:cubicBezTo>
                          <a:pt x="15958" y="7052"/>
                          <a:pt x="15624" y="7022"/>
                          <a:pt x="15320" y="6992"/>
                        </a:cubicBezTo>
                        <a:cubicBezTo>
                          <a:pt x="15168" y="6840"/>
                          <a:pt x="15016" y="6688"/>
                          <a:pt x="14864" y="6566"/>
                        </a:cubicBezTo>
                        <a:cubicBezTo>
                          <a:pt x="14620" y="6384"/>
                          <a:pt x="14377" y="6201"/>
                          <a:pt x="14104" y="6049"/>
                        </a:cubicBezTo>
                        <a:cubicBezTo>
                          <a:pt x="13617" y="5685"/>
                          <a:pt x="13009" y="5593"/>
                          <a:pt x="12432" y="5350"/>
                        </a:cubicBezTo>
                        <a:lnTo>
                          <a:pt x="10760" y="4682"/>
                        </a:lnTo>
                        <a:cubicBezTo>
                          <a:pt x="10183" y="4438"/>
                          <a:pt x="9666" y="4165"/>
                          <a:pt x="9088" y="3952"/>
                        </a:cubicBezTo>
                        <a:lnTo>
                          <a:pt x="8997" y="4074"/>
                        </a:lnTo>
                        <a:cubicBezTo>
                          <a:pt x="9484" y="4438"/>
                          <a:pt x="9970" y="4834"/>
                          <a:pt x="10456" y="5168"/>
                        </a:cubicBezTo>
                        <a:cubicBezTo>
                          <a:pt x="10943" y="5502"/>
                          <a:pt x="11429" y="5837"/>
                          <a:pt x="11976" y="6201"/>
                        </a:cubicBezTo>
                        <a:cubicBezTo>
                          <a:pt x="12250" y="6353"/>
                          <a:pt x="12493" y="6566"/>
                          <a:pt x="12797" y="6718"/>
                        </a:cubicBezTo>
                        <a:cubicBezTo>
                          <a:pt x="8541" y="6262"/>
                          <a:pt x="4316" y="5958"/>
                          <a:pt x="0" y="5776"/>
                        </a:cubicBezTo>
                        <a:lnTo>
                          <a:pt x="0" y="5897"/>
                        </a:lnTo>
                        <a:cubicBezTo>
                          <a:pt x="5411" y="6232"/>
                          <a:pt x="10791" y="6870"/>
                          <a:pt x="16110" y="7630"/>
                        </a:cubicBezTo>
                        <a:cubicBezTo>
                          <a:pt x="16323" y="7660"/>
                          <a:pt x="16505" y="7721"/>
                          <a:pt x="16687" y="7721"/>
                        </a:cubicBezTo>
                        <a:cubicBezTo>
                          <a:pt x="15745" y="7873"/>
                          <a:pt x="14864" y="8268"/>
                          <a:pt x="14043" y="8694"/>
                        </a:cubicBezTo>
                        <a:cubicBezTo>
                          <a:pt x="13161" y="9150"/>
                          <a:pt x="12310" y="9697"/>
                          <a:pt x="11550" y="10305"/>
                        </a:cubicBezTo>
                        <a:cubicBezTo>
                          <a:pt x="10791" y="10943"/>
                          <a:pt x="10122" y="11612"/>
                          <a:pt x="9544" y="12432"/>
                        </a:cubicBezTo>
                        <a:lnTo>
                          <a:pt x="9636" y="12493"/>
                        </a:lnTo>
                        <a:cubicBezTo>
                          <a:pt x="10304" y="11855"/>
                          <a:pt x="11064" y="11247"/>
                          <a:pt x="11915" y="10791"/>
                        </a:cubicBezTo>
                        <a:cubicBezTo>
                          <a:pt x="12706" y="10305"/>
                          <a:pt x="13526" y="9879"/>
                          <a:pt x="14408" y="9575"/>
                        </a:cubicBezTo>
                        <a:cubicBezTo>
                          <a:pt x="15289" y="9241"/>
                          <a:pt x="16201" y="9119"/>
                          <a:pt x="17082" y="8846"/>
                        </a:cubicBezTo>
                        <a:cubicBezTo>
                          <a:pt x="17873" y="8633"/>
                          <a:pt x="18663" y="8420"/>
                          <a:pt x="19545" y="8177"/>
                        </a:cubicBezTo>
                        <a:cubicBezTo>
                          <a:pt x="23770" y="8846"/>
                          <a:pt x="27934" y="9606"/>
                          <a:pt x="32128" y="10518"/>
                        </a:cubicBezTo>
                        <a:cubicBezTo>
                          <a:pt x="32584" y="10639"/>
                          <a:pt x="33040" y="10700"/>
                          <a:pt x="33496" y="10822"/>
                        </a:cubicBezTo>
                        <a:cubicBezTo>
                          <a:pt x="32675" y="10943"/>
                          <a:pt x="31885" y="11125"/>
                          <a:pt x="31125" y="11399"/>
                        </a:cubicBezTo>
                        <a:cubicBezTo>
                          <a:pt x="29909" y="11764"/>
                          <a:pt x="28815" y="12432"/>
                          <a:pt x="27721" y="13040"/>
                        </a:cubicBezTo>
                        <a:cubicBezTo>
                          <a:pt x="26596" y="13648"/>
                          <a:pt x="25533" y="14317"/>
                          <a:pt x="24469" y="15047"/>
                        </a:cubicBezTo>
                        <a:cubicBezTo>
                          <a:pt x="23466" y="15776"/>
                          <a:pt x="22463" y="16566"/>
                          <a:pt x="21520" y="17387"/>
                        </a:cubicBezTo>
                        <a:lnTo>
                          <a:pt x="21581" y="17478"/>
                        </a:lnTo>
                        <a:cubicBezTo>
                          <a:pt x="22615" y="16779"/>
                          <a:pt x="23678" y="16110"/>
                          <a:pt x="24773" y="15502"/>
                        </a:cubicBezTo>
                        <a:cubicBezTo>
                          <a:pt x="25836" y="14895"/>
                          <a:pt x="26991" y="14317"/>
                          <a:pt x="28086" y="13831"/>
                        </a:cubicBezTo>
                        <a:cubicBezTo>
                          <a:pt x="29241" y="13344"/>
                          <a:pt x="30396" y="12949"/>
                          <a:pt x="31520" y="12463"/>
                        </a:cubicBezTo>
                        <a:cubicBezTo>
                          <a:pt x="32493" y="12007"/>
                          <a:pt x="33435" y="11581"/>
                          <a:pt x="34438" y="11065"/>
                        </a:cubicBezTo>
                        <a:cubicBezTo>
                          <a:pt x="38907" y="12129"/>
                          <a:pt x="43314" y="13405"/>
                          <a:pt x="47721" y="14651"/>
                        </a:cubicBezTo>
                        <a:cubicBezTo>
                          <a:pt x="47873" y="14712"/>
                          <a:pt x="48086" y="14773"/>
                          <a:pt x="48238" y="14803"/>
                        </a:cubicBezTo>
                        <a:cubicBezTo>
                          <a:pt x="47813" y="14895"/>
                          <a:pt x="47387" y="15016"/>
                          <a:pt x="46961" y="15168"/>
                        </a:cubicBezTo>
                        <a:cubicBezTo>
                          <a:pt x="45958" y="15472"/>
                          <a:pt x="45047" y="16019"/>
                          <a:pt x="44135" y="16536"/>
                        </a:cubicBezTo>
                        <a:cubicBezTo>
                          <a:pt x="43223" y="17022"/>
                          <a:pt x="42311" y="17600"/>
                          <a:pt x="41429" y="18208"/>
                        </a:cubicBezTo>
                        <a:cubicBezTo>
                          <a:pt x="40548" y="18816"/>
                          <a:pt x="39727" y="19423"/>
                          <a:pt x="38907" y="20092"/>
                        </a:cubicBezTo>
                        <a:lnTo>
                          <a:pt x="38998" y="20183"/>
                        </a:lnTo>
                        <a:cubicBezTo>
                          <a:pt x="39910" y="19636"/>
                          <a:pt x="40822" y="19120"/>
                          <a:pt x="41733" y="18664"/>
                        </a:cubicBezTo>
                        <a:cubicBezTo>
                          <a:pt x="42645" y="18208"/>
                          <a:pt x="43588" y="17752"/>
                          <a:pt x="44530" y="17326"/>
                        </a:cubicBezTo>
                        <a:cubicBezTo>
                          <a:pt x="45502" y="16901"/>
                          <a:pt x="46475" y="16627"/>
                          <a:pt x="47417" y="16171"/>
                        </a:cubicBezTo>
                        <a:cubicBezTo>
                          <a:pt x="48117" y="15837"/>
                          <a:pt x="48785" y="15533"/>
                          <a:pt x="49454" y="15168"/>
                        </a:cubicBezTo>
                        <a:cubicBezTo>
                          <a:pt x="54044" y="16597"/>
                          <a:pt x="58573" y="18238"/>
                          <a:pt x="63041" y="20031"/>
                        </a:cubicBezTo>
                        <a:lnTo>
                          <a:pt x="63071" y="19940"/>
                        </a:lnTo>
                        <a:cubicBezTo>
                          <a:pt x="60700" y="18724"/>
                          <a:pt x="58269" y="17448"/>
                          <a:pt x="55746" y="16445"/>
                        </a:cubicBezTo>
                        <a:cubicBezTo>
                          <a:pt x="55138" y="16171"/>
                          <a:pt x="54500" y="15928"/>
                          <a:pt x="53861" y="15654"/>
                        </a:cubicBezTo>
                        <a:lnTo>
                          <a:pt x="52889" y="15259"/>
                        </a:lnTo>
                        <a:lnTo>
                          <a:pt x="51946" y="14925"/>
                        </a:lnTo>
                        <a:lnTo>
                          <a:pt x="48117" y="13588"/>
                        </a:lnTo>
                        <a:cubicBezTo>
                          <a:pt x="47113" y="13284"/>
                          <a:pt x="46171" y="12980"/>
                          <a:pt x="45199" y="12736"/>
                        </a:cubicBezTo>
                        <a:cubicBezTo>
                          <a:pt x="44591" y="12159"/>
                          <a:pt x="43922" y="11612"/>
                          <a:pt x="43314" y="11095"/>
                        </a:cubicBezTo>
                        <a:cubicBezTo>
                          <a:pt x="42463" y="10335"/>
                          <a:pt x="41429" y="9697"/>
                          <a:pt x="40548" y="8937"/>
                        </a:cubicBezTo>
                        <a:cubicBezTo>
                          <a:pt x="39636" y="8177"/>
                          <a:pt x="38755" y="7356"/>
                          <a:pt x="37934" y="6536"/>
                        </a:cubicBezTo>
                        <a:cubicBezTo>
                          <a:pt x="37083" y="5685"/>
                          <a:pt x="36293" y="4834"/>
                          <a:pt x="35533" y="3861"/>
                        </a:cubicBezTo>
                        <a:lnTo>
                          <a:pt x="35472" y="3952"/>
                        </a:lnTo>
                        <a:cubicBezTo>
                          <a:pt x="36080" y="4986"/>
                          <a:pt x="36779" y="5958"/>
                          <a:pt x="37508" y="6900"/>
                        </a:cubicBezTo>
                        <a:cubicBezTo>
                          <a:pt x="38268" y="7873"/>
                          <a:pt x="39059" y="8724"/>
                          <a:pt x="39940" y="9606"/>
                        </a:cubicBezTo>
                        <a:cubicBezTo>
                          <a:pt x="40822" y="10457"/>
                          <a:pt x="41642" y="11369"/>
                          <a:pt x="42676" y="12007"/>
                        </a:cubicBezTo>
                        <a:cubicBezTo>
                          <a:pt x="39271" y="11095"/>
                          <a:pt x="35837" y="10335"/>
                          <a:pt x="32341" y="9636"/>
                        </a:cubicBezTo>
                        <a:cubicBezTo>
                          <a:pt x="31247" y="9423"/>
                          <a:pt x="30183" y="9241"/>
                          <a:pt x="29089" y="9028"/>
                        </a:cubicBezTo>
                        <a:cubicBezTo>
                          <a:pt x="28268" y="8390"/>
                          <a:pt x="27447" y="7782"/>
                          <a:pt x="26657" y="7174"/>
                        </a:cubicBezTo>
                        <a:cubicBezTo>
                          <a:pt x="25624" y="6414"/>
                          <a:pt x="24469" y="5776"/>
                          <a:pt x="23405" y="5016"/>
                        </a:cubicBezTo>
                        <a:cubicBezTo>
                          <a:pt x="22341" y="4256"/>
                          <a:pt x="21338" y="3466"/>
                          <a:pt x="20335" y="2615"/>
                        </a:cubicBezTo>
                        <a:cubicBezTo>
                          <a:pt x="19362" y="1794"/>
                          <a:pt x="18359" y="913"/>
                          <a:pt x="174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37" name="Google Shape;1737;p11"/>
                <p:cNvGrpSpPr/>
                <p:nvPr/>
              </p:nvGrpSpPr>
              <p:grpSpPr>
                <a:xfrm>
                  <a:off x="8719604" y="2638917"/>
                  <a:ext cx="411085" cy="2288937"/>
                  <a:chOff x="6611150" y="1880250"/>
                  <a:chExt cx="573900" cy="3195500"/>
                </a:xfrm>
              </p:grpSpPr>
              <p:sp>
                <p:nvSpPr>
                  <p:cNvPr id="1738" name="Google Shape;1738;p11"/>
                  <p:cNvSpPr/>
                  <p:nvPr/>
                </p:nvSpPr>
                <p:spPr>
                  <a:xfrm>
                    <a:off x="6730125" y="2278575"/>
                    <a:ext cx="240650" cy="279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26" h="111887" extrusionOk="0">
                        <a:moveTo>
                          <a:pt x="6213" y="1"/>
                        </a:moveTo>
                        <a:cubicBezTo>
                          <a:pt x="6132" y="1"/>
                          <a:pt x="6070" y="156"/>
                          <a:pt x="6070" y="481"/>
                        </a:cubicBezTo>
                        <a:cubicBezTo>
                          <a:pt x="6130" y="7412"/>
                          <a:pt x="6860" y="15679"/>
                          <a:pt x="7437" y="24068"/>
                        </a:cubicBezTo>
                        <a:cubicBezTo>
                          <a:pt x="8045" y="32518"/>
                          <a:pt x="8501" y="41090"/>
                          <a:pt x="8349" y="48506"/>
                        </a:cubicBezTo>
                        <a:cubicBezTo>
                          <a:pt x="8137" y="58841"/>
                          <a:pt x="7285" y="69267"/>
                          <a:pt x="5857" y="79540"/>
                        </a:cubicBezTo>
                        <a:cubicBezTo>
                          <a:pt x="4459" y="89844"/>
                          <a:pt x="2513" y="100118"/>
                          <a:pt x="234" y="110179"/>
                        </a:cubicBezTo>
                        <a:cubicBezTo>
                          <a:pt x="0" y="111203"/>
                          <a:pt x="74" y="111887"/>
                          <a:pt x="293" y="111887"/>
                        </a:cubicBezTo>
                        <a:cubicBezTo>
                          <a:pt x="445" y="111887"/>
                          <a:pt x="666" y="111558"/>
                          <a:pt x="902" y="110787"/>
                        </a:cubicBezTo>
                        <a:cubicBezTo>
                          <a:pt x="3729" y="101851"/>
                          <a:pt x="5492" y="92367"/>
                          <a:pt x="6830" y="82884"/>
                        </a:cubicBezTo>
                        <a:cubicBezTo>
                          <a:pt x="8258" y="72549"/>
                          <a:pt x="9170" y="62124"/>
                          <a:pt x="9444" y="51728"/>
                        </a:cubicBezTo>
                        <a:cubicBezTo>
                          <a:pt x="9626" y="43066"/>
                          <a:pt x="9352" y="34676"/>
                          <a:pt x="8836" y="26287"/>
                        </a:cubicBezTo>
                        <a:cubicBezTo>
                          <a:pt x="8289" y="17898"/>
                          <a:pt x="7498" y="9539"/>
                          <a:pt x="6556" y="907"/>
                        </a:cubicBezTo>
                        <a:cubicBezTo>
                          <a:pt x="6484" y="317"/>
                          <a:pt x="6329" y="1"/>
                          <a:pt x="621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39" name="Google Shape;1739;p11"/>
                  <p:cNvSpPr/>
                  <p:nvPr/>
                </p:nvSpPr>
                <p:spPr>
                  <a:xfrm>
                    <a:off x="6748975" y="2826575"/>
                    <a:ext cx="324400" cy="1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76" h="6151" extrusionOk="0">
                        <a:moveTo>
                          <a:pt x="8677" y="1"/>
                        </a:moveTo>
                        <a:cubicBezTo>
                          <a:pt x="8498" y="1"/>
                          <a:pt x="8309" y="26"/>
                          <a:pt x="8112" y="81"/>
                        </a:cubicBezTo>
                        <a:cubicBezTo>
                          <a:pt x="7170" y="325"/>
                          <a:pt x="6744" y="1085"/>
                          <a:pt x="6744" y="1844"/>
                        </a:cubicBezTo>
                        <a:cubicBezTo>
                          <a:pt x="6402" y="1502"/>
                          <a:pt x="5958" y="1280"/>
                          <a:pt x="5423" y="1280"/>
                        </a:cubicBezTo>
                        <a:cubicBezTo>
                          <a:pt x="5245" y="1280"/>
                          <a:pt x="5057" y="1305"/>
                          <a:pt x="4860" y="1358"/>
                        </a:cubicBezTo>
                        <a:cubicBezTo>
                          <a:pt x="4738" y="1388"/>
                          <a:pt x="4617" y="1449"/>
                          <a:pt x="4556" y="1480"/>
                        </a:cubicBezTo>
                        <a:cubicBezTo>
                          <a:pt x="4236" y="841"/>
                          <a:pt x="3659" y="361"/>
                          <a:pt x="2871" y="361"/>
                        </a:cubicBezTo>
                        <a:cubicBezTo>
                          <a:pt x="2684" y="361"/>
                          <a:pt x="2486" y="388"/>
                          <a:pt x="2276" y="446"/>
                        </a:cubicBezTo>
                        <a:cubicBezTo>
                          <a:pt x="0" y="1112"/>
                          <a:pt x="740" y="4338"/>
                          <a:pt x="2760" y="4338"/>
                        </a:cubicBezTo>
                        <a:cubicBezTo>
                          <a:pt x="2953" y="4338"/>
                          <a:pt x="3156" y="4309"/>
                          <a:pt x="3370" y="4246"/>
                        </a:cubicBezTo>
                        <a:cubicBezTo>
                          <a:pt x="3462" y="4215"/>
                          <a:pt x="3583" y="4185"/>
                          <a:pt x="3674" y="4124"/>
                        </a:cubicBezTo>
                        <a:cubicBezTo>
                          <a:pt x="3967" y="4783"/>
                          <a:pt x="4553" y="5246"/>
                          <a:pt x="5339" y="5246"/>
                        </a:cubicBezTo>
                        <a:cubicBezTo>
                          <a:pt x="5532" y="5246"/>
                          <a:pt x="5738" y="5218"/>
                          <a:pt x="5954" y="5158"/>
                        </a:cubicBezTo>
                        <a:cubicBezTo>
                          <a:pt x="6896" y="4884"/>
                          <a:pt x="7322" y="4124"/>
                          <a:pt x="7322" y="3364"/>
                        </a:cubicBezTo>
                        <a:cubicBezTo>
                          <a:pt x="7595" y="3668"/>
                          <a:pt x="7930" y="3881"/>
                          <a:pt x="8355" y="3942"/>
                        </a:cubicBezTo>
                        <a:cubicBezTo>
                          <a:pt x="8276" y="5000"/>
                          <a:pt x="9048" y="6150"/>
                          <a:pt x="10252" y="6150"/>
                        </a:cubicBezTo>
                        <a:cubicBezTo>
                          <a:pt x="10431" y="6150"/>
                          <a:pt x="10620" y="6125"/>
                          <a:pt x="10817" y="6069"/>
                        </a:cubicBezTo>
                        <a:cubicBezTo>
                          <a:pt x="12975" y="5461"/>
                          <a:pt x="12398" y="2452"/>
                          <a:pt x="10574" y="2209"/>
                        </a:cubicBezTo>
                        <a:cubicBezTo>
                          <a:pt x="10653" y="1151"/>
                          <a:pt x="9881" y="1"/>
                          <a:pt x="86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0" name="Google Shape;1740;p11"/>
                  <p:cNvSpPr/>
                  <p:nvPr/>
                </p:nvSpPr>
                <p:spPr>
                  <a:xfrm>
                    <a:off x="6990350" y="2757900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66" y="0"/>
                        </a:moveTo>
                        <a:cubicBezTo>
                          <a:pt x="2674" y="0"/>
                          <a:pt x="2470" y="30"/>
                          <a:pt x="2257" y="93"/>
                        </a:cubicBezTo>
                        <a:cubicBezTo>
                          <a:pt x="0" y="734"/>
                          <a:pt x="731" y="3978"/>
                          <a:pt x="2763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627" y="3226"/>
                          <a:pt x="4887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1" name="Google Shape;1741;p11"/>
                  <p:cNvSpPr/>
                  <p:nvPr/>
                </p:nvSpPr>
                <p:spPr>
                  <a:xfrm>
                    <a:off x="6732175" y="2235275"/>
                    <a:ext cx="388325" cy="596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33" h="23877" extrusionOk="0">
                        <a:moveTo>
                          <a:pt x="8328" y="16074"/>
                        </a:moveTo>
                        <a:cubicBezTo>
                          <a:pt x="8615" y="16258"/>
                          <a:pt x="8943" y="16373"/>
                          <a:pt x="9312" y="16373"/>
                        </a:cubicBezTo>
                        <a:cubicBezTo>
                          <a:pt x="9491" y="16373"/>
                          <a:pt x="9680" y="16346"/>
                          <a:pt x="9878" y="16287"/>
                        </a:cubicBezTo>
                        <a:cubicBezTo>
                          <a:pt x="10030" y="16226"/>
                          <a:pt x="10152" y="16165"/>
                          <a:pt x="10304" y="16135"/>
                        </a:cubicBezTo>
                        <a:cubicBezTo>
                          <a:pt x="10588" y="16315"/>
                          <a:pt x="10937" y="16452"/>
                          <a:pt x="11334" y="16452"/>
                        </a:cubicBezTo>
                        <a:cubicBezTo>
                          <a:pt x="11405" y="16452"/>
                          <a:pt x="11477" y="16448"/>
                          <a:pt x="11550" y="16439"/>
                        </a:cubicBezTo>
                        <a:lnTo>
                          <a:pt x="11550" y="16439"/>
                        </a:lnTo>
                        <a:cubicBezTo>
                          <a:pt x="10699" y="17046"/>
                          <a:pt x="10608" y="18201"/>
                          <a:pt x="11094" y="19053"/>
                        </a:cubicBezTo>
                        <a:cubicBezTo>
                          <a:pt x="10805" y="18741"/>
                          <a:pt x="10369" y="18544"/>
                          <a:pt x="9858" y="18544"/>
                        </a:cubicBezTo>
                        <a:cubicBezTo>
                          <a:pt x="9671" y="18544"/>
                          <a:pt x="9474" y="18570"/>
                          <a:pt x="9270" y="18627"/>
                        </a:cubicBezTo>
                        <a:cubicBezTo>
                          <a:pt x="9240" y="18627"/>
                          <a:pt x="9210" y="18657"/>
                          <a:pt x="9179" y="18657"/>
                        </a:cubicBezTo>
                        <a:cubicBezTo>
                          <a:pt x="8814" y="18201"/>
                          <a:pt x="8328" y="17867"/>
                          <a:pt x="7690" y="17867"/>
                        </a:cubicBezTo>
                        <a:cubicBezTo>
                          <a:pt x="7659" y="17442"/>
                          <a:pt x="7447" y="17077"/>
                          <a:pt x="7203" y="16742"/>
                        </a:cubicBezTo>
                        <a:cubicBezTo>
                          <a:pt x="7264" y="16742"/>
                          <a:pt x="7295" y="16682"/>
                          <a:pt x="7386" y="16682"/>
                        </a:cubicBezTo>
                        <a:cubicBezTo>
                          <a:pt x="7811" y="16591"/>
                          <a:pt x="8146" y="16347"/>
                          <a:pt x="8328" y="16074"/>
                        </a:cubicBezTo>
                        <a:close/>
                        <a:moveTo>
                          <a:pt x="4084" y="0"/>
                        </a:moveTo>
                        <a:cubicBezTo>
                          <a:pt x="3898" y="0"/>
                          <a:pt x="3701" y="27"/>
                          <a:pt x="3495" y="86"/>
                        </a:cubicBezTo>
                        <a:cubicBezTo>
                          <a:pt x="1287" y="737"/>
                          <a:pt x="1979" y="3971"/>
                          <a:pt x="4024" y="3971"/>
                        </a:cubicBezTo>
                        <a:cubicBezTo>
                          <a:pt x="4175" y="3971"/>
                          <a:pt x="4333" y="3953"/>
                          <a:pt x="4498" y="3916"/>
                        </a:cubicBezTo>
                        <a:lnTo>
                          <a:pt x="4498" y="4159"/>
                        </a:lnTo>
                        <a:cubicBezTo>
                          <a:pt x="4377" y="4159"/>
                          <a:pt x="4225" y="4189"/>
                          <a:pt x="4073" y="4220"/>
                        </a:cubicBezTo>
                        <a:cubicBezTo>
                          <a:pt x="2279" y="4767"/>
                          <a:pt x="2401" y="6925"/>
                          <a:pt x="3556" y="7776"/>
                        </a:cubicBezTo>
                        <a:cubicBezTo>
                          <a:pt x="3161" y="8293"/>
                          <a:pt x="3130" y="8992"/>
                          <a:pt x="3313" y="9539"/>
                        </a:cubicBezTo>
                        <a:cubicBezTo>
                          <a:pt x="2675" y="10572"/>
                          <a:pt x="3191" y="12183"/>
                          <a:pt x="4377" y="12548"/>
                        </a:cubicBezTo>
                        <a:cubicBezTo>
                          <a:pt x="4346" y="12700"/>
                          <a:pt x="4346" y="12882"/>
                          <a:pt x="4377" y="13034"/>
                        </a:cubicBezTo>
                        <a:lnTo>
                          <a:pt x="4346" y="13034"/>
                        </a:lnTo>
                        <a:cubicBezTo>
                          <a:pt x="3343" y="13308"/>
                          <a:pt x="2918" y="14098"/>
                          <a:pt x="2978" y="14919"/>
                        </a:cubicBezTo>
                        <a:cubicBezTo>
                          <a:pt x="2735" y="14919"/>
                          <a:pt x="2523" y="14919"/>
                          <a:pt x="2249" y="14980"/>
                        </a:cubicBezTo>
                        <a:cubicBezTo>
                          <a:pt x="1" y="15646"/>
                          <a:pt x="718" y="18872"/>
                          <a:pt x="2734" y="18872"/>
                        </a:cubicBezTo>
                        <a:cubicBezTo>
                          <a:pt x="2926" y="18872"/>
                          <a:pt x="3129" y="18842"/>
                          <a:pt x="3343" y="18779"/>
                        </a:cubicBezTo>
                        <a:cubicBezTo>
                          <a:pt x="3586" y="18718"/>
                          <a:pt x="3769" y="18627"/>
                          <a:pt x="3921" y="18505"/>
                        </a:cubicBezTo>
                        <a:cubicBezTo>
                          <a:pt x="3951" y="18718"/>
                          <a:pt x="4073" y="18901"/>
                          <a:pt x="4134" y="19053"/>
                        </a:cubicBezTo>
                        <a:cubicBezTo>
                          <a:pt x="2196" y="19855"/>
                          <a:pt x="2956" y="22852"/>
                          <a:pt x="4875" y="22852"/>
                        </a:cubicBezTo>
                        <a:cubicBezTo>
                          <a:pt x="5063" y="22852"/>
                          <a:pt x="5262" y="22823"/>
                          <a:pt x="5471" y="22761"/>
                        </a:cubicBezTo>
                        <a:lnTo>
                          <a:pt x="5532" y="22761"/>
                        </a:lnTo>
                        <a:cubicBezTo>
                          <a:pt x="5829" y="23379"/>
                          <a:pt x="6407" y="23877"/>
                          <a:pt x="7186" y="23877"/>
                        </a:cubicBezTo>
                        <a:cubicBezTo>
                          <a:pt x="7364" y="23877"/>
                          <a:pt x="7553" y="23851"/>
                          <a:pt x="7751" y="23794"/>
                        </a:cubicBezTo>
                        <a:cubicBezTo>
                          <a:pt x="8571" y="23581"/>
                          <a:pt x="8966" y="23004"/>
                          <a:pt x="9088" y="22366"/>
                        </a:cubicBezTo>
                        <a:cubicBezTo>
                          <a:pt x="9264" y="22446"/>
                          <a:pt x="9466" y="22484"/>
                          <a:pt x="9685" y="22484"/>
                        </a:cubicBezTo>
                        <a:cubicBezTo>
                          <a:pt x="9880" y="22484"/>
                          <a:pt x="10089" y="22453"/>
                          <a:pt x="10304" y="22396"/>
                        </a:cubicBezTo>
                        <a:cubicBezTo>
                          <a:pt x="11732" y="21971"/>
                          <a:pt x="11976" y="20481"/>
                          <a:pt x="11398" y="19478"/>
                        </a:cubicBezTo>
                        <a:lnTo>
                          <a:pt x="11398" y="19478"/>
                        </a:lnTo>
                        <a:cubicBezTo>
                          <a:pt x="11706" y="19764"/>
                          <a:pt x="12126" y="19970"/>
                          <a:pt x="12622" y="19970"/>
                        </a:cubicBezTo>
                        <a:cubicBezTo>
                          <a:pt x="12811" y="19970"/>
                          <a:pt x="13012" y="19940"/>
                          <a:pt x="13222" y="19873"/>
                        </a:cubicBezTo>
                        <a:cubicBezTo>
                          <a:pt x="15532" y="19259"/>
                          <a:pt x="14804" y="16028"/>
                          <a:pt x="12796" y="16028"/>
                        </a:cubicBezTo>
                        <a:cubicBezTo>
                          <a:pt x="12717" y="16028"/>
                          <a:pt x="12636" y="16033"/>
                          <a:pt x="12553" y="16043"/>
                        </a:cubicBezTo>
                        <a:cubicBezTo>
                          <a:pt x="13985" y="15025"/>
                          <a:pt x="13197" y="12460"/>
                          <a:pt x="11387" y="12460"/>
                        </a:cubicBezTo>
                        <a:cubicBezTo>
                          <a:pt x="11199" y="12460"/>
                          <a:pt x="10999" y="12488"/>
                          <a:pt x="10790" y="12548"/>
                        </a:cubicBezTo>
                        <a:cubicBezTo>
                          <a:pt x="10638" y="12578"/>
                          <a:pt x="10547" y="12669"/>
                          <a:pt x="10395" y="12700"/>
                        </a:cubicBezTo>
                        <a:cubicBezTo>
                          <a:pt x="10116" y="12501"/>
                          <a:pt x="9773" y="12380"/>
                          <a:pt x="9398" y="12380"/>
                        </a:cubicBezTo>
                        <a:cubicBezTo>
                          <a:pt x="9200" y="12380"/>
                          <a:pt x="8994" y="12414"/>
                          <a:pt x="8784" y="12487"/>
                        </a:cubicBezTo>
                        <a:cubicBezTo>
                          <a:pt x="8571" y="12548"/>
                          <a:pt x="8359" y="12639"/>
                          <a:pt x="8176" y="12730"/>
                        </a:cubicBezTo>
                        <a:cubicBezTo>
                          <a:pt x="8055" y="11970"/>
                          <a:pt x="7599" y="11271"/>
                          <a:pt x="6839" y="11028"/>
                        </a:cubicBezTo>
                        <a:cubicBezTo>
                          <a:pt x="6839" y="10907"/>
                          <a:pt x="6900" y="10755"/>
                          <a:pt x="6839" y="10663"/>
                        </a:cubicBezTo>
                        <a:lnTo>
                          <a:pt x="6839" y="10663"/>
                        </a:lnTo>
                        <a:cubicBezTo>
                          <a:pt x="7080" y="10775"/>
                          <a:pt x="7355" y="10841"/>
                          <a:pt x="7657" y="10841"/>
                        </a:cubicBezTo>
                        <a:cubicBezTo>
                          <a:pt x="7850" y="10841"/>
                          <a:pt x="8054" y="10814"/>
                          <a:pt x="8267" y="10755"/>
                        </a:cubicBezTo>
                        <a:cubicBezTo>
                          <a:pt x="10524" y="10114"/>
                          <a:pt x="9793" y="6870"/>
                          <a:pt x="7737" y="6870"/>
                        </a:cubicBezTo>
                        <a:cubicBezTo>
                          <a:pt x="7550" y="6870"/>
                          <a:pt x="7351" y="6897"/>
                          <a:pt x="7143" y="6955"/>
                        </a:cubicBezTo>
                        <a:cubicBezTo>
                          <a:pt x="6808" y="7077"/>
                          <a:pt x="6504" y="7229"/>
                          <a:pt x="6322" y="7472"/>
                        </a:cubicBezTo>
                        <a:cubicBezTo>
                          <a:pt x="6292" y="7411"/>
                          <a:pt x="6231" y="7381"/>
                          <a:pt x="6170" y="7350"/>
                        </a:cubicBezTo>
                        <a:cubicBezTo>
                          <a:pt x="6383" y="7046"/>
                          <a:pt x="6504" y="6651"/>
                          <a:pt x="6504" y="6286"/>
                        </a:cubicBezTo>
                        <a:cubicBezTo>
                          <a:pt x="6626" y="6286"/>
                          <a:pt x="6778" y="6256"/>
                          <a:pt x="6930" y="6195"/>
                        </a:cubicBezTo>
                        <a:cubicBezTo>
                          <a:pt x="9174" y="5570"/>
                          <a:pt x="8445" y="2316"/>
                          <a:pt x="6428" y="2316"/>
                        </a:cubicBezTo>
                        <a:cubicBezTo>
                          <a:pt x="6287" y="2316"/>
                          <a:pt x="6140" y="2332"/>
                          <a:pt x="5988" y="2365"/>
                        </a:cubicBezTo>
                        <a:cubicBezTo>
                          <a:pt x="6120" y="1252"/>
                          <a:pt x="5351" y="0"/>
                          <a:pt x="40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2" name="Google Shape;1742;p11"/>
                  <p:cNvSpPr/>
                  <p:nvPr/>
                </p:nvSpPr>
                <p:spPr>
                  <a:xfrm>
                    <a:off x="6732750" y="212717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6" y="94"/>
                        </a:cubicBezTo>
                        <a:cubicBezTo>
                          <a:pt x="0" y="734"/>
                          <a:pt x="730" y="3978"/>
                          <a:pt x="2786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3" name="Google Shape;1743;p11"/>
                  <p:cNvSpPr/>
                  <p:nvPr/>
                </p:nvSpPr>
                <p:spPr>
                  <a:xfrm>
                    <a:off x="6704600" y="1982675"/>
                    <a:ext cx="146950" cy="130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8" h="5204" extrusionOk="0">
                        <a:moveTo>
                          <a:pt x="3336" y="1"/>
                        </a:moveTo>
                        <a:cubicBezTo>
                          <a:pt x="3140" y="1"/>
                          <a:pt x="2932" y="32"/>
                          <a:pt x="2714" y="98"/>
                        </a:cubicBezTo>
                        <a:cubicBezTo>
                          <a:pt x="1863" y="342"/>
                          <a:pt x="1407" y="949"/>
                          <a:pt x="1346" y="1649"/>
                        </a:cubicBezTo>
                        <a:cubicBezTo>
                          <a:pt x="0" y="2719"/>
                          <a:pt x="813" y="5204"/>
                          <a:pt x="2573" y="5204"/>
                        </a:cubicBezTo>
                        <a:cubicBezTo>
                          <a:pt x="2762" y="5204"/>
                          <a:pt x="2961" y="5175"/>
                          <a:pt x="3170" y="5114"/>
                        </a:cubicBezTo>
                        <a:cubicBezTo>
                          <a:pt x="3990" y="4840"/>
                          <a:pt x="4446" y="4232"/>
                          <a:pt x="4537" y="3533"/>
                        </a:cubicBezTo>
                        <a:cubicBezTo>
                          <a:pt x="5878" y="2493"/>
                          <a:pt x="5101" y="1"/>
                          <a:pt x="33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>
                    <a:off x="6862125" y="2055925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43" y="1"/>
                        </a:moveTo>
                        <a:cubicBezTo>
                          <a:pt x="2656" y="1"/>
                          <a:pt x="2457" y="28"/>
                          <a:pt x="2249" y="86"/>
                        </a:cubicBezTo>
                        <a:cubicBezTo>
                          <a:pt x="0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6"/>
                        </a:cubicBezTo>
                        <a:cubicBezTo>
                          <a:pt x="5629" y="3245"/>
                          <a:pt x="4899" y="1"/>
                          <a:pt x="284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>
                    <a:off x="6893350" y="2163250"/>
                    <a:ext cx="1401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2" extrusionOk="0">
                        <a:moveTo>
                          <a:pt x="2835" y="1"/>
                        </a:moveTo>
                        <a:cubicBezTo>
                          <a:pt x="2658" y="1"/>
                          <a:pt x="2472" y="25"/>
                          <a:pt x="2276" y="79"/>
                        </a:cubicBezTo>
                        <a:cubicBezTo>
                          <a:pt x="0" y="745"/>
                          <a:pt x="740" y="3971"/>
                          <a:pt x="2761" y="3971"/>
                        </a:cubicBezTo>
                        <a:cubicBezTo>
                          <a:pt x="2953" y="3971"/>
                          <a:pt x="3157" y="3942"/>
                          <a:pt x="3371" y="3879"/>
                        </a:cubicBezTo>
                        <a:cubicBezTo>
                          <a:pt x="5607" y="3264"/>
                          <a:pt x="4861" y="1"/>
                          <a:pt x="283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>
                    <a:off x="6930525" y="2293025"/>
                    <a:ext cx="1407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1" h="3978" extrusionOk="0">
                        <a:moveTo>
                          <a:pt x="2839" y="1"/>
                        </a:moveTo>
                        <a:cubicBezTo>
                          <a:pt x="2653" y="1"/>
                          <a:pt x="2455" y="28"/>
                          <a:pt x="2248" y="86"/>
                        </a:cubicBezTo>
                        <a:cubicBezTo>
                          <a:pt x="0" y="752"/>
                          <a:pt x="717" y="3978"/>
                          <a:pt x="2756" y="3978"/>
                        </a:cubicBezTo>
                        <a:cubicBezTo>
                          <a:pt x="2950" y="3978"/>
                          <a:pt x="3156" y="3949"/>
                          <a:pt x="3373" y="3885"/>
                        </a:cubicBezTo>
                        <a:cubicBezTo>
                          <a:pt x="5631" y="3272"/>
                          <a:pt x="4898" y="1"/>
                          <a:pt x="283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>
                    <a:off x="6974525" y="2439500"/>
                    <a:ext cx="138400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6" h="3986" extrusionOk="0">
                        <a:moveTo>
                          <a:pt x="2823" y="1"/>
                        </a:moveTo>
                        <a:cubicBezTo>
                          <a:pt x="2633" y="1"/>
                          <a:pt x="2432" y="30"/>
                          <a:pt x="2221" y="93"/>
                        </a:cubicBezTo>
                        <a:cubicBezTo>
                          <a:pt x="0" y="759"/>
                          <a:pt x="720" y="3985"/>
                          <a:pt x="2713" y="3985"/>
                        </a:cubicBezTo>
                        <a:cubicBezTo>
                          <a:pt x="2903" y="3985"/>
                          <a:pt x="3104" y="3956"/>
                          <a:pt x="3315" y="3893"/>
                        </a:cubicBezTo>
                        <a:cubicBezTo>
                          <a:pt x="5535" y="3226"/>
                          <a:pt x="4816" y="1"/>
                          <a:pt x="2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>
                    <a:off x="7000975" y="2564125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66" y="0"/>
                        </a:moveTo>
                        <a:cubicBezTo>
                          <a:pt x="2674" y="0"/>
                          <a:pt x="2471" y="30"/>
                          <a:pt x="2257" y="93"/>
                        </a:cubicBezTo>
                        <a:cubicBezTo>
                          <a:pt x="1" y="734"/>
                          <a:pt x="731" y="3978"/>
                          <a:pt x="2764" y="3978"/>
                        </a:cubicBezTo>
                        <a:cubicBezTo>
                          <a:pt x="2949" y="3978"/>
                          <a:pt x="3145" y="3951"/>
                          <a:pt x="3351" y="3892"/>
                        </a:cubicBezTo>
                        <a:cubicBezTo>
                          <a:pt x="5599" y="3226"/>
                          <a:pt x="4882" y="0"/>
                          <a:pt x="286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>
                    <a:off x="6919950" y="2428900"/>
                    <a:ext cx="140550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4" extrusionOk="0">
                        <a:moveTo>
                          <a:pt x="2878" y="0"/>
                        </a:moveTo>
                        <a:cubicBezTo>
                          <a:pt x="2688" y="0"/>
                          <a:pt x="2487" y="29"/>
                          <a:pt x="2276" y="92"/>
                        </a:cubicBezTo>
                        <a:cubicBezTo>
                          <a:pt x="0" y="758"/>
                          <a:pt x="740" y="3984"/>
                          <a:pt x="2761" y="3984"/>
                        </a:cubicBezTo>
                        <a:cubicBezTo>
                          <a:pt x="2953" y="3984"/>
                          <a:pt x="3156" y="3954"/>
                          <a:pt x="3370" y="3891"/>
                        </a:cubicBezTo>
                        <a:cubicBezTo>
                          <a:pt x="5621" y="3280"/>
                          <a:pt x="4900" y="0"/>
                          <a:pt x="28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>
                    <a:off x="6906950" y="238330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51" y="1"/>
                        </a:moveTo>
                        <a:cubicBezTo>
                          <a:pt x="2661" y="1"/>
                          <a:pt x="2460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>
                    <a:off x="6868200" y="2220250"/>
                    <a:ext cx="1402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1" extrusionOk="0">
                        <a:moveTo>
                          <a:pt x="2814" y="0"/>
                        </a:moveTo>
                        <a:cubicBezTo>
                          <a:pt x="2635" y="0"/>
                          <a:pt x="2447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>
                    <a:off x="6854525" y="217432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6" y="1"/>
                          <a:pt x="2462" y="30"/>
                          <a:pt x="2249" y="92"/>
                        </a:cubicBezTo>
                        <a:cubicBezTo>
                          <a:pt x="1" y="758"/>
                          <a:pt x="718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3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>
                    <a:off x="6818800" y="213555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>
                    <a:off x="6777775" y="2080275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33" y="0"/>
                        </a:moveTo>
                        <a:cubicBezTo>
                          <a:pt x="2648" y="0"/>
                          <a:pt x="2453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4"/>
                        </a:cubicBezTo>
                        <a:cubicBezTo>
                          <a:pt x="5628" y="3271"/>
                          <a:pt x="4873" y="0"/>
                          <a:pt x="28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>
                    <a:off x="6763950" y="20930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>
                    <a:off x="6744350" y="2023425"/>
                    <a:ext cx="14095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8" h="3972" extrusionOk="0">
                        <a:moveTo>
                          <a:pt x="2821" y="1"/>
                        </a:moveTo>
                        <a:cubicBezTo>
                          <a:pt x="2640" y="1"/>
                          <a:pt x="2448" y="26"/>
                          <a:pt x="2248" y="79"/>
                        </a:cubicBezTo>
                        <a:cubicBezTo>
                          <a:pt x="0" y="745"/>
                          <a:pt x="717" y="3971"/>
                          <a:pt x="2756" y="3971"/>
                        </a:cubicBezTo>
                        <a:cubicBezTo>
                          <a:pt x="2950" y="3971"/>
                          <a:pt x="3156" y="3942"/>
                          <a:pt x="3373" y="3879"/>
                        </a:cubicBezTo>
                        <a:cubicBezTo>
                          <a:pt x="5637" y="3264"/>
                          <a:pt x="4894" y="1"/>
                          <a:pt x="282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>
                    <a:off x="6686600" y="1966275"/>
                    <a:ext cx="1406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7" h="3978" extrusionOk="0">
                        <a:moveTo>
                          <a:pt x="2836" y="0"/>
                        </a:moveTo>
                        <a:cubicBezTo>
                          <a:pt x="2651" y="0"/>
                          <a:pt x="2454" y="27"/>
                          <a:pt x="2248" y="86"/>
                        </a:cubicBezTo>
                        <a:cubicBezTo>
                          <a:pt x="0" y="752"/>
                          <a:pt x="717" y="3978"/>
                          <a:pt x="2733" y="3978"/>
                        </a:cubicBezTo>
                        <a:cubicBezTo>
                          <a:pt x="2925" y="3978"/>
                          <a:pt x="3129" y="3948"/>
                          <a:pt x="3342" y="3885"/>
                        </a:cubicBezTo>
                        <a:cubicBezTo>
                          <a:pt x="5627" y="3244"/>
                          <a:pt x="4873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>
                    <a:off x="6650175" y="1926600"/>
                    <a:ext cx="1405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1" h="3985" extrusionOk="0">
                        <a:moveTo>
                          <a:pt x="2882" y="0"/>
                        </a:moveTo>
                        <a:cubicBezTo>
                          <a:pt x="2691" y="0"/>
                          <a:pt x="2489" y="29"/>
                          <a:pt x="2277" y="92"/>
                        </a:cubicBezTo>
                        <a:cubicBezTo>
                          <a:pt x="1" y="758"/>
                          <a:pt x="741" y="3984"/>
                          <a:pt x="2761" y="3984"/>
                        </a:cubicBezTo>
                        <a:cubicBezTo>
                          <a:pt x="2953" y="3984"/>
                          <a:pt x="3157" y="3955"/>
                          <a:pt x="3371" y="3892"/>
                        </a:cubicBezTo>
                        <a:cubicBezTo>
                          <a:pt x="5621" y="3253"/>
                          <a:pt x="4901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>
                    <a:off x="6611150" y="1880250"/>
                    <a:ext cx="140800" cy="99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2" h="3977" extrusionOk="0">
                        <a:moveTo>
                          <a:pt x="2870" y="0"/>
                        </a:moveTo>
                        <a:cubicBezTo>
                          <a:pt x="2677" y="0"/>
                          <a:pt x="2472" y="29"/>
                          <a:pt x="2257" y="92"/>
                        </a:cubicBezTo>
                        <a:cubicBezTo>
                          <a:pt x="1" y="733"/>
                          <a:pt x="731" y="3977"/>
                          <a:pt x="2787" y="3977"/>
                        </a:cubicBezTo>
                        <a:cubicBezTo>
                          <a:pt x="2975" y="3977"/>
                          <a:pt x="3173" y="3950"/>
                          <a:pt x="3382" y="3891"/>
                        </a:cubicBezTo>
                        <a:cubicBezTo>
                          <a:pt x="5631" y="3253"/>
                          <a:pt x="4912" y="0"/>
                          <a:pt x="287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>
                    <a:off x="6716975" y="2098350"/>
                    <a:ext cx="140575" cy="99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4" extrusionOk="0">
                        <a:moveTo>
                          <a:pt x="2845" y="0"/>
                        </a:moveTo>
                        <a:cubicBezTo>
                          <a:pt x="2656" y="0"/>
                          <a:pt x="2457" y="29"/>
                          <a:pt x="2249" y="92"/>
                        </a:cubicBezTo>
                        <a:cubicBezTo>
                          <a:pt x="1" y="758"/>
                          <a:pt x="718" y="3984"/>
                          <a:pt x="2734" y="3984"/>
                        </a:cubicBezTo>
                        <a:cubicBezTo>
                          <a:pt x="2926" y="3984"/>
                          <a:pt x="3129" y="3954"/>
                          <a:pt x="3343" y="3891"/>
                        </a:cubicBezTo>
                        <a:cubicBezTo>
                          <a:pt x="5622" y="3280"/>
                          <a:pt x="4852" y="0"/>
                          <a:pt x="28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>
                    <a:off x="6773975" y="2380425"/>
                    <a:ext cx="1393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3" h="3978" extrusionOk="0">
                        <a:moveTo>
                          <a:pt x="2826" y="0"/>
                        </a:moveTo>
                        <a:cubicBezTo>
                          <a:pt x="2643" y="0"/>
                          <a:pt x="2451" y="27"/>
                          <a:pt x="2249" y="85"/>
                        </a:cubicBezTo>
                        <a:cubicBezTo>
                          <a:pt x="1" y="751"/>
                          <a:pt x="718" y="3977"/>
                          <a:pt x="2734" y="3977"/>
                        </a:cubicBezTo>
                        <a:cubicBezTo>
                          <a:pt x="2926" y="3977"/>
                          <a:pt x="3129" y="3948"/>
                          <a:pt x="3343" y="3885"/>
                        </a:cubicBezTo>
                        <a:cubicBezTo>
                          <a:pt x="5573" y="3272"/>
                          <a:pt x="4838" y="0"/>
                          <a:pt x="282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>
                    <a:off x="6873525" y="2467800"/>
                    <a:ext cx="14075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8" extrusionOk="0">
                        <a:moveTo>
                          <a:pt x="2843" y="0"/>
                        </a:moveTo>
                        <a:cubicBezTo>
                          <a:pt x="2656" y="0"/>
                          <a:pt x="2457" y="27"/>
                          <a:pt x="2249" y="86"/>
                        </a:cubicBezTo>
                        <a:cubicBezTo>
                          <a:pt x="0" y="752"/>
                          <a:pt x="717" y="3978"/>
                          <a:pt x="2757" y="3978"/>
                        </a:cubicBezTo>
                        <a:cubicBezTo>
                          <a:pt x="2951" y="3978"/>
                          <a:pt x="3157" y="3949"/>
                          <a:pt x="3373" y="3885"/>
                        </a:cubicBezTo>
                        <a:cubicBezTo>
                          <a:pt x="5629" y="3245"/>
                          <a:pt x="4899" y="0"/>
                          <a:pt x="284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>
                    <a:off x="6910750" y="2539975"/>
                    <a:ext cx="14070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9" extrusionOk="0">
                        <a:moveTo>
                          <a:pt x="2837" y="1"/>
                        </a:moveTo>
                        <a:cubicBezTo>
                          <a:pt x="2651" y="1"/>
                          <a:pt x="2455" y="28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6"/>
                        </a:cubicBezTo>
                        <a:cubicBezTo>
                          <a:pt x="5627" y="3245"/>
                          <a:pt x="4874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>
                    <a:off x="6911525" y="2656075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65" y="0"/>
                        </a:moveTo>
                        <a:cubicBezTo>
                          <a:pt x="2671" y="0"/>
                          <a:pt x="2465" y="29"/>
                          <a:pt x="2248" y="93"/>
                        </a:cubicBezTo>
                        <a:cubicBezTo>
                          <a:pt x="0" y="759"/>
                          <a:pt x="717" y="3985"/>
                          <a:pt x="2757" y="3985"/>
                        </a:cubicBezTo>
                        <a:cubicBezTo>
                          <a:pt x="2951" y="3985"/>
                          <a:pt x="3156" y="3956"/>
                          <a:pt x="3373" y="3892"/>
                        </a:cubicBezTo>
                        <a:cubicBezTo>
                          <a:pt x="5621" y="3226"/>
                          <a:pt x="4904" y="0"/>
                          <a:pt x="28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>
                    <a:off x="6748775" y="249575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82" y="0"/>
                        </a:moveTo>
                        <a:cubicBezTo>
                          <a:pt x="2694" y="0"/>
                          <a:pt x="2494" y="29"/>
                          <a:pt x="2284" y="92"/>
                        </a:cubicBezTo>
                        <a:cubicBezTo>
                          <a:pt x="0" y="733"/>
                          <a:pt x="753" y="3977"/>
                          <a:pt x="2790" y="3977"/>
                        </a:cubicBezTo>
                        <a:cubicBezTo>
                          <a:pt x="2976" y="3977"/>
                          <a:pt x="3172" y="3950"/>
                          <a:pt x="3378" y="3892"/>
                        </a:cubicBezTo>
                        <a:cubicBezTo>
                          <a:pt x="5600" y="3253"/>
                          <a:pt x="4878" y="0"/>
                          <a:pt x="28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>
                    <a:off x="6745175" y="2338625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1"/>
                        </a:moveTo>
                        <a:cubicBezTo>
                          <a:pt x="2671" y="1"/>
                          <a:pt x="2478" y="27"/>
                          <a:pt x="2276" y="86"/>
                        </a:cubicBezTo>
                        <a:cubicBezTo>
                          <a:pt x="0" y="752"/>
                          <a:pt x="740" y="3978"/>
                          <a:pt x="2760" y="3978"/>
                        </a:cubicBezTo>
                        <a:cubicBezTo>
                          <a:pt x="2953" y="3978"/>
                          <a:pt x="3156" y="3948"/>
                          <a:pt x="3370" y="3885"/>
                        </a:cubicBezTo>
                        <a:cubicBezTo>
                          <a:pt x="5600" y="3272"/>
                          <a:pt x="4865" y="1"/>
                          <a:pt x="285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7" name="Google Shape;1767;p11"/>
                  <p:cNvSpPr/>
                  <p:nvPr/>
                </p:nvSpPr>
                <p:spPr>
                  <a:xfrm>
                    <a:off x="6674425" y="21524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8"/>
                          <a:pt x="3343" y="3885"/>
                        </a:cubicBezTo>
                        <a:cubicBezTo>
                          <a:pt x="5599" y="3244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8" name="Google Shape;1768;p11"/>
                  <p:cNvSpPr/>
                  <p:nvPr/>
                </p:nvSpPr>
                <p:spPr>
                  <a:xfrm>
                    <a:off x="6710150" y="2249550"/>
                    <a:ext cx="14057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3" h="3985" extrusionOk="0">
                        <a:moveTo>
                          <a:pt x="2861" y="0"/>
                        </a:moveTo>
                        <a:cubicBezTo>
                          <a:pt x="2668" y="0"/>
                          <a:pt x="2464" y="29"/>
                          <a:pt x="2248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3" y="3253"/>
                          <a:pt x="4903" y="0"/>
                          <a:pt x="28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>
                    <a:off x="6702550" y="2508675"/>
                    <a:ext cx="1406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5" h="3985" extrusionOk="0">
                        <a:moveTo>
                          <a:pt x="2857" y="1"/>
                        </a:moveTo>
                        <a:cubicBezTo>
                          <a:pt x="2665" y="1"/>
                          <a:pt x="2462" y="30"/>
                          <a:pt x="2249" y="92"/>
                        </a:cubicBezTo>
                        <a:cubicBezTo>
                          <a:pt x="0" y="758"/>
                          <a:pt x="717" y="3984"/>
                          <a:pt x="2757" y="3984"/>
                        </a:cubicBezTo>
                        <a:cubicBezTo>
                          <a:pt x="2951" y="3984"/>
                          <a:pt x="3157" y="3955"/>
                          <a:pt x="3373" y="3892"/>
                        </a:cubicBezTo>
                        <a:cubicBezTo>
                          <a:pt x="5624" y="3280"/>
                          <a:pt x="4902" y="1"/>
                          <a:pt x="28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>
                    <a:off x="6694200" y="27358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58" y="1"/>
                        </a:moveTo>
                        <a:cubicBezTo>
                          <a:pt x="2666" y="1"/>
                          <a:pt x="2462" y="30"/>
                          <a:pt x="2248" y="93"/>
                        </a:cubicBezTo>
                        <a:cubicBezTo>
                          <a:pt x="0" y="760"/>
                          <a:pt x="717" y="3985"/>
                          <a:pt x="2733" y="3985"/>
                        </a:cubicBezTo>
                        <a:cubicBezTo>
                          <a:pt x="2925" y="3985"/>
                          <a:pt x="3129" y="3956"/>
                          <a:pt x="3342" y="3893"/>
                        </a:cubicBezTo>
                        <a:cubicBezTo>
                          <a:pt x="5618" y="3227"/>
                          <a:pt x="4878" y="1"/>
                          <a:pt x="285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>
                    <a:off x="6940400" y="26389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>
                    <a:off x="6913800" y="2862350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0" y="745"/>
                          <a:pt x="717" y="3971"/>
                          <a:pt x="2734" y="3971"/>
                        </a:cubicBezTo>
                        <a:cubicBezTo>
                          <a:pt x="2925" y="3971"/>
                          <a:pt x="3129" y="3942"/>
                          <a:pt x="3343" y="3879"/>
                        </a:cubicBezTo>
                        <a:cubicBezTo>
                          <a:pt x="5607" y="3264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>
                    <a:off x="6786750" y="27997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90" y="1"/>
                        </a:moveTo>
                        <a:cubicBezTo>
                          <a:pt x="2700" y="1"/>
                          <a:pt x="2497" y="30"/>
                          <a:pt x="2285" y="93"/>
                        </a:cubicBezTo>
                        <a:cubicBezTo>
                          <a:pt x="1" y="733"/>
                          <a:pt x="754" y="3978"/>
                          <a:pt x="2791" y="3978"/>
                        </a:cubicBezTo>
                        <a:cubicBezTo>
                          <a:pt x="2977" y="3978"/>
                          <a:pt x="3173" y="3951"/>
                          <a:pt x="3379" y="3892"/>
                        </a:cubicBezTo>
                        <a:cubicBezTo>
                          <a:pt x="5629" y="3253"/>
                          <a:pt x="4909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>
                    <a:off x="6832550" y="292755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>
                    <a:off x="6993575" y="2881000"/>
                    <a:ext cx="13980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2" h="3985" extrusionOk="0">
                        <a:moveTo>
                          <a:pt x="2858" y="0"/>
                        </a:moveTo>
                        <a:cubicBezTo>
                          <a:pt x="2667" y="0"/>
                          <a:pt x="2463" y="30"/>
                          <a:pt x="2249" y="93"/>
                        </a:cubicBezTo>
                        <a:cubicBezTo>
                          <a:pt x="1" y="759"/>
                          <a:pt x="718" y="3985"/>
                          <a:pt x="2734" y="3985"/>
                        </a:cubicBezTo>
                        <a:cubicBezTo>
                          <a:pt x="2926" y="3985"/>
                          <a:pt x="3129" y="3956"/>
                          <a:pt x="3343" y="3892"/>
                        </a:cubicBezTo>
                        <a:cubicBezTo>
                          <a:pt x="5592" y="3226"/>
                          <a:pt x="4874" y="0"/>
                          <a:pt x="285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>
                    <a:off x="7039175" y="2809750"/>
                    <a:ext cx="1400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0" h="3978" extrusionOk="0">
                        <a:moveTo>
                          <a:pt x="2836" y="0"/>
                        </a:moveTo>
                        <a:cubicBezTo>
                          <a:pt x="2651" y="0"/>
                          <a:pt x="2455" y="27"/>
                          <a:pt x="2249" y="86"/>
                        </a:cubicBezTo>
                        <a:cubicBezTo>
                          <a:pt x="1" y="752"/>
                          <a:pt x="718" y="3978"/>
                          <a:pt x="2734" y="3978"/>
                        </a:cubicBezTo>
                        <a:cubicBezTo>
                          <a:pt x="2926" y="3978"/>
                          <a:pt x="3129" y="3949"/>
                          <a:pt x="3343" y="3885"/>
                        </a:cubicBezTo>
                        <a:cubicBezTo>
                          <a:pt x="5599" y="3245"/>
                          <a:pt x="4869" y="0"/>
                          <a:pt x="283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>
                    <a:off x="7044300" y="2659100"/>
                    <a:ext cx="140750" cy="99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0" h="3979" extrusionOk="0">
                        <a:moveTo>
                          <a:pt x="2873" y="1"/>
                        </a:moveTo>
                        <a:cubicBezTo>
                          <a:pt x="2679" y="1"/>
                          <a:pt x="2473" y="30"/>
                          <a:pt x="2257" y="93"/>
                        </a:cubicBezTo>
                        <a:cubicBezTo>
                          <a:pt x="0" y="734"/>
                          <a:pt x="731" y="3978"/>
                          <a:pt x="2787" y="3978"/>
                        </a:cubicBezTo>
                        <a:cubicBezTo>
                          <a:pt x="2974" y="3978"/>
                          <a:pt x="3173" y="3951"/>
                          <a:pt x="3381" y="3893"/>
                        </a:cubicBezTo>
                        <a:cubicBezTo>
                          <a:pt x="5629" y="3227"/>
                          <a:pt x="4912" y="1"/>
                          <a:pt x="287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>
                    <a:off x="7022525" y="2581800"/>
                    <a:ext cx="1407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9" h="3978" extrusionOk="0">
                        <a:moveTo>
                          <a:pt x="2860" y="0"/>
                        </a:moveTo>
                        <a:cubicBezTo>
                          <a:pt x="2676" y="0"/>
                          <a:pt x="2481" y="27"/>
                          <a:pt x="2277" y="85"/>
                        </a:cubicBezTo>
                        <a:cubicBezTo>
                          <a:pt x="1" y="751"/>
                          <a:pt x="741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28" y="3271"/>
                          <a:pt x="4896" y="0"/>
                          <a:pt x="286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>
                    <a:off x="6960900" y="2367500"/>
                    <a:ext cx="1400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3" h="3978" extrusionOk="0">
                        <a:moveTo>
                          <a:pt x="2830" y="0"/>
                        </a:moveTo>
                        <a:cubicBezTo>
                          <a:pt x="2647" y="0"/>
                          <a:pt x="2452" y="27"/>
                          <a:pt x="2249" y="86"/>
                        </a:cubicBezTo>
                        <a:cubicBezTo>
                          <a:pt x="1" y="752"/>
                          <a:pt x="718" y="3978"/>
                          <a:pt x="2757" y="3978"/>
                        </a:cubicBezTo>
                        <a:cubicBezTo>
                          <a:pt x="2951" y="3978"/>
                          <a:pt x="3157" y="3948"/>
                          <a:pt x="3374" y="3885"/>
                        </a:cubicBezTo>
                        <a:cubicBezTo>
                          <a:pt x="5602" y="3244"/>
                          <a:pt x="4844" y="0"/>
                          <a:pt x="28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>
                    <a:off x="6883400" y="2357025"/>
                    <a:ext cx="140200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8" h="3972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4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>
                    <a:off x="6773025" y="2206975"/>
                    <a:ext cx="13997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9" h="3978" extrusionOk="0">
                        <a:moveTo>
                          <a:pt x="2866" y="1"/>
                        </a:moveTo>
                        <a:cubicBezTo>
                          <a:pt x="2674" y="1"/>
                          <a:pt x="2470" y="30"/>
                          <a:pt x="2256" y="93"/>
                        </a:cubicBezTo>
                        <a:cubicBezTo>
                          <a:pt x="0" y="734"/>
                          <a:pt x="730" y="3978"/>
                          <a:pt x="2763" y="3978"/>
                        </a:cubicBezTo>
                        <a:cubicBezTo>
                          <a:pt x="2948" y="3978"/>
                          <a:pt x="3145" y="3951"/>
                          <a:pt x="3351" y="3893"/>
                        </a:cubicBezTo>
                        <a:cubicBezTo>
                          <a:pt x="5599" y="3226"/>
                          <a:pt x="4882" y="1"/>
                          <a:pt x="28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>
                    <a:off x="6875800" y="2616150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08" y="0"/>
                        </a:moveTo>
                        <a:cubicBezTo>
                          <a:pt x="2631" y="0"/>
                          <a:pt x="2444" y="25"/>
                          <a:pt x="2249" y="79"/>
                        </a:cubicBezTo>
                        <a:cubicBezTo>
                          <a:pt x="1" y="745"/>
                          <a:pt x="718" y="3971"/>
                          <a:pt x="2734" y="3971"/>
                        </a:cubicBezTo>
                        <a:cubicBezTo>
                          <a:pt x="2926" y="3971"/>
                          <a:pt x="3129" y="3942"/>
                          <a:pt x="3343" y="3878"/>
                        </a:cubicBezTo>
                        <a:cubicBezTo>
                          <a:pt x="5579" y="3263"/>
                          <a:pt x="4833" y="0"/>
                          <a:pt x="280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>
                    <a:off x="6915950" y="2845300"/>
                    <a:ext cx="140700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8" h="3978" extrusionOk="0">
                        <a:moveTo>
                          <a:pt x="2889" y="0"/>
                        </a:moveTo>
                        <a:cubicBezTo>
                          <a:pt x="2699" y="0"/>
                          <a:pt x="2497" y="29"/>
                          <a:pt x="2284" y="92"/>
                        </a:cubicBezTo>
                        <a:cubicBezTo>
                          <a:pt x="0" y="733"/>
                          <a:pt x="754" y="3977"/>
                          <a:pt x="2790" y="3977"/>
                        </a:cubicBezTo>
                        <a:cubicBezTo>
                          <a:pt x="2976" y="3977"/>
                          <a:pt x="3173" y="3950"/>
                          <a:pt x="3378" y="3892"/>
                        </a:cubicBezTo>
                        <a:cubicBezTo>
                          <a:pt x="5628" y="3253"/>
                          <a:pt x="4909" y="0"/>
                          <a:pt x="288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>
                    <a:off x="6946550" y="2720650"/>
                    <a:ext cx="140475" cy="9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19" h="3986" extrusionOk="0">
                        <a:moveTo>
                          <a:pt x="2885" y="1"/>
                        </a:moveTo>
                        <a:cubicBezTo>
                          <a:pt x="2693" y="1"/>
                          <a:pt x="2490" y="30"/>
                          <a:pt x="2276" y="93"/>
                        </a:cubicBezTo>
                        <a:cubicBezTo>
                          <a:pt x="0" y="760"/>
                          <a:pt x="740" y="3985"/>
                          <a:pt x="2760" y="3985"/>
                        </a:cubicBezTo>
                        <a:cubicBezTo>
                          <a:pt x="2953" y="3985"/>
                          <a:pt x="3156" y="3956"/>
                          <a:pt x="3370" y="3893"/>
                        </a:cubicBezTo>
                        <a:cubicBezTo>
                          <a:pt x="5618" y="3227"/>
                          <a:pt x="4901" y="1"/>
                          <a:pt x="28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>
                    <a:off x="7005750" y="2694850"/>
                    <a:ext cx="140550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2" h="3985" extrusionOk="0">
                        <a:moveTo>
                          <a:pt x="2850" y="1"/>
                        </a:moveTo>
                        <a:cubicBezTo>
                          <a:pt x="2661" y="1"/>
                          <a:pt x="2459" y="30"/>
                          <a:pt x="2248" y="92"/>
                        </a:cubicBezTo>
                        <a:cubicBezTo>
                          <a:pt x="0" y="758"/>
                          <a:pt x="717" y="3984"/>
                          <a:pt x="2733" y="3984"/>
                        </a:cubicBezTo>
                        <a:cubicBezTo>
                          <a:pt x="2925" y="3984"/>
                          <a:pt x="3129" y="3955"/>
                          <a:pt x="3343" y="3891"/>
                        </a:cubicBezTo>
                        <a:cubicBezTo>
                          <a:pt x="5622" y="3280"/>
                          <a:pt x="4877" y="1"/>
                          <a:pt x="285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>
                    <a:off x="6834775" y="1989225"/>
                    <a:ext cx="140875" cy="9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5" h="3972" extrusionOk="0">
                        <a:moveTo>
                          <a:pt x="2808" y="1"/>
                        </a:moveTo>
                        <a:cubicBezTo>
                          <a:pt x="2631" y="1"/>
                          <a:pt x="2444" y="26"/>
                          <a:pt x="2248" y="80"/>
                        </a:cubicBezTo>
                        <a:cubicBezTo>
                          <a:pt x="0" y="746"/>
                          <a:pt x="717" y="3972"/>
                          <a:pt x="2733" y="3972"/>
                        </a:cubicBezTo>
                        <a:cubicBezTo>
                          <a:pt x="2925" y="3972"/>
                          <a:pt x="3129" y="3942"/>
                          <a:pt x="3343" y="3879"/>
                        </a:cubicBezTo>
                        <a:cubicBezTo>
                          <a:pt x="5635" y="3264"/>
                          <a:pt x="4842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>
                    <a:off x="6674225" y="2036175"/>
                    <a:ext cx="139500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0" h="3971" extrusionOk="0">
                        <a:moveTo>
                          <a:pt x="2837" y="1"/>
                        </a:moveTo>
                        <a:cubicBezTo>
                          <a:pt x="2654" y="1"/>
                          <a:pt x="2460" y="28"/>
                          <a:pt x="2257" y="86"/>
                        </a:cubicBezTo>
                        <a:cubicBezTo>
                          <a:pt x="1" y="727"/>
                          <a:pt x="731" y="3971"/>
                          <a:pt x="2764" y="3971"/>
                        </a:cubicBezTo>
                        <a:cubicBezTo>
                          <a:pt x="2949" y="3971"/>
                          <a:pt x="3145" y="3944"/>
                          <a:pt x="3351" y="3886"/>
                        </a:cubicBezTo>
                        <a:cubicBezTo>
                          <a:pt x="5579" y="3245"/>
                          <a:pt x="4847" y="1"/>
                          <a:pt x="283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>
                    <a:off x="6691975" y="1897900"/>
                    <a:ext cx="140025" cy="99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1" h="3978" extrusionOk="0">
                        <a:moveTo>
                          <a:pt x="2853" y="0"/>
                        </a:moveTo>
                        <a:cubicBezTo>
                          <a:pt x="2671" y="0"/>
                          <a:pt x="2478" y="27"/>
                          <a:pt x="2276" y="85"/>
                        </a:cubicBezTo>
                        <a:cubicBezTo>
                          <a:pt x="0" y="751"/>
                          <a:pt x="740" y="3977"/>
                          <a:pt x="2761" y="3977"/>
                        </a:cubicBezTo>
                        <a:cubicBezTo>
                          <a:pt x="2953" y="3977"/>
                          <a:pt x="3157" y="3948"/>
                          <a:pt x="3371" y="3885"/>
                        </a:cubicBezTo>
                        <a:cubicBezTo>
                          <a:pt x="5600" y="3271"/>
                          <a:pt x="4865" y="0"/>
                          <a:pt x="28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>
                    <a:off x="6765625" y="1951250"/>
                    <a:ext cx="140175" cy="9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07" h="3971" extrusionOk="0">
                        <a:moveTo>
                          <a:pt x="2814" y="0"/>
                        </a:moveTo>
                        <a:cubicBezTo>
                          <a:pt x="2635" y="0"/>
                          <a:pt x="2446" y="25"/>
                          <a:pt x="2248" y="79"/>
                        </a:cubicBezTo>
                        <a:cubicBezTo>
                          <a:pt x="0" y="745"/>
                          <a:pt x="717" y="3971"/>
                          <a:pt x="2733" y="3971"/>
                        </a:cubicBezTo>
                        <a:cubicBezTo>
                          <a:pt x="2925" y="3971"/>
                          <a:pt x="3129" y="3942"/>
                          <a:pt x="3343" y="3878"/>
                        </a:cubicBezTo>
                        <a:cubicBezTo>
                          <a:pt x="5607" y="3263"/>
                          <a:pt x="4863" y="0"/>
                          <a:pt x="28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>
                    <a:off x="6739025" y="2431925"/>
                    <a:ext cx="139825" cy="99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3" h="3985" extrusionOk="0">
                        <a:moveTo>
                          <a:pt x="2854" y="0"/>
                        </a:moveTo>
                        <a:cubicBezTo>
                          <a:pt x="2663" y="0"/>
                          <a:pt x="2461" y="29"/>
                          <a:pt x="2249" y="92"/>
                        </a:cubicBezTo>
                        <a:cubicBezTo>
                          <a:pt x="0" y="758"/>
                          <a:pt x="717" y="3984"/>
                          <a:pt x="2734" y="3984"/>
                        </a:cubicBezTo>
                        <a:cubicBezTo>
                          <a:pt x="2925" y="3984"/>
                          <a:pt x="3129" y="3955"/>
                          <a:pt x="3343" y="3892"/>
                        </a:cubicBezTo>
                        <a:cubicBezTo>
                          <a:pt x="5592" y="3253"/>
                          <a:pt x="4873" y="0"/>
                          <a:pt x="285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1791" name="Google Shape;1791;p11"/>
                <p:cNvGrpSpPr/>
                <p:nvPr/>
              </p:nvGrpSpPr>
              <p:grpSpPr>
                <a:xfrm>
                  <a:off x="8256219" y="4327844"/>
                  <a:ext cx="967256" cy="993454"/>
                  <a:chOff x="582350" y="682150"/>
                  <a:chExt cx="1350350" cy="1386925"/>
                </a:xfrm>
              </p:grpSpPr>
              <p:sp>
                <p:nvSpPr>
                  <p:cNvPr id="1792" name="Google Shape;1792;p11"/>
                  <p:cNvSpPr/>
                  <p:nvPr/>
                </p:nvSpPr>
                <p:spPr>
                  <a:xfrm>
                    <a:off x="975200" y="682150"/>
                    <a:ext cx="409625" cy="65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85" h="26391" extrusionOk="0">
                        <a:moveTo>
                          <a:pt x="7173" y="1"/>
                        </a:moveTo>
                        <a:cubicBezTo>
                          <a:pt x="5104" y="1"/>
                          <a:pt x="3053" y="975"/>
                          <a:pt x="1916" y="2879"/>
                        </a:cubicBezTo>
                        <a:cubicBezTo>
                          <a:pt x="1" y="5979"/>
                          <a:pt x="1034" y="10265"/>
                          <a:pt x="2554" y="13669"/>
                        </a:cubicBezTo>
                        <a:cubicBezTo>
                          <a:pt x="3983" y="16891"/>
                          <a:pt x="5806" y="19930"/>
                          <a:pt x="7934" y="22636"/>
                        </a:cubicBezTo>
                        <a:cubicBezTo>
                          <a:pt x="8846" y="23760"/>
                          <a:pt x="9849" y="24855"/>
                          <a:pt x="11034" y="25584"/>
                        </a:cubicBezTo>
                        <a:cubicBezTo>
                          <a:pt x="11759" y="26094"/>
                          <a:pt x="12578" y="26390"/>
                          <a:pt x="13533" y="26390"/>
                        </a:cubicBezTo>
                        <a:cubicBezTo>
                          <a:pt x="13660" y="26390"/>
                          <a:pt x="13790" y="26385"/>
                          <a:pt x="13922" y="26374"/>
                        </a:cubicBezTo>
                        <a:cubicBezTo>
                          <a:pt x="14743" y="26344"/>
                          <a:pt x="15442" y="25584"/>
                          <a:pt x="15503" y="24672"/>
                        </a:cubicBezTo>
                        <a:cubicBezTo>
                          <a:pt x="15685" y="21967"/>
                          <a:pt x="16050" y="19292"/>
                          <a:pt x="16202" y="16587"/>
                        </a:cubicBezTo>
                        <a:cubicBezTo>
                          <a:pt x="16384" y="13395"/>
                          <a:pt x="16263" y="10173"/>
                          <a:pt x="15229" y="7164"/>
                        </a:cubicBezTo>
                        <a:cubicBezTo>
                          <a:pt x="14256" y="4186"/>
                          <a:pt x="12250" y="1511"/>
                          <a:pt x="9545" y="447"/>
                        </a:cubicBezTo>
                        <a:cubicBezTo>
                          <a:pt x="8787" y="149"/>
                          <a:pt x="7979" y="1"/>
                          <a:pt x="717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3" name="Google Shape;1793;p11"/>
                  <p:cNvSpPr/>
                  <p:nvPr/>
                </p:nvSpPr>
                <p:spPr>
                  <a:xfrm>
                    <a:off x="582350" y="1004750"/>
                    <a:ext cx="701400" cy="43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56" h="17365" extrusionOk="0">
                        <a:moveTo>
                          <a:pt x="6844" y="1"/>
                        </a:moveTo>
                        <a:cubicBezTo>
                          <a:pt x="5243" y="1"/>
                          <a:pt x="3691" y="403"/>
                          <a:pt x="2462" y="1525"/>
                        </a:cubicBezTo>
                        <a:cubicBezTo>
                          <a:pt x="517" y="3257"/>
                          <a:pt x="0" y="6479"/>
                          <a:pt x="821" y="9124"/>
                        </a:cubicBezTo>
                        <a:cubicBezTo>
                          <a:pt x="1611" y="11738"/>
                          <a:pt x="3587" y="13744"/>
                          <a:pt x="5836" y="14960"/>
                        </a:cubicBezTo>
                        <a:cubicBezTo>
                          <a:pt x="8086" y="16176"/>
                          <a:pt x="10548" y="16662"/>
                          <a:pt x="13010" y="16966"/>
                        </a:cubicBezTo>
                        <a:cubicBezTo>
                          <a:pt x="15211" y="17229"/>
                          <a:pt x="17400" y="17365"/>
                          <a:pt x="19593" y="17365"/>
                        </a:cubicBezTo>
                        <a:cubicBezTo>
                          <a:pt x="20942" y="17365"/>
                          <a:pt x="22293" y="17313"/>
                          <a:pt x="23648" y="17209"/>
                        </a:cubicBezTo>
                        <a:cubicBezTo>
                          <a:pt x="24712" y="17118"/>
                          <a:pt x="25867" y="16966"/>
                          <a:pt x="26657" y="16176"/>
                        </a:cubicBezTo>
                        <a:cubicBezTo>
                          <a:pt x="27448" y="15416"/>
                          <a:pt x="28055" y="13562"/>
                          <a:pt x="27083" y="12224"/>
                        </a:cubicBezTo>
                        <a:cubicBezTo>
                          <a:pt x="22827" y="6388"/>
                          <a:pt x="16779" y="2194"/>
                          <a:pt x="10213" y="491"/>
                        </a:cubicBezTo>
                        <a:cubicBezTo>
                          <a:pt x="9131" y="202"/>
                          <a:pt x="7975" y="1"/>
                          <a:pt x="684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4" name="Google Shape;1794;p11"/>
                  <p:cNvSpPr/>
                  <p:nvPr/>
                </p:nvSpPr>
                <p:spPr>
                  <a:xfrm>
                    <a:off x="755600" y="1406350"/>
                    <a:ext cx="546375" cy="46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5" h="18603" extrusionOk="0">
                        <a:moveTo>
                          <a:pt x="16298" y="0"/>
                        </a:moveTo>
                        <a:cubicBezTo>
                          <a:pt x="13719" y="0"/>
                          <a:pt x="11160" y="320"/>
                          <a:pt x="8754" y="1267"/>
                        </a:cubicBezTo>
                        <a:cubicBezTo>
                          <a:pt x="5016" y="2695"/>
                          <a:pt x="1611" y="5887"/>
                          <a:pt x="608" y="10172"/>
                        </a:cubicBezTo>
                        <a:cubicBezTo>
                          <a:pt x="0" y="12726"/>
                          <a:pt x="426" y="15735"/>
                          <a:pt x="2250" y="17346"/>
                        </a:cubicBezTo>
                        <a:cubicBezTo>
                          <a:pt x="3219" y="18225"/>
                          <a:pt x="4439" y="18603"/>
                          <a:pt x="5675" y="18603"/>
                        </a:cubicBezTo>
                        <a:cubicBezTo>
                          <a:pt x="6105" y="18603"/>
                          <a:pt x="6537" y="18557"/>
                          <a:pt x="6961" y="18470"/>
                        </a:cubicBezTo>
                        <a:cubicBezTo>
                          <a:pt x="8602" y="18106"/>
                          <a:pt x="10092" y="17194"/>
                          <a:pt x="11490" y="16221"/>
                        </a:cubicBezTo>
                        <a:cubicBezTo>
                          <a:pt x="14682" y="13972"/>
                          <a:pt x="17569" y="11115"/>
                          <a:pt x="20001" y="7893"/>
                        </a:cubicBezTo>
                        <a:cubicBezTo>
                          <a:pt x="20639" y="7011"/>
                          <a:pt x="21277" y="6069"/>
                          <a:pt x="21551" y="5005"/>
                        </a:cubicBezTo>
                        <a:cubicBezTo>
                          <a:pt x="21855" y="3911"/>
                          <a:pt x="21703" y="2634"/>
                          <a:pt x="20487" y="233"/>
                        </a:cubicBezTo>
                        <a:cubicBezTo>
                          <a:pt x="19099" y="94"/>
                          <a:pt x="17695" y="0"/>
                          <a:pt x="1629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5" name="Google Shape;1795;p11"/>
                  <p:cNvSpPr/>
                  <p:nvPr/>
                </p:nvSpPr>
                <p:spPr>
                  <a:xfrm>
                    <a:off x="1206975" y="1420700"/>
                    <a:ext cx="335150" cy="64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06" h="25935" extrusionOk="0">
                        <a:moveTo>
                          <a:pt x="4837" y="0"/>
                        </a:moveTo>
                        <a:cubicBezTo>
                          <a:pt x="4050" y="0"/>
                          <a:pt x="3309" y="514"/>
                          <a:pt x="2979" y="1392"/>
                        </a:cubicBezTo>
                        <a:cubicBezTo>
                          <a:pt x="1186" y="6073"/>
                          <a:pt x="153" y="11149"/>
                          <a:pt x="31" y="16255"/>
                        </a:cubicBezTo>
                        <a:cubicBezTo>
                          <a:pt x="1" y="18535"/>
                          <a:pt x="153" y="20966"/>
                          <a:pt x="1247" y="22851"/>
                        </a:cubicBezTo>
                        <a:cubicBezTo>
                          <a:pt x="2389" y="24764"/>
                          <a:pt x="4415" y="25934"/>
                          <a:pt x="6450" y="25934"/>
                        </a:cubicBezTo>
                        <a:cubicBezTo>
                          <a:pt x="6742" y="25934"/>
                          <a:pt x="7035" y="25910"/>
                          <a:pt x="7326" y="25860"/>
                        </a:cubicBezTo>
                        <a:cubicBezTo>
                          <a:pt x="9666" y="25495"/>
                          <a:pt x="11672" y="23580"/>
                          <a:pt x="12554" y="21149"/>
                        </a:cubicBezTo>
                        <a:cubicBezTo>
                          <a:pt x="13405" y="18656"/>
                          <a:pt x="13071" y="15799"/>
                          <a:pt x="12432" y="13185"/>
                        </a:cubicBezTo>
                        <a:cubicBezTo>
                          <a:pt x="11672" y="9994"/>
                          <a:pt x="10517" y="6863"/>
                          <a:pt x="8998" y="3975"/>
                        </a:cubicBezTo>
                        <a:cubicBezTo>
                          <a:pt x="8238" y="2547"/>
                          <a:pt x="7174" y="1027"/>
                          <a:pt x="5745" y="237"/>
                        </a:cubicBezTo>
                        <a:cubicBezTo>
                          <a:pt x="5450" y="76"/>
                          <a:pt x="5140" y="0"/>
                          <a:pt x="483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6" name="Google Shape;1796;p11"/>
                  <p:cNvSpPr/>
                  <p:nvPr/>
                </p:nvSpPr>
                <p:spPr>
                  <a:xfrm>
                    <a:off x="1324000" y="791250"/>
                    <a:ext cx="503075" cy="54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23" h="21998" extrusionOk="0">
                        <a:moveTo>
                          <a:pt x="15137" y="1"/>
                        </a:moveTo>
                        <a:cubicBezTo>
                          <a:pt x="13202" y="1"/>
                          <a:pt x="11195" y="1272"/>
                          <a:pt x="9666" y="2800"/>
                        </a:cubicBezTo>
                        <a:cubicBezTo>
                          <a:pt x="5077" y="7420"/>
                          <a:pt x="2614" y="14077"/>
                          <a:pt x="304" y="20460"/>
                        </a:cubicBezTo>
                        <a:cubicBezTo>
                          <a:pt x="0" y="21311"/>
                          <a:pt x="1186" y="21919"/>
                          <a:pt x="1976" y="21980"/>
                        </a:cubicBezTo>
                        <a:cubicBezTo>
                          <a:pt x="2086" y="21992"/>
                          <a:pt x="2196" y="21998"/>
                          <a:pt x="2306" y="21998"/>
                        </a:cubicBezTo>
                        <a:cubicBezTo>
                          <a:pt x="3016" y="21998"/>
                          <a:pt x="3723" y="21761"/>
                          <a:pt x="4408" y="21524"/>
                        </a:cubicBezTo>
                        <a:cubicBezTo>
                          <a:pt x="7995" y="20278"/>
                          <a:pt x="11733" y="18971"/>
                          <a:pt x="14773" y="16478"/>
                        </a:cubicBezTo>
                        <a:cubicBezTo>
                          <a:pt x="17812" y="13956"/>
                          <a:pt x="20122" y="9943"/>
                          <a:pt x="19818" y="5718"/>
                        </a:cubicBezTo>
                        <a:cubicBezTo>
                          <a:pt x="19666" y="3591"/>
                          <a:pt x="18724" y="1433"/>
                          <a:pt x="17022" y="460"/>
                        </a:cubicBezTo>
                        <a:cubicBezTo>
                          <a:pt x="16415" y="141"/>
                          <a:pt x="15780" y="1"/>
                          <a:pt x="1513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7" name="Google Shape;1797;p11"/>
                  <p:cNvSpPr/>
                  <p:nvPr/>
                </p:nvSpPr>
                <p:spPr>
                  <a:xfrm>
                    <a:off x="1301950" y="1287625"/>
                    <a:ext cx="630750" cy="35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0" h="14331" extrusionOk="0">
                        <a:moveTo>
                          <a:pt x="14369" y="0"/>
                        </a:moveTo>
                        <a:cubicBezTo>
                          <a:pt x="8611" y="0"/>
                          <a:pt x="1063" y="868"/>
                          <a:pt x="609" y="1821"/>
                        </a:cubicBezTo>
                        <a:cubicBezTo>
                          <a:pt x="1" y="3128"/>
                          <a:pt x="335" y="4709"/>
                          <a:pt x="1156" y="5924"/>
                        </a:cubicBezTo>
                        <a:cubicBezTo>
                          <a:pt x="1946" y="7110"/>
                          <a:pt x="3071" y="8022"/>
                          <a:pt x="4256" y="8812"/>
                        </a:cubicBezTo>
                        <a:cubicBezTo>
                          <a:pt x="7539" y="11092"/>
                          <a:pt x="11065" y="13159"/>
                          <a:pt x="14925" y="14010"/>
                        </a:cubicBezTo>
                        <a:cubicBezTo>
                          <a:pt x="15784" y="14200"/>
                          <a:pt x="16686" y="14330"/>
                          <a:pt x="17573" y="14330"/>
                        </a:cubicBezTo>
                        <a:cubicBezTo>
                          <a:pt x="18663" y="14330"/>
                          <a:pt x="19731" y="14134"/>
                          <a:pt x="20670" y="13614"/>
                        </a:cubicBezTo>
                        <a:cubicBezTo>
                          <a:pt x="22433" y="12642"/>
                          <a:pt x="23497" y="10757"/>
                          <a:pt x="24166" y="8842"/>
                        </a:cubicBezTo>
                        <a:cubicBezTo>
                          <a:pt x="24895" y="6867"/>
                          <a:pt x="25229" y="4496"/>
                          <a:pt x="24044" y="2763"/>
                        </a:cubicBezTo>
                        <a:cubicBezTo>
                          <a:pt x="22980" y="1243"/>
                          <a:pt x="21096" y="696"/>
                          <a:pt x="19272" y="332"/>
                        </a:cubicBezTo>
                        <a:cubicBezTo>
                          <a:pt x="18077" y="100"/>
                          <a:pt x="16326" y="0"/>
                          <a:pt x="1436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8" name="Google Shape;1798;p11"/>
                  <p:cNvSpPr/>
                  <p:nvPr/>
                </p:nvSpPr>
                <p:spPr>
                  <a:xfrm>
                    <a:off x="1259250" y="1456575"/>
                    <a:ext cx="128600" cy="438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4" h="17533" extrusionOk="0">
                        <a:moveTo>
                          <a:pt x="1796" y="0"/>
                        </a:moveTo>
                        <a:cubicBezTo>
                          <a:pt x="916" y="0"/>
                          <a:pt x="1" y="832"/>
                          <a:pt x="463" y="1872"/>
                        </a:cubicBezTo>
                        <a:cubicBezTo>
                          <a:pt x="2560" y="6704"/>
                          <a:pt x="4080" y="11933"/>
                          <a:pt x="4445" y="17373"/>
                        </a:cubicBezTo>
                        <a:cubicBezTo>
                          <a:pt x="4460" y="17480"/>
                          <a:pt x="4543" y="17533"/>
                          <a:pt x="4623" y="17533"/>
                        </a:cubicBezTo>
                        <a:cubicBezTo>
                          <a:pt x="4703" y="17533"/>
                          <a:pt x="4779" y="17480"/>
                          <a:pt x="4779" y="17373"/>
                        </a:cubicBezTo>
                        <a:cubicBezTo>
                          <a:pt x="5144" y="11933"/>
                          <a:pt x="4627" y="6309"/>
                          <a:pt x="3016" y="960"/>
                        </a:cubicBezTo>
                        <a:cubicBezTo>
                          <a:pt x="2804" y="280"/>
                          <a:pt x="2306" y="0"/>
                          <a:pt x="1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799" name="Google Shape;1799;p11"/>
                  <p:cNvSpPr/>
                  <p:nvPr/>
                </p:nvSpPr>
                <p:spPr>
                  <a:xfrm>
                    <a:off x="1278425" y="1436350"/>
                    <a:ext cx="170225" cy="375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09" h="15003" extrusionOk="0">
                        <a:moveTo>
                          <a:pt x="2033" y="0"/>
                        </a:moveTo>
                        <a:cubicBezTo>
                          <a:pt x="1053" y="0"/>
                          <a:pt x="0" y="1189"/>
                          <a:pt x="729" y="2073"/>
                        </a:cubicBezTo>
                        <a:cubicBezTo>
                          <a:pt x="3495" y="5751"/>
                          <a:pt x="5623" y="10128"/>
                          <a:pt x="6444" y="14869"/>
                        </a:cubicBezTo>
                        <a:cubicBezTo>
                          <a:pt x="6473" y="14957"/>
                          <a:pt x="6558" y="15002"/>
                          <a:pt x="6639" y="15002"/>
                        </a:cubicBezTo>
                        <a:cubicBezTo>
                          <a:pt x="6726" y="15002"/>
                          <a:pt x="6808" y="14949"/>
                          <a:pt x="6808" y="14839"/>
                        </a:cubicBezTo>
                        <a:cubicBezTo>
                          <a:pt x="6687" y="9976"/>
                          <a:pt x="5501" y="4991"/>
                          <a:pt x="3009" y="583"/>
                        </a:cubicBezTo>
                        <a:cubicBezTo>
                          <a:pt x="2760" y="168"/>
                          <a:pt x="2402" y="0"/>
                          <a:pt x="203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0" name="Google Shape;1800;p11"/>
                  <p:cNvSpPr/>
                  <p:nvPr/>
                </p:nvSpPr>
                <p:spPr>
                  <a:xfrm>
                    <a:off x="1256375" y="1484350"/>
                    <a:ext cx="69925" cy="37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14910" extrusionOk="0">
                        <a:moveTo>
                          <a:pt x="1406" y="1"/>
                        </a:moveTo>
                        <a:cubicBezTo>
                          <a:pt x="707" y="1"/>
                          <a:pt x="0" y="396"/>
                          <a:pt x="31" y="1186"/>
                        </a:cubicBezTo>
                        <a:cubicBezTo>
                          <a:pt x="335" y="5685"/>
                          <a:pt x="882" y="10214"/>
                          <a:pt x="1216" y="14773"/>
                        </a:cubicBezTo>
                        <a:cubicBezTo>
                          <a:pt x="1216" y="14864"/>
                          <a:pt x="1300" y="14910"/>
                          <a:pt x="1383" y="14910"/>
                        </a:cubicBezTo>
                        <a:cubicBezTo>
                          <a:pt x="1467" y="14910"/>
                          <a:pt x="1550" y="14864"/>
                          <a:pt x="1550" y="14773"/>
                        </a:cubicBezTo>
                        <a:cubicBezTo>
                          <a:pt x="1915" y="10244"/>
                          <a:pt x="2432" y="5745"/>
                          <a:pt x="2736" y="1186"/>
                        </a:cubicBezTo>
                        <a:cubicBezTo>
                          <a:pt x="2797" y="396"/>
                          <a:pt x="2105" y="1"/>
                          <a:pt x="140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1" name="Google Shape;1801;p11"/>
                  <p:cNvSpPr/>
                  <p:nvPr/>
                </p:nvSpPr>
                <p:spPr>
                  <a:xfrm>
                    <a:off x="987250" y="1441975"/>
                    <a:ext cx="298650" cy="24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9692" extrusionOk="0">
                        <a:moveTo>
                          <a:pt x="10269" y="1"/>
                        </a:moveTo>
                        <a:cubicBezTo>
                          <a:pt x="10139" y="1"/>
                          <a:pt x="10000" y="27"/>
                          <a:pt x="9853" y="85"/>
                        </a:cubicBezTo>
                        <a:cubicBezTo>
                          <a:pt x="5446" y="1908"/>
                          <a:pt x="2011" y="5465"/>
                          <a:pt x="66" y="9447"/>
                        </a:cubicBezTo>
                        <a:cubicBezTo>
                          <a:pt x="1" y="9577"/>
                          <a:pt x="121" y="9691"/>
                          <a:pt x="240" y="9691"/>
                        </a:cubicBezTo>
                        <a:cubicBezTo>
                          <a:pt x="288" y="9691"/>
                          <a:pt x="335" y="9673"/>
                          <a:pt x="370" y="9629"/>
                        </a:cubicBezTo>
                        <a:cubicBezTo>
                          <a:pt x="2954" y="6042"/>
                          <a:pt x="6783" y="3702"/>
                          <a:pt x="10735" y="2668"/>
                        </a:cubicBezTo>
                        <a:cubicBezTo>
                          <a:pt x="11946" y="2393"/>
                          <a:pt x="11512" y="1"/>
                          <a:pt x="10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2" name="Google Shape;1802;p11"/>
                  <p:cNvSpPr/>
                  <p:nvPr/>
                </p:nvSpPr>
                <p:spPr>
                  <a:xfrm>
                    <a:off x="1125950" y="1425825"/>
                    <a:ext cx="212075" cy="23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3" h="9245" extrusionOk="0">
                        <a:moveTo>
                          <a:pt x="6267" y="0"/>
                        </a:moveTo>
                        <a:cubicBezTo>
                          <a:pt x="6042" y="0"/>
                          <a:pt x="5842" y="82"/>
                          <a:pt x="5704" y="275"/>
                        </a:cubicBezTo>
                        <a:cubicBezTo>
                          <a:pt x="3728" y="3132"/>
                          <a:pt x="1965" y="6111"/>
                          <a:pt x="50" y="8968"/>
                        </a:cubicBezTo>
                        <a:cubicBezTo>
                          <a:pt x="1" y="9066"/>
                          <a:pt x="131" y="9244"/>
                          <a:pt x="246" y="9244"/>
                        </a:cubicBezTo>
                        <a:cubicBezTo>
                          <a:pt x="274" y="9244"/>
                          <a:pt x="300" y="9234"/>
                          <a:pt x="324" y="9211"/>
                        </a:cubicBezTo>
                        <a:cubicBezTo>
                          <a:pt x="2786" y="6779"/>
                          <a:pt x="5369" y="4469"/>
                          <a:pt x="7801" y="2038"/>
                        </a:cubicBezTo>
                        <a:cubicBezTo>
                          <a:pt x="8483" y="1331"/>
                          <a:pt x="7174" y="0"/>
                          <a:pt x="6267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3" name="Google Shape;1803;p11"/>
                  <p:cNvSpPr/>
                  <p:nvPr/>
                </p:nvSpPr>
                <p:spPr>
                  <a:xfrm>
                    <a:off x="872725" y="1410800"/>
                    <a:ext cx="414450" cy="21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8" h="8721" extrusionOk="0">
                        <a:moveTo>
                          <a:pt x="14739" y="0"/>
                        </a:moveTo>
                        <a:cubicBezTo>
                          <a:pt x="14588" y="0"/>
                          <a:pt x="14425" y="27"/>
                          <a:pt x="14252" y="86"/>
                        </a:cubicBezTo>
                        <a:cubicBezTo>
                          <a:pt x="9054" y="1940"/>
                          <a:pt x="4282" y="4918"/>
                          <a:pt x="148" y="8414"/>
                        </a:cubicBezTo>
                        <a:cubicBezTo>
                          <a:pt x="0" y="8537"/>
                          <a:pt x="92" y="8720"/>
                          <a:pt x="230" y="8720"/>
                        </a:cubicBezTo>
                        <a:cubicBezTo>
                          <a:pt x="262" y="8720"/>
                          <a:pt x="296" y="8710"/>
                          <a:pt x="331" y="8687"/>
                        </a:cubicBezTo>
                        <a:cubicBezTo>
                          <a:pt x="4890" y="5800"/>
                          <a:pt x="9905" y="3885"/>
                          <a:pt x="15012" y="2669"/>
                        </a:cubicBezTo>
                        <a:cubicBezTo>
                          <a:pt x="16577" y="2340"/>
                          <a:pt x="16158" y="0"/>
                          <a:pt x="14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4" name="Google Shape;1804;p11"/>
                  <p:cNvSpPr/>
                  <p:nvPr/>
                </p:nvSpPr>
                <p:spPr>
                  <a:xfrm>
                    <a:off x="980400" y="1404150"/>
                    <a:ext cx="289450" cy="13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8" h="5373" extrusionOk="0">
                        <a:moveTo>
                          <a:pt x="9583" y="0"/>
                        </a:moveTo>
                        <a:cubicBezTo>
                          <a:pt x="7715" y="0"/>
                          <a:pt x="5896" y="527"/>
                          <a:pt x="4352" y="1355"/>
                        </a:cubicBezTo>
                        <a:cubicBezTo>
                          <a:pt x="2620" y="2266"/>
                          <a:pt x="1130" y="3543"/>
                          <a:pt x="97" y="5093"/>
                        </a:cubicBezTo>
                        <a:cubicBezTo>
                          <a:pt x="0" y="5214"/>
                          <a:pt x="152" y="5372"/>
                          <a:pt x="280" y="5372"/>
                        </a:cubicBezTo>
                        <a:cubicBezTo>
                          <a:pt x="313" y="5372"/>
                          <a:pt x="345" y="5362"/>
                          <a:pt x="370" y="5336"/>
                        </a:cubicBezTo>
                        <a:cubicBezTo>
                          <a:pt x="1647" y="4029"/>
                          <a:pt x="3258" y="3239"/>
                          <a:pt x="4930" y="2783"/>
                        </a:cubicBezTo>
                        <a:cubicBezTo>
                          <a:pt x="5849" y="2549"/>
                          <a:pt x="6778" y="2435"/>
                          <a:pt x="7681" y="2435"/>
                        </a:cubicBezTo>
                        <a:cubicBezTo>
                          <a:pt x="8419" y="2435"/>
                          <a:pt x="9140" y="2511"/>
                          <a:pt x="9823" y="2662"/>
                        </a:cubicBezTo>
                        <a:cubicBezTo>
                          <a:pt x="9872" y="2674"/>
                          <a:pt x="9919" y="2680"/>
                          <a:pt x="9966" y="2680"/>
                        </a:cubicBezTo>
                        <a:cubicBezTo>
                          <a:pt x="10926" y="2680"/>
                          <a:pt x="11578" y="133"/>
                          <a:pt x="10158" y="17"/>
                        </a:cubicBezTo>
                        <a:cubicBezTo>
                          <a:pt x="9966" y="6"/>
                          <a:pt x="9774" y="0"/>
                          <a:pt x="9583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5" name="Google Shape;1805;p11"/>
                  <p:cNvSpPr/>
                  <p:nvPr/>
                </p:nvSpPr>
                <p:spPr>
                  <a:xfrm>
                    <a:off x="789025" y="1324225"/>
                    <a:ext cx="491750" cy="1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0" h="4872" extrusionOk="0">
                        <a:moveTo>
                          <a:pt x="4780" y="1"/>
                        </a:moveTo>
                        <a:cubicBezTo>
                          <a:pt x="3266" y="1"/>
                          <a:pt x="1760" y="81"/>
                          <a:pt x="274" y="235"/>
                        </a:cubicBezTo>
                        <a:cubicBezTo>
                          <a:pt x="1" y="296"/>
                          <a:pt x="31" y="600"/>
                          <a:pt x="274" y="600"/>
                        </a:cubicBezTo>
                        <a:cubicBezTo>
                          <a:pt x="6110" y="691"/>
                          <a:pt x="11825" y="2272"/>
                          <a:pt x="16962" y="4704"/>
                        </a:cubicBezTo>
                        <a:cubicBezTo>
                          <a:pt x="17195" y="4820"/>
                          <a:pt x="17421" y="4872"/>
                          <a:pt x="17631" y="4872"/>
                        </a:cubicBezTo>
                        <a:cubicBezTo>
                          <a:pt x="18953" y="4872"/>
                          <a:pt x="19669" y="2836"/>
                          <a:pt x="17965" y="2181"/>
                        </a:cubicBezTo>
                        <a:cubicBezTo>
                          <a:pt x="13705" y="685"/>
                          <a:pt x="9210" y="1"/>
                          <a:pt x="478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>
                    <a:off x="981525" y="1249500"/>
                    <a:ext cx="328025" cy="18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21" h="7259" extrusionOk="0">
                        <a:moveTo>
                          <a:pt x="263" y="0"/>
                        </a:moveTo>
                        <a:cubicBezTo>
                          <a:pt x="73" y="0"/>
                          <a:pt x="1" y="250"/>
                          <a:pt x="173" y="337"/>
                        </a:cubicBezTo>
                        <a:cubicBezTo>
                          <a:pt x="3942" y="2161"/>
                          <a:pt x="7347" y="4531"/>
                          <a:pt x="10538" y="7085"/>
                        </a:cubicBezTo>
                        <a:cubicBezTo>
                          <a:pt x="10691" y="7206"/>
                          <a:pt x="10858" y="7258"/>
                          <a:pt x="11029" y="7258"/>
                        </a:cubicBezTo>
                        <a:cubicBezTo>
                          <a:pt x="12018" y="7258"/>
                          <a:pt x="13121" y="5483"/>
                          <a:pt x="12058" y="4835"/>
                        </a:cubicBezTo>
                        <a:cubicBezTo>
                          <a:pt x="8350" y="2677"/>
                          <a:pt x="4307" y="1157"/>
                          <a:pt x="295" y="2"/>
                        </a:cubicBezTo>
                        <a:cubicBezTo>
                          <a:pt x="284" y="1"/>
                          <a:pt x="273" y="0"/>
                          <a:pt x="2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>
                    <a:off x="973500" y="1174075"/>
                    <a:ext cx="356800" cy="239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72" h="9592" extrusionOk="0">
                        <a:moveTo>
                          <a:pt x="284" y="1"/>
                        </a:moveTo>
                        <a:cubicBezTo>
                          <a:pt x="125" y="1"/>
                          <a:pt x="1" y="206"/>
                          <a:pt x="190" y="314"/>
                        </a:cubicBezTo>
                        <a:cubicBezTo>
                          <a:pt x="4263" y="2959"/>
                          <a:pt x="7972" y="6059"/>
                          <a:pt x="11437" y="9281"/>
                        </a:cubicBezTo>
                        <a:cubicBezTo>
                          <a:pt x="11667" y="9499"/>
                          <a:pt x="11924" y="9591"/>
                          <a:pt x="12180" y="9591"/>
                        </a:cubicBezTo>
                        <a:cubicBezTo>
                          <a:pt x="13242" y="9591"/>
                          <a:pt x="14272" y="7998"/>
                          <a:pt x="13169" y="7214"/>
                        </a:cubicBezTo>
                        <a:cubicBezTo>
                          <a:pt x="9157" y="4326"/>
                          <a:pt x="4780" y="1986"/>
                          <a:pt x="342" y="10"/>
                        </a:cubicBezTo>
                        <a:cubicBezTo>
                          <a:pt x="323" y="4"/>
                          <a:pt x="303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>
                    <a:off x="1137400" y="950450"/>
                    <a:ext cx="180600" cy="461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4" h="18448" extrusionOk="0">
                        <a:moveTo>
                          <a:pt x="181" y="1"/>
                        </a:moveTo>
                        <a:cubicBezTo>
                          <a:pt x="89" y="1"/>
                          <a:pt x="0" y="78"/>
                          <a:pt x="18" y="232"/>
                        </a:cubicBezTo>
                        <a:cubicBezTo>
                          <a:pt x="990" y="6007"/>
                          <a:pt x="2267" y="11812"/>
                          <a:pt x="4151" y="17436"/>
                        </a:cubicBezTo>
                        <a:cubicBezTo>
                          <a:pt x="4409" y="18152"/>
                          <a:pt x="4934" y="18448"/>
                          <a:pt x="5454" y="18448"/>
                        </a:cubicBezTo>
                        <a:cubicBezTo>
                          <a:pt x="6346" y="18448"/>
                          <a:pt x="7223" y="17577"/>
                          <a:pt x="6705" y="16463"/>
                        </a:cubicBezTo>
                        <a:cubicBezTo>
                          <a:pt x="4273" y="11174"/>
                          <a:pt x="2024" y="5764"/>
                          <a:pt x="352" y="141"/>
                        </a:cubicBezTo>
                        <a:cubicBezTo>
                          <a:pt x="325" y="48"/>
                          <a:pt x="252" y="1"/>
                          <a:pt x="18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>
                    <a:off x="1214125" y="977300"/>
                    <a:ext cx="139375" cy="45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5" h="18034" extrusionOk="0">
                        <a:moveTo>
                          <a:pt x="191" y="0"/>
                        </a:moveTo>
                        <a:cubicBezTo>
                          <a:pt x="96" y="0"/>
                          <a:pt x="1" y="80"/>
                          <a:pt x="18" y="222"/>
                        </a:cubicBezTo>
                        <a:cubicBezTo>
                          <a:pt x="930" y="5754"/>
                          <a:pt x="1660" y="11346"/>
                          <a:pt x="2633" y="16848"/>
                        </a:cubicBezTo>
                        <a:cubicBezTo>
                          <a:pt x="2761" y="17673"/>
                          <a:pt x="3349" y="18033"/>
                          <a:pt x="3945" y="18033"/>
                        </a:cubicBezTo>
                        <a:cubicBezTo>
                          <a:pt x="4753" y="18033"/>
                          <a:pt x="5575" y="17369"/>
                          <a:pt x="5277" y="16301"/>
                        </a:cubicBezTo>
                        <a:cubicBezTo>
                          <a:pt x="3696" y="10890"/>
                          <a:pt x="1964" y="5541"/>
                          <a:pt x="353" y="130"/>
                        </a:cubicBezTo>
                        <a:cubicBezTo>
                          <a:pt x="327" y="41"/>
                          <a:pt x="260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>
                    <a:off x="1288100" y="1008875"/>
                    <a:ext cx="84550" cy="411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82" h="16459" extrusionOk="0">
                        <a:moveTo>
                          <a:pt x="210" y="1"/>
                        </a:moveTo>
                        <a:cubicBezTo>
                          <a:pt x="104" y="1"/>
                          <a:pt x="0" y="91"/>
                          <a:pt x="38" y="205"/>
                        </a:cubicBezTo>
                        <a:cubicBezTo>
                          <a:pt x="1011" y="5129"/>
                          <a:pt x="1102" y="10205"/>
                          <a:pt x="677" y="15099"/>
                        </a:cubicBezTo>
                        <a:cubicBezTo>
                          <a:pt x="581" y="15974"/>
                          <a:pt x="1328" y="16458"/>
                          <a:pt x="2061" y="16458"/>
                        </a:cubicBezTo>
                        <a:cubicBezTo>
                          <a:pt x="2727" y="16458"/>
                          <a:pt x="3382" y="16058"/>
                          <a:pt x="3382" y="15190"/>
                        </a:cubicBezTo>
                        <a:cubicBezTo>
                          <a:pt x="3230" y="9962"/>
                          <a:pt x="2044" y="4886"/>
                          <a:pt x="373" y="114"/>
                        </a:cubicBezTo>
                        <a:cubicBezTo>
                          <a:pt x="338" y="34"/>
                          <a:pt x="274" y="1"/>
                          <a:pt x="21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>
                    <a:off x="1308525" y="1001450"/>
                    <a:ext cx="276000" cy="37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40" h="15198" extrusionOk="0">
                        <a:moveTo>
                          <a:pt x="10802" y="1"/>
                        </a:moveTo>
                        <a:cubicBezTo>
                          <a:pt x="10749" y="1"/>
                          <a:pt x="10695" y="23"/>
                          <a:pt x="10650" y="76"/>
                        </a:cubicBezTo>
                        <a:cubicBezTo>
                          <a:pt x="7367" y="4423"/>
                          <a:pt x="3963" y="8678"/>
                          <a:pt x="771" y="12994"/>
                        </a:cubicBezTo>
                        <a:cubicBezTo>
                          <a:pt x="0" y="14066"/>
                          <a:pt x="981" y="15197"/>
                          <a:pt x="1956" y="15197"/>
                        </a:cubicBezTo>
                        <a:cubicBezTo>
                          <a:pt x="2365" y="15197"/>
                          <a:pt x="2773" y="14999"/>
                          <a:pt x="3051" y="14514"/>
                        </a:cubicBezTo>
                        <a:cubicBezTo>
                          <a:pt x="5787" y="9864"/>
                          <a:pt x="8279" y="5031"/>
                          <a:pt x="10954" y="259"/>
                        </a:cubicBezTo>
                        <a:cubicBezTo>
                          <a:pt x="11040" y="130"/>
                          <a:pt x="10928" y="1"/>
                          <a:pt x="108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>
                    <a:off x="1296875" y="1110600"/>
                    <a:ext cx="319475" cy="32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9" h="13014" extrusionOk="0">
                        <a:moveTo>
                          <a:pt x="12553" y="0"/>
                        </a:moveTo>
                        <a:cubicBezTo>
                          <a:pt x="12504" y="0"/>
                          <a:pt x="12448" y="17"/>
                          <a:pt x="12393" y="57"/>
                        </a:cubicBezTo>
                        <a:cubicBezTo>
                          <a:pt x="8654" y="3613"/>
                          <a:pt x="4733" y="7109"/>
                          <a:pt x="994" y="10726"/>
                        </a:cubicBezTo>
                        <a:cubicBezTo>
                          <a:pt x="1" y="11650"/>
                          <a:pt x="1009" y="13013"/>
                          <a:pt x="2044" y="13013"/>
                        </a:cubicBezTo>
                        <a:cubicBezTo>
                          <a:pt x="2371" y="13013"/>
                          <a:pt x="2700" y="12878"/>
                          <a:pt x="2970" y="12549"/>
                        </a:cubicBezTo>
                        <a:cubicBezTo>
                          <a:pt x="6283" y="8537"/>
                          <a:pt x="9383" y="4343"/>
                          <a:pt x="12666" y="270"/>
                        </a:cubicBezTo>
                        <a:cubicBezTo>
                          <a:pt x="12778" y="135"/>
                          <a:pt x="12692" y="0"/>
                          <a:pt x="1255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>
                    <a:off x="1281425" y="1174950"/>
                    <a:ext cx="353375" cy="26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10458" extrusionOk="0">
                        <a:moveTo>
                          <a:pt x="13896" y="0"/>
                        </a:moveTo>
                        <a:cubicBezTo>
                          <a:pt x="13857" y="0"/>
                          <a:pt x="13815" y="11"/>
                          <a:pt x="13771" y="36"/>
                        </a:cubicBezTo>
                        <a:cubicBezTo>
                          <a:pt x="9758" y="2954"/>
                          <a:pt x="5442" y="5507"/>
                          <a:pt x="1217" y="7939"/>
                        </a:cubicBezTo>
                        <a:cubicBezTo>
                          <a:pt x="1" y="8649"/>
                          <a:pt x="876" y="10457"/>
                          <a:pt x="2029" y="10457"/>
                        </a:cubicBezTo>
                        <a:cubicBezTo>
                          <a:pt x="2259" y="10457"/>
                          <a:pt x="2500" y="10385"/>
                          <a:pt x="2737" y="10219"/>
                        </a:cubicBezTo>
                        <a:cubicBezTo>
                          <a:pt x="6749" y="7209"/>
                          <a:pt x="10427" y="3775"/>
                          <a:pt x="14014" y="279"/>
                        </a:cubicBezTo>
                        <a:cubicBezTo>
                          <a:pt x="14134" y="159"/>
                          <a:pt x="14045" y="0"/>
                          <a:pt x="138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>
                    <a:off x="1290625" y="1350725"/>
                    <a:ext cx="465300" cy="8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12" h="3518" extrusionOk="0">
                        <a:moveTo>
                          <a:pt x="9241" y="0"/>
                        </a:moveTo>
                        <a:cubicBezTo>
                          <a:pt x="6729" y="0"/>
                          <a:pt x="4200" y="260"/>
                          <a:pt x="1700" y="817"/>
                        </a:cubicBezTo>
                        <a:cubicBezTo>
                          <a:pt x="1" y="1228"/>
                          <a:pt x="600" y="3518"/>
                          <a:pt x="1960" y="3518"/>
                        </a:cubicBezTo>
                        <a:cubicBezTo>
                          <a:pt x="2108" y="3518"/>
                          <a:pt x="2266" y="3490"/>
                          <a:pt x="2430" y="3431"/>
                        </a:cubicBezTo>
                        <a:cubicBezTo>
                          <a:pt x="6379" y="2082"/>
                          <a:pt x="10615" y="1287"/>
                          <a:pt x="14926" y="1287"/>
                        </a:cubicBezTo>
                        <a:cubicBezTo>
                          <a:pt x="16056" y="1287"/>
                          <a:pt x="17190" y="1341"/>
                          <a:pt x="18327" y="1455"/>
                        </a:cubicBezTo>
                        <a:cubicBezTo>
                          <a:pt x="18343" y="1460"/>
                          <a:pt x="18359" y="1462"/>
                          <a:pt x="18373" y="1462"/>
                        </a:cubicBezTo>
                        <a:cubicBezTo>
                          <a:pt x="18551" y="1462"/>
                          <a:pt x="18612" y="1149"/>
                          <a:pt x="18387" y="1121"/>
                        </a:cubicBezTo>
                        <a:cubicBezTo>
                          <a:pt x="15429" y="398"/>
                          <a:pt x="12349" y="0"/>
                          <a:pt x="924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>
                    <a:off x="1303125" y="1429000"/>
                    <a:ext cx="401400" cy="68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56" h="2750" extrusionOk="0">
                        <a:moveTo>
                          <a:pt x="2982" y="1"/>
                        </a:moveTo>
                        <a:cubicBezTo>
                          <a:pt x="2530" y="1"/>
                          <a:pt x="2078" y="9"/>
                          <a:pt x="1626" y="26"/>
                        </a:cubicBezTo>
                        <a:cubicBezTo>
                          <a:pt x="1" y="113"/>
                          <a:pt x="343" y="2750"/>
                          <a:pt x="1700" y="2750"/>
                        </a:cubicBezTo>
                        <a:cubicBezTo>
                          <a:pt x="1764" y="2750"/>
                          <a:pt x="1831" y="2744"/>
                          <a:pt x="1899" y="2731"/>
                        </a:cubicBezTo>
                        <a:cubicBezTo>
                          <a:pt x="4643" y="2271"/>
                          <a:pt x="7453" y="2000"/>
                          <a:pt x="10277" y="2000"/>
                        </a:cubicBezTo>
                        <a:cubicBezTo>
                          <a:pt x="12114" y="2000"/>
                          <a:pt x="13957" y="2115"/>
                          <a:pt x="15790" y="2367"/>
                        </a:cubicBezTo>
                        <a:cubicBezTo>
                          <a:pt x="15799" y="2368"/>
                          <a:pt x="15807" y="2369"/>
                          <a:pt x="15815" y="2369"/>
                        </a:cubicBezTo>
                        <a:cubicBezTo>
                          <a:pt x="15981" y="2369"/>
                          <a:pt x="16055" y="2089"/>
                          <a:pt x="15881" y="2002"/>
                        </a:cubicBezTo>
                        <a:cubicBezTo>
                          <a:pt x="11774" y="789"/>
                          <a:pt x="7391" y="1"/>
                          <a:pt x="29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>
                    <a:off x="1295700" y="1386875"/>
                    <a:ext cx="344450" cy="74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8" h="2990" extrusionOk="0">
                        <a:moveTo>
                          <a:pt x="5512" y="0"/>
                        </a:moveTo>
                        <a:cubicBezTo>
                          <a:pt x="4114" y="0"/>
                          <a:pt x="2711" y="88"/>
                          <a:pt x="1315" y="283"/>
                        </a:cubicBezTo>
                        <a:cubicBezTo>
                          <a:pt x="0" y="454"/>
                          <a:pt x="566" y="2990"/>
                          <a:pt x="1674" y="2990"/>
                        </a:cubicBezTo>
                        <a:cubicBezTo>
                          <a:pt x="1745" y="2990"/>
                          <a:pt x="1818" y="2979"/>
                          <a:pt x="1892" y="2957"/>
                        </a:cubicBezTo>
                        <a:cubicBezTo>
                          <a:pt x="5462" y="1933"/>
                          <a:pt x="9256" y="1191"/>
                          <a:pt x="13113" y="1191"/>
                        </a:cubicBezTo>
                        <a:cubicBezTo>
                          <a:pt x="13264" y="1191"/>
                          <a:pt x="13414" y="1192"/>
                          <a:pt x="13564" y="1194"/>
                        </a:cubicBezTo>
                        <a:cubicBezTo>
                          <a:pt x="13747" y="1194"/>
                          <a:pt x="13777" y="891"/>
                          <a:pt x="13595" y="860"/>
                        </a:cubicBezTo>
                        <a:cubicBezTo>
                          <a:pt x="10978" y="337"/>
                          <a:pt x="8254" y="0"/>
                          <a:pt x="55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>
                    <a:off x="1275475" y="1444025"/>
                    <a:ext cx="345175" cy="10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07" h="4275" extrusionOk="0">
                        <a:moveTo>
                          <a:pt x="1388" y="1"/>
                        </a:moveTo>
                        <a:cubicBezTo>
                          <a:pt x="0" y="1"/>
                          <a:pt x="132" y="2712"/>
                          <a:pt x="1375" y="2712"/>
                        </a:cubicBezTo>
                        <a:cubicBezTo>
                          <a:pt x="1401" y="2712"/>
                          <a:pt x="1428" y="2710"/>
                          <a:pt x="1455" y="2708"/>
                        </a:cubicBezTo>
                        <a:cubicBezTo>
                          <a:pt x="2229" y="2655"/>
                          <a:pt x="3009" y="2627"/>
                          <a:pt x="3793" y="2627"/>
                        </a:cubicBezTo>
                        <a:cubicBezTo>
                          <a:pt x="7046" y="2627"/>
                          <a:pt x="10363" y="3107"/>
                          <a:pt x="13522" y="4258"/>
                        </a:cubicBezTo>
                        <a:cubicBezTo>
                          <a:pt x="13546" y="4270"/>
                          <a:pt x="13568" y="4275"/>
                          <a:pt x="13589" y="4275"/>
                        </a:cubicBezTo>
                        <a:cubicBezTo>
                          <a:pt x="13731" y="4275"/>
                          <a:pt x="13807" y="4034"/>
                          <a:pt x="13674" y="3954"/>
                        </a:cubicBezTo>
                        <a:cubicBezTo>
                          <a:pt x="10027" y="1826"/>
                          <a:pt x="5863" y="307"/>
                          <a:pt x="1455" y="3"/>
                        </a:cubicBezTo>
                        <a:cubicBezTo>
                          <a:pt x="1432" y="1"/>
                          <a:pt x="1410" y="1"/>
                          <a:pt x="138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>
                    <a:off x="1137825" y="1157600"/>
                    <a:ext cx="342175" cy="38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7" h="15488" extrusionOk="0">
                        <a:moveTo>
                          <a:pt x="5745" y="1"/>
                        </a:moveTo>
                        <a:cubicBezTo>
                          <a:pt x="5350" y="1"/>
                          <a:pt x="5168" y="487"/>
                          <a:pt x="5137" y="912"/>
                        </a:cubicBezTo>
                        <a:cubicBezTo>
                          <a:pt x="4961" y="2049"/>
                          <a:pt x="5036" y="3207"/>
                          <a:pt x="5363" y="4281"/>
                        </a:cubicBezTo>
                        <a:lnTo>
                          <a:pt x="5363" y="4281"/>
                        </a:lnTo>
                        <a:cubicBezTo>
                          <a:pt x="4935" y="3111"/>
                          <a:pt x="4601" y="2360"/>
                          <a:pt x="4134" y="1764"/>
                        </a:cubicBezTo>
                        <a:cubicBezTo>
                          <a:pt x="3967" y="1456"/>
                          <a:pt x="3722" y="1148"/>
                          <a:pt x="3423" y="1148"/>
                        </a:cubicBezTo>
                        <a:cubicBezTo>
                          <a:pt x="3397" y="1148"/>
                          <a:pt x="3371" y="1151"/>
                          <a:pt x="3344" y="1156"/>
                        </a:cubicBezTo>
                        <a:cubicBezTo>
                          <a:pt x="3070" y="1247"/>
                          <a:pt x="2919" y="1551"/>
                          <a:pt x="2919" y="1855"/>
                        </a:cubicBezTo>
                        <a:cubicBezTo>
                          <a:pt x="2919" y="2159"/>
                          <a:pt x="3040" y="2432"/>
                          <a:pt x="3162" y="2675"/>
                        </a:cubicBezTo>
                        <a:cubicBezTo>
                          <a:pt x="3461" y="3333"/>
                          <a:pt x="3773" y="3965"/>
                          <a:pt x="4124" y="4571"/>
                        </a:cubicBezTo>
                        <a:lnTo>
                          <a:pt x="4124" y="4571"/>
                        </a:lnTo>
                        <a:cubicBezTo>
                          <a:pt x="3603" y="3801"/>
                          <a:pt x="3117" y="3284"/>
                          <a:pt x="2402" y="2949"/>
                        </a:cubicBezTo>
                        <a:cubicBezTo>
                          <a:pt x="2253" y="2888"/>
                          <a:pt x="2091" y="2857"/>
                          <a:pt x="1931" y="2857"/>
                        </a:cubicBezTo>
                        <a:cubicBezTo>
                          <a:pt x="1535" y="2857"/>
                          <a:pt x="1146" y="3046"/>
                          <a:pt x="973" y="3435"/>
                        </a:cubicBezTo>
                        <a:cubicBezTo>
                          <a:pt x="791" y="3952"/>
                          <a:pt x="1034" y="4499"/>
                          <a:pt x="1277" y="4925"/>
                        </a:cubicBezTo>
                        <a:cubicBezTo>
                          <a:pt x="1885" y="5806"/>
                          <a:pt x="2797" y="6384"/>
                          <a:pt x="3678" y="6931"/>
                        </a:cubicBezTo>
                        <a:cubicBezTo>
                          <a:pt x="3206" y="6817"/>
                          <a:pt x="2726" y="6755"/>
                          <a:pt x="2255" y="6755"/>
                        </a:cubicBezTo>
                        <a:cubicBezTo>
                          <a:pt x="1846" y="6755"/>
                          <a:pt x="1446" y="6802"/>
                          <a:pt x="1064" y="6900"/>
                        </a:cubicBezTo>
                        <a:cubicBezTo>
                          <a:pt x="730" y="6992"/>
                          <a:pt x="365" y="7144"/>
                          <a:pt x="213" y="7448"/>
                        </a:cubicBezTo>
                        <a:cubicBezTo>
                          <a:pt x="1" y="7934"/>
                          <a:pt x="274" y="8572"/>
                          <a:pt x="730" y="8815"/>
                        </a:cubicBezTo>
                        <a:cubicBezTo>
                          <a:pt x="1124" y="9030"/>
                          <a:pt x="1740" y="9150"/>
                          <a:pt x="2366" y="9150"/>
                        </a:cubicBezTo>
                        <a:cubicBezTo>
                          <a:pt x="2771" y="9150"/>
                          <a:pt x="3179" y="9100"/>
                          <a:pt x="3535" y="8993"/>
                        </a:cubicBezTo>
                        <a:lnTo>
                          <a:pt x="3535" y="8993"/>
                        </a:lnTo>
                        <a:cubicBezTo>
                          <a:pt x="2566" y="9313"/>
                          <a:pt x="1720" y="10059"/>
                          <a:pt x="1247" y="11065"/>
                        </a:cubicBezTo>
                        <a:cubicBezTo>
                          <a:pt x="1095" y="11399"/>
                          <a:pt x="973" y="11764"/>
                          <a:pt x="1095" y="12098"/>
                        </a:cubicBezTo>
                        <a:cubicBezTo>
                          <a:pt x="1216" y="12487"/>
                          <a:pt x="1610" y="12682"/>
                          <a:pt x="1981" y="12682"/>
                        </a:cubicBezTo>
                        <a:cubicBezTo>
                          <a:pt x="2074" y="12682"/>
                          <a:pt x="2165" y="12669"/>
                          <a:pt x="2250" y="12645"/>
                        </a:cubicBezTo>
                        <a:cubicBezTo>
                          <a:pt x="2645" y="12493"/>
                          <a:pt x="3830" y="11642"/>
                          <a:pt x="4438" y="10973"/>
                        </a:cubicBezTo>
                        <a:lnTo>
                          <a:pt x="4438" y="10973"/>
                        </a:lnTo>
                        <a:cubicBezTo>
                          <a:pt x="4104" y="11824"/>
                          <a:pt x="3800" y="12676"/>
                          <a:pt x="3952" y="13587"/>
                        </a:cubicBezTo>
                        <a:cubicBezTo>
                          <a:pt x="4078" y="14318"/>
                          <a:pt x="4705" y="14986"/>
                          <a:pt x="5348" y="14986"/>
                        </a:cubicBezTo>
                        <a:cubicBezTo>
                          <a:pt x="5481" y="14986"/>
                          <a:pt x="5615" y="14957"/>
                          <a:pt x="5745" y="14894"/>
                        </a:cubicBezTo>
                        <a:cubicBezTo>
                          <a:pt x="6292" y="14590"/>
                          <a:pt x="6505" y="13800"/>
                          <a:pt x="6505" y="13101"/>
                        </a:cubicBezTo>
                        <a:cubicBezTo>
                          <a:pt x="6505" y="12432"/>
                          <a:pt x="6353" y="11703"/>
                          <a:pt x="6505" y="11004"/>
                        </a:cubicBezTo>
                        <a:cubicBezTo>
                          <a:pt x="6505" y="12311"/>
                          <a:pt x="6870" y="13557"/>
                          <a:pt x="7569" y="14590"/>
                        </a:cubicBezTo>
                        <a:cubicBezTo>
                          <a:pt x="7782" y="14925"/>
                          <a:pt x="8055" y="15259"/>
                          <a:pt x="8420" y="15411"/>
                        </a:cubicBezTo>
                        <a:cubicBezTo>
                          <a:pt x="8549" y="15461"/>
                          <a:pt x="8685" y="15488"/>
                          <a:pt x="8816" y="15488"/>
                        </a:cubicBezTo>
                        <a:cubicBezTo>
                          <a:pt x="9087" y="15488"/>
                          <a:pt x="9341" y="15373"/>
                          <a:pt x="9484" y="15107"/>
                        </a:cubicBezTo>
                        <a:cubicBezTo>
                          <a:pt x="9727" y="14742"/>
                          <a:pt x="9606" y="14195"/>
                          <a:pt x="9484" y="13800"/>
                        </a:cubicBezTo>
                        <a:cubicBezTo>
                          <a:pt x="9237" y="12861"/>
                          <a:pt x="8950" y="11963"/>
                          <a:pt x="8590" y="11088"/>
                        </a:cubicBezTo>
                        <a:lnTo>
                          <a:pt x="8590" y="11088"/>
                        </a:lnTo>
                        <a:cubicBezTo>
                          <a:pt x="9010" y="11879"/>
                          <a:pt x="9674" y="12522"/>
                          <a:pt x="10457" y="12888"/>
                        </a:cubicBezTo>
                        <a:cubicBezTo>
                          <a:pt x="10684" y="12982"/>
                          <a:pt x="10952" y="13052"/>
                          <a:pt x="11205" y="13052"/>
                        </a:cubicBezTo>
                        <a:cubicBezTo>
                          <a:pt x="11527" y="13052"/>
                          <a:pt x="11823" y="12938"/>
                          <a:pt x="11976" y="12615"/>
                        </a:cubicBezTo>
                        <a:cubicBezTo>
                          <a:pt x="12159" y="12220"/>
                          <a:pt x="12007" y="11764"/>
                          <a:pt x="11855" y="11399"/>
                        </a:cubicBezTo>
                        <a:cubicBezTo>
                          <a:pt x="11369" y="10335"/>
                          <a:pt x="10669" y="9332"/>
                          <a:pt x="9788" y="8633"/>
                        </a:cubicBezTo>
                        <a:lnTo>
                          <a:pt x="9788" y="8633"/>
                        </a:lnTo>
                        <a:cubicBezTo>
                          <a:pt x="10530" y="8816"/>
                          <a:pt x="11182" y="8902"/>
                          <a:pt x="11720" y="8902"/>
                        </a:cubicBezTo>
                        <a:cubicBezTo>
                          <a:pt x="13054" y="8902"/>
                          <a:pt x="13686" y="8375"/>
                          <a:pt x="13253" y="7508"/>
                        </a:cubicBezTo>
                        <a:cubicBezTo>
                          <a:pt x="13131" y="7265"/>
                          <a:pt x="12828" y="7083"/>
                          <a:pt x="12584" y="6992"/>
                        </a:cubicBezTo>
                        <a:cubicBezTo>
                          <a:pt x="11828" y="6652"/>
                          <a:pt x="10981" y="6492"/>
                          <a:pt x="10160" y="6492"/>
                        </a:cubicBezTo>
                        <a:cubicBezTo>
                          <a:pt x="10025" y="6492"/>
                          <a:pt x="9891" y="6497"/>
                          <a:pt x="9758" y="6505"/>
                        </a:cubicBezTo>
                        <a:cubicBezTo>
                          <a:pt x="10700" y="6262"/>
                          <a:pt x="11612" y="5685"/>
                          <a:pt x="12220" y="4803"/>
                        </a:cubicBezTo>
                        <a:cubicBezTo>
                          <a:pt x="12493" y="4408"/>
                          <a:pt x="12706" y="3800"/>
                          <a:pt x="12372" y="3435"/>
                        </a:cubicBezTo>
                        <a:cubicBezTo>
                          <a:pt x="12265" y="3314"/>
                          <a:pt x="12106" y="3268"/>
                          <a:pt x="11935" y="3268"/>
                        </a:cubicBezTo>
                        <a:cubicBezTo>
                          <a:pt x="11764" y="3268"/>
                          <a:pt x="11581" y="3314"/>
                          <a:pt x="11429" y="3375"/>
                        </a:cubicBezTo>
                        <a:cubicBezTo>
                          <a:pt x="10487" y="3739"/>
                          <a:pt x="9575" y="4408"/>
                          <a:pt x="8876" y="5229"/>
                        </a:cubicBezTo>
                        <a:cubicBezTo>
                          <a:pt x="9393" y="4226"/>
                          <a:pt x="9727" y="3101"/>
                          <a:pt x="9849" y="1916"/>
                        </a:cubicBezTo>
                        <a:cubicBezTo>
                          <a:pt x="9879" y="1520"/>
                          <a:pt x="9849" y="1004"/>
                          <a:pt x="9545" y="791"/>
                        </a:cubicBezTo>
                        <a:cubicBezTo>
                          <a:pt x="9446" y="717"/>
                          <a:pt x="9340" y="685"/>
                          <a:pt x="9232" y="685"/>
                        </a:cubicBezTo>
                        <a:cubicBezTo>
                          <a:pt x="8943" y="685"/>
                          <a:pt x="8641" y="912"/>
                          <a:pt x="8420" y="1156"/>
                        </a:cubicBezTo>
                        <a:cubicBezTo>
                          <a:pt x="7630" y="2098"/>
                          <a:pt x="7144" y="3344"/>
                          <a:pt x="7022" y="4590"/>
                        </a:cubicBezTo>
                        <a:cubicBezTo>
                          <a:pt x="6900" y="3344"/>
                          <a:pt x="6718" y="2098"/>
                          <a:pt x="6414" y="852"/>
                        </a:cubicBezTo>
                        <a:cubicBezTo>
                          <a:pt x="6292" y="457"/>
                          <a:pt x="6110" y="1"/>
                          <a:pt x="57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>
                    <a:off x="1239650" y="1283750"/>
                    <a:ext cx="136800" cy="13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2" h="5597" extrusionOk="0">
                        <a:moveTo>
                          <a:pt x="2249" y="0"/>
                        </a:moveTo>
                        <a:cubicBezTo>
                          <a:pt x="2111" y="0"/>
                          <a:pt x="1974" y="32"/>
                          <a:pt x="1855" y="91"/>
                        </a:cubicBezTo>
                        <a:cubicBezTo>
                          <a:pt x="1520" y="243"/>
                          <a:pt x="1277" y="608"/>
                          <a:pt x="1277" y="1034"/>
                        </a:cubicBezTo>
                        <a:cubicBezTo>
                          <a:pt x="791" y="1095"/>
                          <a:pt x="304" y="1520"/>
                          <a:pt x="153" y="2067"/>
                        </a:cubicBezTo>
                        <a:cubicBezTo>
                          <a:pt x="1" y="2584"/>
                          <a:pt x="92" y="3222"/>
                          <a:pt x="487" y="3648"/>
                        </a:cubicBezTo>
                        <a:cubicBezTo>
                          <a:pt x="304" y="4225"/>
                          <a:pt x="487" y="4894"/>
                          <a:pt x="943" y="5259"/>
                        </a:cubicBezTo>
                        <a:cubicBezTo>
                          <a:pt x="1161" y="5419"/>
                          <a:pt x="1422" y="5502"/>
                          <a:pt x="1680" y="5502"/>
                        </a:cubicBezTo>
                        <a:cubicBezTo>
                          <a:pt x="1962" y="5502"/>
                          <a:pt x="2241" y="5404"/>
                          <a:pt x="2463" y="5198"/>
                        </a:cubicBezTo>
                        <a:cubicBezTo>
                          <a:pt x="2700" y="5455"/>
                          <a:pt x="3028" y="5597"/>
                          <a:pt x="3354" y="5597"/>
                        </a:cubicBezTo>
                        <a:cubicBezTo>
                          <a:pt x="3528" y="5597"/>
                          <a:pt x="3702" y="5556"/>
                          <a:pt x="3861" y="5471"/>
                        </a:cubicBezTo>
                        <a:cubicBezTo>
                          <a:pt x="4317" y="5259"/>
                          <a:pt x="4621" y="4681"/>
                          <a:pt x="4590" y="4104"/>
                        </a:cubicBezTo>
                        <a:cubicBezTo>
                          <a:pt x="5046" y="3830"/>
                          <a:pt x="5381" y="3313"/>
                          <a:pt x="5411" y="2705"/>
                        </a:cubicBezTo>
                        <a:cubicBezTo>
                          <a:pt x="5472" y="2128"/>
                          <a:pt x="5168" y="1520"/>
                          <a:pt x="4712" y="1246"/>
                        </a:cubicBezTo>
                        <a:cubicBezTo>
                          <a:pt x="4712" y="882"/>
                          <a:pt x="4469" y="487"/>
                          <a:pt x="4165" y="335"/>
                        </a:cubicBezTo>
                        <a:cubicBezTo>
                          <a:pt x="3993" y="231"/>
                          <a:pt x="3782" y="196"/>
                          <a:pt x="3521" y="196"/>
                        </a:cubicBezTo>
                        <a:cubicBezTo>
                          <a:pt x="3321" y="196"/>
                          <a:pt x="3091" y="217"/>
                          <a:pt x="2827" y="243"/>
                        </a:cubicBezTo>
                        <a:cubicBezTo>
                          <a:pt x="2679" y="77"/>
                          <a:pt x="2464" y="0"/>
                          <a:pt x="224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</p:grpSp>
        <p:grpSp>
          <p:nvGrpSpPr>
            <p:cNvPr id="1820" name="Google Shape;1820;p11"/>
            <p:cNvGrpSpPr/>
            <p:nvPr/>
          </p:nvGrpSpPr>
          <p:grpSpPr>
            <a:xfrm>
              <a:off x="-221260" y="3488395"/>
              <a:ext cx="3215691" cy="2139871"/>
              <a:chOff x="5057765" y="3452157"/>
              <a:chExt cx="3215691" cy="2139871"/>
            </a:xfrm>
          </p:grpSpPr>
          <p:grpSp>
            <p:nvGrpSpPr>
              <p:cNvPr id="1821" name="Google Shape;1821;p11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1822" name="Google Shape;1822;p11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3" name="Google Shape;1823;p11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4" name="Google Shape;1824;p11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5" name="Google Shape;1825;p11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6" name="Google Shape;1826;p11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7" name="Google Shape;1827;p11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8" name="Google Shape;1828;p11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9" name="Google Shape;1829;p11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0" name="Google Shape;1830;p11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1" name="Google Shape;1831;p11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2" name="Google Shape;1832;p11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3" name="Google Shape;1833;p11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4" name="Google Shape;1834;p11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5" name="Google Shape;1835;p11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6" name="Google Shape;1836;p11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7" name="Google Shape;1837;p11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38" name="Google Shape;1838;p11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1839" name="Google Shape;1839;p11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0" name="Google Shape;1840;p11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1" name="Google Shape;1841;p11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2" name="Google Shape;1842;p11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3" name="Google Shape;1843;p11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4" name="Google Shape;1844;p11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5" name="Google Shape;1845;p11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6" name="Google Shape;1846;p11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7" name="Google Shape;1847;p11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48" name="Google Shape;1848;p11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1849" name="Google Shape;1849;p11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0" name="Google Shape;1850;p11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1" name="Google Shape;1851;p11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2" name="Google Shape;1852;p11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3" name="Google Shape;1853;p11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4" name="Google Shape;1854;p11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5" name="Google Shape;1855;p11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1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1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1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1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1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1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1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1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1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1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1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1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1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1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1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1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1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1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1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1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876" name="Google Shape;1876;p11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1877" name="Google Shape;1877;p11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1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9" name="Google Shape;1879;p11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0" name="Google Shape;1880;p11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1" name="Google Shape;1881;p11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2" name="Google Shape;1882;p11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3" name="Google Shape;1883;p11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4" name="Google Shape;1884;p11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5" name="Google Shape;1885;p11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6" name="Google Shape;1886;p11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7" name="Google Shape;1887;p11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8" name="Google Shape;1888;p11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89" name="Google Shape;1889;p11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0" name="Google Shape;1890;p11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1" name="Google Shape;1891;p11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2" name="Google Shape;1892;p11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3" name="Google Shape;1893;p11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4" name="Google Shape;1894;p11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5" name="Google Shape;1895;p11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6" name="Google Shape;1896;p11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7" name="Google Shape;1897;p11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8" name="Google Shape;1898;p11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9" name="Google Shape;1899;p11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00" name="Google Shape;1900;p11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1901" name="Google Shape;1901;p11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2" name="Google Shape;1902;p11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3" name="Google Shape;1903;p11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4" name="Google Shape;1904;p11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5" name="Google Shape;1905;p11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6" name="Google Shape;1906;p11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7" name="Google Shape;1907;p11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8" name="Google Shape;1908;p11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9" name="Google Shape;1909;p11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0" name="Google Shape;1910;p11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1" name="Google Shape;1911;p11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2" name="Google Shape;1912;p11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3" name="Google Shape;1913;p11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4" name="Google Shape;1914;p11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5" name="Google Shape;1915;p11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6" name="Google Shape;1916;p11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7" name="Google Shape;1917;p11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8" name="Google Shape;1918;p11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9" name="Google Shape;1919;p11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0" name="Google Shape;1920;p11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1" name="Google Shape;1921;p11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2" name="Google Shape;1922;p11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3" name="Google Shape;1923;p11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4" name="Google Shape;1924;p11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5" name="Google Shape;1925;p11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6" name="Google Shape;1926;p11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7" name="Google Shape;1927;p11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8" name="Google Shape;1928;p11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929" name="Google Shape;1929;p11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2" name="Google Shape;193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22133"/>
            <a:ext cx="8768000" cy="20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933" name="Google Shape;1933;p11"/>
          <p:cNvSpPr txBox="1">
            <a:spLocks noGrp="1"/>
          </p:cNvSpPr>
          <p:nvPr>
            <p:ph type="subTitle" idx="1"/>
          </p:nvPr>
        </p:nvSpPr>
        <p:spPr>
          <a:xfrm>
            <a:off x="1712000" y="3998181"/>
            <a:ext cx="87680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9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270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014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223357" y="275339"/>
            <a:ext cx="12859160" cy="6921327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45368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45368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45368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8115245" y="19173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8115245" y="11264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8115245" y="26993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45368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45368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45368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8115245" y="43031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8115245" y="351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8115245" y="5085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960000" y="1126400"/>
            <a:ext cx="3015600" cy="21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4865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161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261733" y="329534"/>
            <a:ext cx="12489348" cy="6580335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1232967" y="3368267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1232967" y="1349700"/>
            <a:ext cx="7408000" cy="1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648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8" name="Google Shape;2578;p16"/>
          <p:cNvGrpSpPr/>
          <p:nvPr/>
        </p:nvGrpSpPr>
        <p:grpSpPr>
          <a:xfrm>
            <a:off x="-87266" y="345700"/>
            <a:ext cx="12314881" cy="7110339"/>
            <a:chOff x="-65450" y="259275"/>
            <a:chExt cx="9236161" cy="5332754"/>
          </a:xfrm>
        </p:grpSpPr>
        <p:grpSp>
          <p:nvGrpSpPr>
            <p:cNvPr id="2579" name="Google Shape;2579;p16"/>
            <p:cNvGrpSpPr/>
            <p:nvPr/>
          </p:nvGrpSpPr>
          <p:grpSpPr>
            <a:xfrm>
              <a:off x="-65450" y="3968951"/>
              <a:ext cx="9236161" cy="1213371"/>
              <a:chOff x="-65450" y="3968951"/>
              <a:chExt cx="9236161" cy="1213371"/>
            </a:xfrm>
          </p:grpSpPr>
          <p:sp>
            <p:nvSpPr>
              <p:cNvPr id="2580" name="Google Shape;2580;p16"/>
              <p:cNvSpPr/>
              <p:nvPr/>
            </p:nvSpPr>
            <p:spPr>
              <a:xfrm flipH="1">
                <a:off x="-65450" y="3968951"/>
                <a:ext cx="9209436" cy="121337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 flipH="1">
                <a:off x="-38772" y="4286502"/>
                <a:ext cx="9209483" cy="895801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82" name="Google Shape;2582;p16"/>
            <p:cNvSpPr/>
            <p:nvPr/>
          </p:nvSpPr>
          <p:spPr>
            <a:xfrm>
              <a:off x="6888279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8319849" y="28978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44843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85" name="Google Shape;2585;p16"/>
            <p:cNvGrpSpPr/>
            <p:nvPr/>
          </p:nvGrpSpPr>
          <p:grpSpPr>
            <a:xfrm>
              <a:off x="5057765" y="3452157"/>
              <a:ext cx="3215691" cy="2139871"/>
              <a:chOff x="5057765" y="3452157"/>
              <a:chExt cx="3215691" cy="2139871"/>
            </a:xfrm>
          </p:grpSpPr>
          <p:grpSp>
            <p:nvGrpSpPr>
              <p:cNvPr id="2586" name="Google Shape;2586;p16"/>
              <p:cNvGrpSpPr/>
              <p:nvPr/>
            </p:nvGrpSpPr>
            <p:grpSpPr>
              <a:xfrm rot="-749415">
                <a:off x="5204154" y="3866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2587" name="Google Shape;2587;p16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8" name="Google Shape;2588;p16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9" name="Google Shape;2589;p16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0" name="Google Shape;2590;p16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1" name="Google Shape;2591;p16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2" name="Google Shape;2592;p16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3" name="Google Shape;2593;p16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4" name="Google Shape;2594;p16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5" name="Google Shape;2595;p16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6" name="Google Shape;2596;p16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7" name="Google Shape;2597;p16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8" name="Google Shape;2598;p16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9" name="Google Shape;2599;p16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0" name="Google Shape;2600;p16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1" name="Google Shape;2601;p16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2" name="Google Shape;2602;p16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03" name="Google Shape;2603;p16"/>
              <p:cNvGrpSpPr/>
              <p:nvPr/>
            </p:nvGrpSpPr>
            <p:grpSpPr>
              <a:xfrm rot="1719346">
                <a:off x="7111570" y="40986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2604" name="Google Shape;2604;p16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5" name="Google Shape;2605;p16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6" name="Google Shape;2606;p16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7" name="Google Shape;2607;p16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8" name="Google Shape;2608;p16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9" name="Google Shape;2609;p16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0" name="Google Shape;2610;p16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1" name="Google Shape;2611;p16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2" name="Google Shape;2612;p16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13" name="Google Shape;2613;p16"/>
              <p:cNvGrpSpPr/>
              <p:nvPr/>
            </p:nvGrpSpPr>
            <p:grpSpPr>
              <a:xfrm>
                <a:off x="6130396" y="3452157"/>
                <a:ext cx="762224" cy="1691338"/>
                <a:chOff x="3862100" y="3297800"/>
                <a:chExt cx="818100" cy="1815325"/>
              </a:xfrm>
            </p:grpSpPr>
            <p:sp>
              <p:nvSpPr>
                <p:cNvPr id="2614" name="Google Shape;2614;p16"/>
                <p:cNvSpPr/>
                <p:nvPr/>
              </p:nvSpPr>
              <p:spPr>
                <a:xfrm>
                  <a:off x="4141725" y="3776050"/>
                  <a:ext cx="91500" cy="13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53483" extrusionOk="0">
                      <a:moveTo>
                        <a:pt x="3113" y="1"/>
                      </a:moveTo>
                      <a:cubicBezTo>
                        <a:pt x="3067" y="1"/>
                        <a:pt x="3025" y="184"/>
                        <a:pt x="3025" y="551"/>
                      </a:cubicBezTo>
                      <a:cubicBezTo>
                        <a:pt x="3192" y="8657"/>
                        <a:pt x="2959" y="16796"/>
                        <a:pt x="2492" y="24935"/>
                      </a:cubicBezTo>
                      <a:cubicBezTo>
                        <a:pt x="1991" y="33075"/>
                        <a:pt x="1291" y="41147"/>
                        <a:pt x="324" y="49186"/>
                      </a:cubicBezTo>
                      <a:cubicBezTo>
                        <a:pt x="0" y="52030"/>
                        <a:pt x="302" y="53483"/>
                        <a:pt x="747" y="53483"/>
                      </a:cubicBezTo>
                      <a:cubicBezTo>
                        <a:pt x="1173" y="53483"/>
                        <a:pt x="1730" y="52147"/>
                        <a:pt x="1991" y="49420"/>
                      </a:cubicBezTo>
                      <a:cubicBezTo>
                        <a:pt x="2725" y="41281"/>
                        <a:pt x="3226" y="33141"/>
                        <a:pt x="3426" y="24969"/>
                      </a:cubicBezTo>
                      <a:cubicBezTo>
                        <a:pt x="3659" y="16830"/>
                        <a:pt x="3659" y="8657"/>
                        <a:pt x="3226" y="551"/>
                      </a:cubicBezTo>
                      <a:cubicBezTo>
                        <a:pt x="3209" y="184"/>
                        <a:pt x="3159" y="1"/>
                        <a:pt x="31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5" name="Google Shape;2615;p16"/>
                <p:cNvSpPr/>
                <p:nvPr/>
              </p:nvSpPr>
              <p:spPr>
                <a:xfrm>
                  <a:off x="4054725" y="3429350"/>
                  <a:ext cx="363625" cy="5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22827" extrusionOk="0">
                      <a:moveTo>
                        <a:pt x="7343" y="0"/>
                      </a:moveTo>
                      <a:cubicBezTo>
                        <a:pt x="5822" y="0"/>
                        <a:pt x="4307" y="718"/>
                        <a:pt x="3337" y="2111"/>
                      </a:cubicBezTo>
                      <a:cubicBezTo>
                        <a:pt x="2136" y="3845"/>
                        <a:pt x="1268" y="5880"/>
                        <a:pt x="801" y="7948"/>
                      </a:cubicBezTo>
                      <a:cubicBezTo>
                        <a:pt x="1" y="11651"/>
                        <a:pt x="535" y="15654"/>
                        <a:pt x="2336" y="18989"/>
                      </a:cubicBezTo>
                      <a:cubicBezTo>
                        <a:pt x="3319" y="20857"/>
                        <a:pt x="4913" y="22660"/>
                        <a:pt x="6961" y="22660"/>
                      </a:cubicBezTo>
                      <a:cubicBezTo>
                        <a:pt x="6998" y="22660"/>
                        <a:pt x="7035" y="22660"/>
                        <a:pt x="7073" y="22659"/>
                      </a:cubicBezTo>
                      <a:cubicBezTo>
                        <a:pt x="7106" y="22658"/>
                        <a:pt x="7139" y="22658"/>
                        <a:pt x="7172" y="22658"/>
                      </a:cubicBezTo>
                      <a:cubicBezTo>
                        <a:pt x="8181" y="22658"/>
                        <a:pt x="8741" y="22826"/>
                        <a:pt x="9153" y="22826"/>
                      </a:cubicBezTo>
                      <a:cubicBezTo>
                        <a:pt x="9945" y="22826"/>
                        <a:pt x="10186" y="22203"/>
                        <a:pt x="12009" y="18556"/>
                      </a:cubicBezTo>
                      <a:cubicBezTo>
                        <a:pt x="13644" y="15287"/>
                        <a:pt x="14545" y="11584"/>
                        <a:pt x="14011" y="7948"/>
                      </a:cubicBezTo>
                      <a:cubicBezTo>
                        <a:pt x="13644" y="5713"/>
                        <a:pt x="12677" y="3445"/>
                        <a:pt x="10809" y="1477"/>
                      </a:cubicBezTo>
                      <a:cubicBezTo>
                        <a:pt x="9846" y="484"/>
                        <a:pt x="8592" y="0"/>
                        <a:pt x="73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6" name="Google Shape;2616;p16"/>
                <p:cNvSpPr/>
                <p:nvPr/>
              </p:nvSpPr>
              <p:spPr>
                <a:xfrm>
                  <a:off x="4081425" y="3486275"/>
                  <a:ext cx="11092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17380" extrusionOk="0">
                      <a:moveTo>
                        <a:pt x="4437" y="0"/>
                      </a:moveTo>
                      <a:cubicBezTo>
                        <a:pt x="901" y="5171"/>
                        <a:pt x="0" y="12042"/>
                        <a:pt x="2235" y="17379"/>
                      </a:cubicBezTo>
                      <a:cubicBezTo>
                        <a:pt x="1301" y="11642"/>
                        <a:pt x="2135" y="5604"/>
                        <a:pt x="44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7" name="Google Shape;2617;p16"/>
                <p:cNvSpPr/>
                <p:nvPr/>
              </p:nvSpPr>
              <p:spPr>
                <a:xfrm>
                  <a:off x="4153125" y="3490450"/>
                  <a:ext cx="63425" cy="4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8514" extrusionOk="0">
                      <a:moveTo>
                        <a:pt x="2536" y="0"/>
                      </a:moveTo>
                      <a:lnTo>
                        <a:pt x="2536" y="0"/>
                      </a:lnTo>
                      <a:cubicBezTo>
                        <a:pt x="1669" y="3036"/>
                        <a:pt x="835" y="6138"/>
                        <a:pt x="401" y="9273"/>
                      </a:cubicBezTo>
                      <a:cubicBezTo>
                        <a:pt x="1" y="12376"/>
                        <a:pt x="68" y="15645"/>
                        <a:pt x="1102" y="18513"/>
                      </a:cubicBezTo>
                      <a:cubicBezTo>
                        <a:pt x="735" y="12643"/>
                        <a:pt x="1235" y="6672"/>
                        <a:pt x="25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8" name="Google Shape;2618;p16"/>
                <p:cNvSpPr/>
                <p:nvPr/>
              </p:nvSpPr>
              <p:spPr>
                <a:xfrm>
                  <a:off x="4214025" y="3482925"/>
                  <a:ext cx="55050" cy="4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18782" extrusionOk="0">
                      <a:moveTo>
                        <a:pt x="1268" y="1"/>
                      </a:moveTo>
                      <a:lnTo>
                        <a:pt x="0" y="18781"/>
                      </a:lnTo>
                      <a:cubicBezTo>
                        <a:pt x="1801" y="12944"/>
                        <a:pt x="2202" y="6672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9" name="Google Shape;2619;p16"/>
                <p:cNvSpPr/>
                <p:nvPr/>
              </p:nvSpPr>
              <p:spPr>
                <a:xfrm>
                  <a:off x="4259050" y="3488775"/>
                  <a:ext cx="77575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714" extrusionOk="0">
                      <a:moveTo>
                        <a:pt x="401" y="0"/>
                      </a:moveTo>
                      <a:lnTo>
                        <a:pt x="401" y="0"/>
                      </a:lnTo>
                      <a:cubicBezTo>
                        <a:pt x="1101" y="5871"/>
                        <a:pt x="901" y="11876"/>
                        <a:pt x="0" y="17713"/>
                      </a:cubicBezTo>
                      <a:cubicBezTo>
                        <a:pt x="2769" y="12276"/>
                        <a:pt x="3103" y="5604"/>
                        <a:pt x="4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0" name="Google Shape;2620;p16"/>
                <p:cNvSpPr/>
                <p:nvPr/>
              </p:nvSpPr>
              <p:spPr>
                <a:xfrm>
                  <a:off x="4293225" y="3499625"/>
                  <a:ext cx="70075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7146" extrusionOk="0">
                      <a:moveTo>
                        <a:pt x="1" y="0"/>
                      </a:moveTo>
                      <a:cubicBezTo>
                        <a:pt x="1502" y="5604"/>
                        <a:pt x="1736" y="11508"/>
                        <a:pt x="601" y="17146"/>
                      </a:cubicBezTo>
                      <a:cubicBezTo>
                        <a:pt x="1802" y="14344"/>
                        <a:pt x="2736" y="11442"/>
                        <a:pt x="2770" y="8406"/>
                      </a:cubicBezTo>
                      <a:cubicBezTo>
                        <a:pt x="2803" y="5404"/>
                        <a:pt x="1936" y="2268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1" name="Google Shape;2621;p16"/>
                <p:cNvSpPr/>
                <p:nvPr/>
              </p:nvSpPr>
              <p:spPr>
                <a:xfrm>
                  <a:off x="4153975" y="3297800"/>
                  <a:ext cx="18932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6399" extrusionOk="0">
                      <a:moveTo>
                        <a:pt x="2235" y="1"/>
                      </a:moveTo>
                      <a:cubicBezTo>
                        <a:pt x="2235" y="1"/>
                        <a:pt x="1635" y="2736"/>
                        <a:pt x="1902" y="4070"/>
                      </a:cubicBezTo>
                      <a:cubicBezTo>
                        <a:pt x="1235" y="3637"/>
                        <a:pt x="1" y="2703"/>
                        <a:pt x="0" y="2703"/>
                      </a:cubicBezTo>
                      <a:lnTo>
                        <a:pt x="0" y="2703"/>
                      </a:lnTo>
                      <a:cubicBezTo>
                        <a:pt x="0" y="2703"/>
                        <a:pt x="1568" y="5972"/>
                        <a:pt x="2936" y="6338"/>
                      </a:cubicBezTo>
                      <a:cubicBezTo>
                        <a:pt x="3087" y="6379"/>
                        <a:pt x="3238" y="6399"/>
                        <a:pt x="3386" y="6399"/>
                      </a:cubicBezTo>
                      <a:cubicBezTo>
                        <a:pt x="5662" y="6399"/>
                        <a:pt x="7572" y="1902"/>
                        <a:pt x="7572" y="1902"/>
                      </a:cubicBezTo>
                      <a:lnTo>
                        <a:pt x="7572" y="1902"/>
                      </a:lnTo>
                      <a:cubicBezTo>
                        <a:pt x="7572" y="1902"/>
                        <a:pt x="5404" y="3136"/>
                        <a:pt x="4870" y="4237"/>
                      </a:cubicBezTo>
                      <a:cubicBezTo>
                        <a:pt x="5004" y="3070"/>
                        <a:pt x="5237" y="701"/>
                        <a:pt x="5237" y="701"/>
                      </a:cubicBezTo>
                      <a:lnTo>
                        <a:pt x="5237" y="701"/>
                      </a:lnTo>
                      <a:cubicBezTo>
                        <a:pt x="5237" y="701"/>
                        <a:pt x="3436" y="2336"/>
                        <a:pt x="3169" y="3503"/>
                      </a:cubicBezTo>
                      <a:cubicBezTo>
                        <a:pt x="3036" y="2302"/>
                        <a:pt x="2235" y="1"/>
                        <a:pt x="22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2" name="Google Shape;2622;p16"/>
                <p:cNvSpPr/>
                <p:nvPr/>
              </p:nvSpPr>
              <p:spPr>
                <a:xfrm>
                  <a:off x="4054725" y="3723025"/>
                  <a:ext cx="346125" cy="29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5" h="11907" extrusionOk="0">
                      <a:moveTo>
                        <a:pt x="6293" y="1"/>
                      </a:moveTo>
                      <a:cubicBezTo>
                        <a:pt x="6075" y="1"/>
                        <a:pt x="5865" y="217"/>
                        <a:pt x="5772" y="404"/>
                      </a:cubicBezTo>
                      <a:cubicBezTo>
                        <a:pt x="4938" y="2039"/>
                        <a:pt x="5104" y="3973"/>
                        <a:pt x="5305" y="5741"/>
                      </a:cubicBezTo>
                      <a:cubicBezTo>
                        <a:pt x="4871" y="3973"/>
                        <a:pt x="4337" y="2372"/>
                        <a:pt x="3703" y="871"/>
                      </a:cubicBezTo>
                      <a:cubicBezTo>
                        <a:pt x="3637" y="638"/>
                        <a:pt x="3503" y="371"/>
                        <a:pt x="3236" y="337"/>
                      </a:cubicBezTo>
                      <a:cubicBezTo>
                        <a:pt x="3211" y="333"/>
                        <a:pt x="3185" y="331"/>
                        <a:pt x="3159" y="331"/>
                      </a:cubicBezTo>
                      <a:cubicBezTo>
                        <a:pt x="2986" y="331"/>
                        <a:pt x="2819" y="426"/>
                        <a:pt x="2703" y="571"/>
                      </a:cubicBezTo>
                      <a:cubicBezTo>
                        <a:pt x="2636" y="738"/>
                        <a:pt x="2603" y="971"/>
                        <a:pt x="2536" y="1171"/>
                      </a:cubicBezTo>
                      <a:cubicBezTo>
                        <a:pt x="2302" y="2806"/>
                        <a:pt x="2503" y="4474"/>
                        <a:pt x="3103" y="5975"/>
                      </a:cubicBezTo>
                      <a:cubicBezTo>
                        <a:pt x="2603" y="4874"/>
                        <a:pt x="2036" y="3873"/>
                        <a:pt x="1469" y="2873"/>
                      </a:cubicBezTo>
                      <a:cubicBezTo>
                        <a:pt x="1277" y="2553"/>
                        <a:pt x="994" y="2203"/>
                        <a:pt x="648" y="2203"/>
                      </a:cubicBezTo>
                      <a:cubicBezTo>
                        <a:pt x="632" y="2203"/>
                        <a:pt x="617" y="2204"/>
                        <a:pt x="601" y="2205"/>
                      </a:cubicBezTo>
                      <a:cubicBezTo>
                        <a:pt x="334" y="2239"/>
                        <a:pt x="168" y="2472"/>
                        <a:pt x="101" y="2739"/>
                      </a:cubicBezTo>
                      <a:cubicBezTo>
                        <a:pt x="1" y="3039"/>
                        <a:pt x="101" y="3306"/>
                        <a:pt x="134" y="3540"/>
                      </a:cubicBezTo>
                      <a:cubicBezTo>
                        <a:pt x="935" y="7042"/>
                        <a:pt x="3036" y="11178"/>
                        <a:pt x="6606" y="11846"/>
                      </a:cubicBezTo>
                      <a:cubicBezTo>
                        <a:pt x="6825" y="11887"/>
                        <a:pt x="7041" y="11907"/>
                        <a:pt x="7253" y="11907"/>
                      </a:cubicBezTo>
                      <a:cubicBezTo>
                        <a:pt x="11129" y="11907"/>
                        <a:pt x="13686" y="5276"/>
                        <a:pt x="13844" y="3473"/>
                      </a:cubicBezTo>
                      <a:cubicBezTo>
                        <a:pt x="13844" y="3306"/>
                        <a:pt x="13844" y="3139"/>
                        <a:pt x="13711" y="3006"/>
                      </a:cubicBezTo>
                      <a:cubicBezTo>
                        <a:pt x="13649" y="2944"/>
                        <a:pt x="13572" y="2918"/>
                        <a:pt x="13495" y="2918"/>
                      </a:cubicBezTo>
                      <a:cubicBezTo>
                        <a:pt x="13406" y="2918"/>
                        <a:pt x="13315" y="2952"/>
                        <a:pt x="13244" y="3006"/>
                      </a:cubicBezTo>
                      <a:cubicBezTo>
                        <a:pt x="13144" y="3139"/>
                        <a:pt x="13043" y="3239"/>
                        <a:pt x="12977" y="3406"/>
                      </a:cubicBezTo>
                      <a:cubicBezTo>
                        <a:pt x="12543" y="4240"/>
                        <a:pt x="12176" y="5041"/>
                        <a:pt x="11776" y="5875"/>
                      </a:cubicBezTo>
                      <a:cubicBezTo>
                        <a:pt x="12176" y="4674"/>
                        <a:pt x="12443" y="3406"/>
                        <a:pt x="12510" y="2172"/>
                      </a:cubicBezTo>
                      <a:cubicBezTo>
                        <a:pt x="12510" y="2005"/>
                        <a:pt x="12510" y="1838"/>
                        <a:pt x="12476" y="1672"/>
                      </a:cubicBezTo>
                      <a:cubicBezTo>
                        <a:pt x="12376" y="1505"/>
                        <a:pt x="12276" y="1371"/>
                        <a:pt x="12109" y="1371"/>
                      </a:cubicBezTo>
                      <a:cubicBezTo>
                        <a:pt x="12092" y="1369"/>
                        <a:pt x="12075" y="1368"/>
                        <a:pt x="12059" y="1368"/>
                      </a:cubicBezTo>
                      <a:cubicBezTo>
                        <a:pt x="11852" y="1368"/>
                        <a:pt x="11702" y="1553"/>
                        <a:pt x="11609" y="1738"/>
                      </a:cubicBezTo>
                      <a:cubicBezTo>
                        <a:pt x="10775" y="3073"/>
                        <a:pt x="10175" y="4540"/>
                        <a:pt x="9808" y="6075"/>
                      </a:cubicBezTo>
                      <a:cubicBezTo>
                        <a:pt x="10141" y="4340"/>
                        <a:pt x="10308" y="2706"/>
                        <a:pt x="10208" y="1138"/>
                      </a:cubicBezTo>
                      <a:cubicBezTo>
                        <a:pt x="10208" y="871"/>
                        <a:pt x="10175" y="638"/>
                        <a:pt x="9975" y="504"/>
                      </a:cubicBezTo>
                      <a:cubicBezTo>
                        <a:pt x="9915" y="471"/>
                        <a:pt x="9853" y="456"/>
                        <a:pt x="9792" y="456"/>
                      </a:cubicBezTo>
                      <a:cubicBezTo>
                        <a:pt x="9548" y="456"/>
                        <a:pt x="9307" y="691"/>
                        <a:pt x="9174" y="904"/>
                      </a:cubicBezTo>
                      <a:cubicBezTo>
                        <a:pt x="8240" y="2339"/>
                        <a:pt x="7706" y="4007"/>
                        <a:pt x="7673" y="5675"/>
                      </a:cubicBezTo>
                      <a:cubicBezTo>
                        <a:pt x="7439" y="3907"/>
                        <a:pt x="7173" y="2239"/>
                        <a:pt x="6772" y="571"/>
                      </a:cubicBezTo>
                      <a:cubicBezTo>
                        <a:pt x="6672" y="337"/>
                        <a:pt x="6606" y="37"/>
                        <a:pt x="6339" y="4"/>
                      </a:cubicBezTo>
                      <a:cubicBezTo>
                        <a:pt x="6324" y="2"/>
                        <a:pt x="6308" y="1"/>
                        <a:pt x="62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3" name="Google Shape;2623;p16"/>
                <p:cNvSpPr/>
                <p:nvPr/>
              </p:nvSpPr>
              <p:spPr>
                <a:xfrm>
                  <a:off x="4155475" y="4194475"/>
                  <a:ext cx="347150" cy="9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6" h="36605" extrusionOk="0">
                      <a:moveTo>
                        <a:pt x="13842" y="1"/>
                      </a:moveTo>
                      <a:cubicBezTo>
                        <a:pt x="13804" y="1"/>
                        <a:pt x="13731" y="118"/>
                        <a:pt x="13650" y="360"/>
                      </a:cubicBezTo>
                      <a:cubicBezTo>
                        <a:pt x="11982" y="6030"/>
                        <a:pt x="9981" y="11668"/>
                        <a:pt x="7846" y="17172"/>
                      </a:cubicBezTo>
                      <a:cubicBezTo>
                        <a:pt x="5744" y="22709"/>
                        <a:pt x="3409" y="28146"/>
                        <a:pt x="974" y="33550"/>
                      </a:cubicBezTo>
                      <a:cubicBezTo>
                        <a:pt x="79" y="35519"/>
                        <a:pt x="1" y="36605"/>
                        <a:pt x="373" y="36605"/>
                      </a:cubicBezTo>
                      <a:cubicBezTo>
                        <a:pt x="694" y="36605"/>
                        <a:pt x="1351" y="35796"/>
                        <a:pt x="2109" y="34050"/>
                      </a:cubicBezTo>
                      <a:cubicBezTo>
                        <a:pt x="4444" y="28580"/>
                        <a:pt x="6578" y="23042"/>
                        <a:pt x="8513" y="17405"/>
                      </a:cubicBezTo>
                      <a:cubicBezTo>
                        <a:pt x="10481" y="11801"/>
                        <a:pt x="12282" y="6164"/>
                        <a:pt x="13817" y="393"/>
                      </a:cubicBezTo>
                      <a:cubicBezTo>
                        <a:pt x="13886" y="134"/>
                        <a:pt x="13884" y="1"/>
                        <a:pt x="138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4" name="Google Shape;2624;p16"/>
                <p:cNvSpPr/>
                <p:nvPr/>
              </p:nvSpPr>
              <p:spPr>
                <a:xfrm>
                  <a:off x="4385800" y="3953375"/>
                  <a:ext cx="282725" cy="41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6489" extrusionOk="0">
                      <a:moveTo>
                        <a:pt x="7127" y="0"/>
                      </a:moveTo>
                      <a:cubicBezTo>
                        <a:pt x="6373" y="0"/>
                        <a:pt x="5605" y="244"/>
                        <a:pt x="4937" y="764"/>
                      </a:cubicBezTo>
                      <a:cubicBezTo>
                        <a:pt x="3737" y="1698"/>
                        <a:pt x="2636" y="2865"/>
                        <a:pt x="1902" y="4266"/>
                      </a:cubicBezTo>
                      <a:cubicBezTo>
                        <a:pt x="501" y="6668"/>
                        <a:pt x="1" y="9537"/>
                        <a:pt x="501" y="12272"/>
                      </a:cubicBezTo>
                      <a:cubicBezTo>
                        <a:pt x="768" y="13773"/>
                        <a:pt x="1502" y="15441"/>
                        <a:pt x="3003" y="15874"/>
                      </a:cubicBezTo>
                      <a:cubicBezTo>
                        <a:pt x="3934" y="16165"/>
                        <a:pt x="4269" y="16488"/>
                        <a:pt x="4616" y="16488"/>
                      </a:cubicBezTo>
                      <a:cubicBezTo>
                        <a:pt x="5064" y="16488"/>
                        <a:pt x="5534" y="15949"/>
                        <a:pt x="7339" y="14106"/>
                      </a:cubicBezTo>
                      <a:cubicBezTo>
                        <a:pt x="9174" y="12172"/>
                        <a:pt x="10642" y="9803"/>
                        <a:pt x="11075" y="7202"/>
                      </a:cubicBezTo>
                      <a:cubicBezTo>
                        <a:pt x="11309" y="5500"/>
                        <a:pt x="11109" y="3766"/>
                        <a:pt x="10275" y="1964"/>
                      </a:cubicBezTo>
                      <a:cubicBezTo>
                        <a:pt x="9645" y="705"/>
                        <a:pt x="8407" y="0"/>
                        <a:pt x="7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5" name="Google Shape;2625;p16"/>
                <p:cNvSpPr/>
                <p:nvPr/>
              </p:nvSpPr>
              <p:spPr>
                <a:xfrm>
                  <a:off x="4401650" y="3986625"/>
                  <a:ext cx="144300" cy="29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1609" extrusionOk="0">
                      <a:moveTo>
                        <a:pt x="5771" y="1"/>
                      </a:moveTo>
                      <a:lnTo>
                        <a:pt x="5771" y="1"/>
                      </a:lnTo>
                      <a:cubicBezTo>
                        <a:pt x="2135" y="2803"/>
                        <a:pt x="0" y="7439"/>
                        <a:pt x="334" y="11609"/>
                      </a:cubicBezTo>
                      <a:cubicBezTo>
                        <a:pt x="1068" y="7373"/>
                        <a:pt x="2969" y="3336"/>
                        <a:pt x="57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6" name="Google Shape;2626;p16"/>
                <p:cNvSpPr/>
                <p:nvPr/>
              </p:nvSpPr>
              <p:spPr>
                <a:xfrm>
                  <a:off x="4432500" y="3994975"/>
                  <a:ext cx="130125" cy="3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12543" extrusionOk="0">
                      <a:moveTo>
                        <a:pt x="5204" y="0"/>
                      </a:moveTo>
                      <a:cubicBezTo>
                        <a:pt x="3937" y="1935"/>
                        <a:pt x="2636" y="3870"/>
                        <a:pt x="1668" y="5971"/>
                      </a:cubicBezTo>
                      <a:cubicBezTo>
                        <a:pt x="701" y="8039"/>
                        <a:pt x="1" y="10341"/>
                        <a:pt x="67" y="12543"/>
                      </a:cubicBezTo>
                      <a:cubicBezTo>
                        <a:pt x="1168" y="8373"/>
                        <a:pt x="2769" y="4337"/>
                        <a:pt x="52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7" name="Google Shape;2627;p16"/>
                <p:cNvSpPr/>
                <p:nvPr/>
              </p:nvSpPr>
              <p:spPr>
                <a:xfrm>
                  <a:off x="4459200" y="3995800"/>
                  <a:ext cx="125100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4" h="12777" extrusionOk="0">
                      <a:moveTo>
                        <a:pt x="5004" y="1"/>
                      </a:moveTo>
                      <a:lnTo>
                        <a:pt x="0" y="12776"/>
                      </a:lnTo>
                      <a:cubicBezTo>
                        <a:pt x="2502" y="9107"/>
                        <a:pt x="4170" y="4904"/>
                        <a:pt x="50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8" name="Google Shape;2628;p16"/>
                <p:cNvSpPr/>
                <p:nvPr/>
              </p:nvSpPr>
              <p:spPr>
                <a:xfrm>
                  <a:off x="4495050" y="4005800"/>
                  <a:ext cx="119275" cy="30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2210" extrusionOk="0">
                      <a:moveTo>
                        <a:pt x="4203" y="1"/>
                      </a:moveTo>
                      <a:lnTo>
                        <a:pt x="4203" y="1"/>
                      </a:lnTo>
                      <a:cubicBezTo>
                        <a:pt x="3369" y="4237"/>
                        <a:pt x="1902" y="8374"/>
                        <a:pt x="0" y="12210"/>
                      </a:cubicBezTo>
                      <a:cubicBezTo>
                        <a:pt x="3069" y="9041"/>
                        <a:pt x="4770" y="4504"/>
                        <a:pt x="4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9" name="Google Shape;2629;p16"/>
                <p:cNvSpPr/>
                <p:nvPr/>
              </p:nvSpPr>
              <p:spPr>
                <a:xfrm>
                  <a:off x="4528400" y="4018325"/>
                  <a:ext cx="105950" cy="30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8" h="12043" extrusionOk="0">
                      <a:moveTo>
                        <a:pt x="3403" y="0"/>
                      </a:moveTo>
                      <a:cubicBezTo>
                        <a:pt x="3236" y="4203"/>
                        <a:pt x="2035" y="8340"/>
                        <a:pt x="1" y="12042"/>
                      </a:cubicBezTo>
                      <a:cubicBezTo>
                        <a:pt x="1435" y="10374"/>
                        <a:pt x="2736" y="8540"/>
                        <a:pt x="3436" y="6438"/>
                      </a:cubicBezTo>
                      <a:cubicBezTo>
                        <a:pt x="4170" y="4370"/>
                        <a:pt x="4237" y="2002"/>
                        <a:pt x="34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0" name="Google Shape;2630;p16"/>
                <p:cNvSpPr/>
                <p:nvPr/>
              </p:nvSpPr>
              <p:spPr>
                <a:xfrm>
                  <a:off x="4546750" y="3859875"/>
                  <a:ext cx="133450" cy="1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4740" extrusionOk="0">
                      <a:moveTo>
                        <a:pt x="2135" y="0"/>
                      </a:moveTo>
                      <a:cubicBezTo>
                        <a:pt x="2135" y="1"/>
                        <a:pt x="1068" y="1735"/>
                        <a:pt x="1001" y="2736"/>
                      </a:cubicBezTo>
                      <a:lnTo>
                        <a:pt x="1" y="1368"/>
                      </a:lnTo>
                      <a:lnTo>
                        <a:pt x="1" y="1368"/>
                      </a:lnTo>
                      <a:cubicBezTo>
                        <a:pt x="1" y="1368"/>
                        <a:pt x="368" y="4003"/>
                        <a:pt x="1268" y="4537"/>
                      </a:cubicBezTo>
                      <a:cubicBezTo>
                        <a:pt x="1485" y="4679"/>
                        <a:pt x="1722" y="4739"/>
                        <a:pt x="1970" y="4739"/>
                      </a:cubicBezTo>
                      <a:cubicBezTo>
                        <a:pt x="3469" y="4739"/>
                        <a:pt x="5338" y="2502"/>
                        <a:pt x="5338" y="2502"/>
                      </a:cubicBezTo>
                      <a:lnTo>
                        <a:pt x="5338" y="2502"/>
                      </a:lnTo>
                      <a:cubicBezTo>
                        <a:pt x="5337" y="2502"/>
                        <a:pt x="3603" y="2802"/>
                        <a:pt x="2969" y="3470"/>
                      </a:cubicBezTo>
                      <a:cubicBezTo>
                        <a:pt x="3303" y="2702"/>
                        <a:pt x="4003" y="1101"/>
                        <a:pt x="4003" y="1101"/>
                      </a:cubicBezTo>
                      <a:lnTo>
                        <a:pt x="4003" y="1101"/>
                      </a:lnTo>
                      <a:cubicBezTo>
                        <a:pt x="4003" y="1101"/>
                        <a:pt x="2436" y="1868"/>
                        <a:pt x="1969" y="2602"/>
                      </a:cubicBezTo>
                      <a:cubicBezTo>
                        <a:pt x="2169" y="1735"/>
                        <a:pt x="2135" y="1"/>
                        <a:pt x="2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1" name="Google Shape;2631;p16"/>
                <p:cNvSpPr/>
                <p:nvPr/>
              </p:nvSpPr>
              <p:spPr>
                <a:xfrm>
                  <a:off x="4374950" y="4142975"/>
                  <a:ext cx="243550" cy="2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9089" extrusionOk="0">
                      <a:moveTo>
                        <a:pt x="2881" y="0"/>
                      </a:moveTo>
                      <a:cubicBezTo>
                        <a:pt x="2789" y="0"/>
                        <a:pt x="2699" y="42"/>
                        <a:pt x="2636" y="85"/>
                      </a:cubicBezTo>
                      <a:cubicBezTo>
                        <a:pt x="2503" y="151"/>
                        <a:pt x="2469" y="318"/>
                        <a:pt x="2369" y="451"/>
                      </a:cubicBezTo>
                      <a:cubicBezTo>
                        <a:pt x="1869" y="1552"/>
                        <a:pt x="1635" y="2753"/>
                        <a:pt x="1702" y="3921"/>
                      </a:cubicBezTo>
                      <a:cubicBezTo>
                        <a:pt x="1569" y="3087"/>
                        <a:pt x="1469" y="2253"/>
                        <a:pt x="1235" y="1419"/>
                      </a:cubicBezTo>
                      <a:cubicBezTo>
                        <a:pt x="1168" y="1152"/>
                        <a:pt x="1068" y="852"/>
                        <a:pt x="802" y="785"/>
                      </a:cubicBezTo>
                      <a:cubicBezTo>
                        <a:pt x="784" y="782"/>
                        <a:pt x="766" y="780"/>
                        <a:pt x="747" y="780"/>
                      </a:cubicBezTo>
                      <a:cubicBezTo>
                        <a:pt x="588" y="780"/>
                        <a:pt x="394" y="903"/>
                        <a:pt x="335" y="1052"/>
                      </a:cubicBezTo>
                      <a:cubicBezTo>
                        <a:pt x="234" y="1219"/>
                        <a:pt x="201" y="1385"/>
                        <a:pt x="201" y="1586"/>
                      </a:cubicBezTo>
                      <a:cubicBezTo>
                        <a:pt x="1" y="4221"/>
                        <a:pt x="535" y="7557"/>
                        <a:pt x="2870" y="8791"/>
                      </a:cubicBezTo>
                      <a:cubicBezTo>
                        <a:pt x="3264" y="8997"/>
                        <a:pt x="3674" y="9088"/>
                        <a:pt x="4088" y="9088"/>
                      </a:cubicBezTo>
                      <a:cubicBezTo>
                        <a:pt x="6615" y="9088"/>
                        <a:pt x="9302" y="5705"/>
                        <a:pt x="9675" y="4588"/>
                      </a:cubicBezTo>
                      <a:cubicBezTo>
                        <a:pt x="9708" y="4454"/>
                        <a:pt x="9741" y="4321"/>
                        <a:pt x="9708" y="4254"/>
                      </a:cubicBezTo>
                      <a:cubicBezTo>
                        <a:pt x="9658" y="4179"/>
                        <a:pt x="9570" y="4142"/>
                        <a:pt x="9473" y="4142"/>
                      </a:cubicBezTo>
                      <a:cubicBezTo>
                        <a:pt x="9441" y="4142"/>
                        <a:pt x="9408" y="4146"/>
                        <a:pt x="9374" y="4154"/>
                      </a:cubicBezTo>
                      <a:cubicBezTo>
                        <a:pt x="9241" y="4221"/>
                        <a:pt x="9174" y="4288"/>
                        <a:pt x="9074" y="4388"/>
                      </a:cubicBezTo>
                      <a:cubicBezTo>
                        <a:pt x="8640" y="4821"/>
                        <a:pt x="8173" y="5322"/>
                        <a:pt x="7706" y="5789"/>
                      </a:cubicBezTo>
                      <a:cubicBezTo>
                        <a:pt x="8240" y="5055"/>
                        <a:pt x="8707" y="4254"/>
                        <a:pt x="9041" y="3387"/>
                      </a:cubicBezTo>
                      <a:cubicBezTo>
                        <a:pt x="9074" y="3253"/>
                        <a:pt x="9141" y="3120"/>
                        <a:pt x="9141" y="2987"/>
                      </a:cubicBezTo>
                      <a:cubicBezTo>
                        <a:pt x="9141" y="2887"/>
                        <a:pt x="9074" y="2753"/>
                        <a:pt x="8974" y="2720"/>
                      </a:cubicBezTo>
                      <a:cubicBezTo>
                        <a:pt x="8937" y="2705"/>
                        <a:pt x="8901" y="2699"/>
                        <a:pt x="8865" y="2699"/>
                      </a:cubicBezTo>
                      <a:cubicBezTo>
                        <a:pt x="8736" y="2699"/>
                        <a:pt x="8611" y="2782"/>
                        <a:pt x="8507" y="2887"/>
                      </a:cubicBezTo>
                      <a:cubicBezTo>
                        <a:pt x="7640" y="3620"/>
                        <a:pt x="6873" y="4488"/>
                        <a:pt x="6305" y="5488"/>
                      </a:cubicBezTo>
                      <a:cubicBezTo>
                        <a:pt x="6873" y="4388"/>
                        <a:pt x="7373" y="3287"/>
                        <a:pt x="7673" y="2153"/>
                      </a:cubicBezTo>
                      <a:cubicBezTo>
                        <a:pt x="7706" y="1986"/>
                        <a:pt x="7740" y="1786"/>
                        <a:pt x="7640" y="1652"/>
                      </a:cubicBezTo>
                      <a:cubicBezTo>
                        <a:pt x="7586" y="1598"/>
                        <a:pt x="7517" y="1576"/>
                        <a:pt x="7444" y="1576"/>
                      </a:cubicBezTo>
                      <a:cubicBezTo>
                        <a:pt x="7292" y="1576"/>
                        <a:pt x="7119" y="1673"/>
                        <a:pt x="7006" y="1786"/>
                      </a:cubicBezTo>
                      <a:cubicBezTo>
                        <a:pt x="6039" y="2553"/>
                        <a:pt x="5338" y="3587"/>
                        <a:pt x="4904" y="4755"/>
                      </a:cubicBezTo>
                      <a:cubicBezTo>
                        <a:pt x="5138" y="3454"/>
                        <a:pt x="5338" y="2253"/>
                        <a:pt x="5405" y="985"/>
                      </a:cubicBezTo>
                      <a:cubicBezTo>
                        <a:pt x="5405" y="785"/>
                        <a:pt x="5405" y="585"/>
                        <a:pt x="5238" y="485"/>
                      </a:cubicBezTo>
                      <a:cubicBezTo>
                        <a:pt x="5207" y="472"/>
                        <a:pt x="5174" y="467"/>
                        <a:pt x="5142" y="467"/>
                      </a:cubicBezTo>
                      <a:cubicBezTo>
                        <a:pt x="4999" y="467"/>
                        <a:pt x="4846" y="570"/>
                        <a:pt x="4738" y="652"/>
                      </a:cubicBezTo>
                      <a:cubicBezTo>
                        <a:pt x="3804" y="1586"/>
                        <a:pt x="3503" y="2953"/>
                        <a:pt x="3237" y="4254"/>
                      </a:cubicBezTo>
                      <a:cubicBezTo>
                        <a:pt x="3370" y="2920"/>
                        <a:pt x="3370" y="1719"/>
                        <a:pt x="3237" y="485"/>
                      </a:cubicBezTo>
                      <a:cubicBezTo>
                        <a:pt x="3203" y="318"/>
                        <a:pt x="3203" y="118"/>
                        <a:pt x="3036" y="51"/>
                      </a:cubicBezTo>
                      <a:cubicBezTo>
                        <a:pt x="2987" y="14"/>
                        <a:pt x="2934" y="0"/>
                        <a:pt x="2881" y="0"/>
                      </a:cubicBezTo>
                      <a:close/>
                    </a:path>
                  </a:pathLst>
                </a:custGeom>
                <a:solidFill>
                  <a:srgbClr val="7BA5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2" name="Google Shape;2632;p16"/>
                <p:cNvSpPr/>
                <p:nvPr/>
              </p:nvSpPr>
              <p:spPr>
                <a:xfrm>
                  <a:off x="3989625" y="4147775"/>
                  <a:ext cx="192850" cy="95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4" h="38317" extrusionOk="0">
                      <a:moveTo>
                        <a:pt x="57" y="1"/>
                      </a:moveTo>
                      <a:cubicBezTo>
                        <a:pt x="12" y="1"/>
                        <a:pt x="1" y="134"/>
                        <a:pt x="70" y="393"/>
                      </a:cubicBezTo>
                      <a:cubicBezTo>
                        <a:pt x="1537" y="6164"/>
                        <a:pt x="2738" y="11934"/>
                        <a:pt x="3739" y="17772"/>
                      </a:cubicBezTo>
                      <a:cubicBezTo>
                        <a:pt x="4740" y="23610"/>
                        <a:pt x="5574" y="29514"/>
                        <a:pt x="6241" y="35385"/>
                      </a:cubicBezTo>
                      <a:cubicBezTo>
                        <a:pt x="6470" y="37349"/>
                        <a:pt x="6892" y="38317"/>
                        <a:pt x="7199" y="38317"/>
                      </a:cubicBezTo>
                      <a:cubicBezTo>
                        <a:pt x="7518" y="38317"/>
                        <a:pt x="7713" y="37274"/>
                        <a:pt x="7442" y="35218"/>
                      </a:cubicBezTo>
                      <a:cubicBezTo>
                        <a:pt x="6608" y="29347"/>
                        <a:pt x="5607" y="23443"/>
                        <a:pt x="4439" y="17672"/>
                      </a:cubicBezTo>
                      <a:cubicBezTo>
                        <a:pt x="3239" y="11834"/>
                        <a:pt x="1871" y="6064"/>
                        <a:pt x="236" y="360"/>
                      </a:cubicBezTo>
                      <a:cubicBezTo>
                        <a:pt x="172" y="118"/>
                        <a:pt x="100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3" name="Google Shape;2633;p16"/>
                <p:cNvSpPr/>
                <p:nvPr/>
              </p:nvSpPr>
              <p:spPr>
                <a:xfrm>
                  <a:off x="3862100" y="3895525"/>
                  <a:ext cx="258550" cy="4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2" h="16955" extrusionOk="0">
                      <a:moveTo>
                        <a:pt x="4138" y="0"/>
                      </a:moveTo>
                      <a:cubicBezTo>
                        <a:pt x="2748" y="0"/>
                        <a:pt x="1403" y="844"/>
                        <a:pt x="834" y="2277"/>
                      </a:cubicBezTo>
                      <a:cubicBezTo>
                        <a:pt x="234" y="3745"/>
                        <a:pt x="0" y="5279"/>
                        <a:pt x="0" y="6814"/>
                      </a:cubicBezTo>
                      <a:cubicBezTo>
                        <a:pt x="34" y="9582"/>
                        <a:pt x="1134" y="12318"/>
                        <a:pt x="2902" y="14419"/>
                      </a:cubicBezTo>
                      <a:cubicBezTo>
                        <a:pt x="3760" y="15419"/>
                        <a:pt x="4985" y="16297"/>
                        <a:pt x="6262" y="16297"/>
                      </a:cubicBezTo>
                      <a:cubicBezTo>
                        <a:pt x="6476" y="16297"/>
                        <a:pt x="6690" y="16273"/>
                        <a:pt x="6905" y="16220"/>
                      </a:cubicBezTo>
                      <a:cubicBezTo>
                        <a:pt x="9040" y="15687"/>
                        <a:pt x="8673" y="16954"/>
                        <a:pt x="9707" y="12484"/>
                      </a:cubicBezTo>
                      <a:cubicBezTo>
                        <a:pt x="10341" y="9916"/>
                        <a:pt x="10341" y="7114"/>
                        <a:pt x="9374" y="4645"/>
                      </a:cubicBezTo>
                      <a:cubicBezTo>
                        <a:pt x="8773" y="3111"/>
                        <a:pt x="7706" y="1643"/>
                        <a:pt x="6038" y="576"/>
                      </a:cubicBezTo>
                      <a:cubicBezTo>
                        <a:pt x="5444" y="183"/>
                        <a:pt x="4786" y="0"/>
                        <a:pt x="41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4" name="Google Shape;2634;p16"/>
                <p:cNvSpPr/>
                <p:nvPr/>
              </p:nvSpPr>
              <p:spPr>
                <a:xfrm>
                  <a:off x="3880450" y="3945775"/>
                  <a:ext cx="75075" cy="3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12743" extrusionOk="0">
                      <a:moveTo>
                        <a:pt x="1668" y="0"/>
                      </a:moveTo>
                      <a:lnTo>
                        <a:pt x="1668" y="0"/>
                      </a:lnTo>
                      <a:cubicBezTo>
                        <a:pt x="0" y="4270"/>
                        <a:pt x="567" y="9307"/>
                        <a:pt x="3002" y="12743"/>
                      </a:cubicBezTo>
                      <a:cubicBezTo>
                        <a:pt x="1435" y="8773"/>
                        <a:pt x="1001" y="4337"/>
                        <a:pt x="1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5" name="Google Shape;2635;p16"/>
                <p:cNvSpPr/>
                <p:nvPr/>
              </p:nvSpPr>
              <p:spPr>
                <a:xfrm>
                  <a:off x="3935475" y="3944100"/>
                  <a:ext cx="57575" cy="33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13377" extrusionOk="0">
                      <a:moveTo>
                        <a:pt x="234" y="0"/>
                      </a:moveTo>
                      <a:cubicBezTo>
                        <a:pt x="134" y="2302"/>
                        <a:pt x="1" y="4637"/>
                        <a:pt x="268" y="6905"/>
                      </a:cubicBezTo>
                      <a:cubicBezTo>
                        <a:pt x="534" y="9207"/>
                        <a:pt x="1102" y="11509"/>
                        <a:pt x="2302" y="13377"/>
                      </a:cubicBezTo>
                      <a:cubicBezTo>
                        <a:pt x="1068" y="9307"/>
                        <a:pt x="401" y="5004"/>
                        <a:pt x="2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6" name="Google Shape;2636;p16"/>
                <p:cNvSpPr/>
                <p:nvPr/>
              </p:nvSpPr>
              <p:spPr>
                <a:xfrm>
                  <a:off x="3961325" y="3934925"/>
                  <a:ext cx="62575" cy="3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354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35" y="4504"/>
                        <a:pt x="1502" y="9007"/>
                        <a:pt x="2236" y="13544"/>
                      </a:cubicBezTo>
                      <a:cubicBezTo>
                        <a:pt x="2503" y="9074"/>
                        <a:pt x="1735" y="4570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7" name="Google Shape;2637;p16"/>
                <p:cNvSpPr/>
                <p:nvPr/>
              </p:nvSpPr>
              <p:spPr>
                <a:xfrm>
                  <a:off x="3978850" y="3934925"/>
                  <a:ext cx="91750" cy="31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2677" extrusionOk="0">
                      <a:moveTo>
                        <a:pt x="0" y="1"/>
                      </a:moveTo>
                      <a:cubicBezTo>
                        <a:pt x="1468" y="4070"/>
                        <a:pt x="2335" y="8340"/>
                        <a:pt x="2669" y="12676"/>
                      </a:cubicBezTo>
                      <a:cubicBezTo>
                        <a:pt x="3670" y="8273"/>
                        <a:pt x="2836" y="3536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8" name="Google Shape;2638;p16"/>
                <p:cNvSpPr/>
                <p:nvPr/>
              </p:nvSpPr>
              <p:spPr>
                <a:xfrm>
                  <a:off x="3996350" y="3937425"/>
                  <a:ext cx="95100" cy="30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12110" extrusionOk="0">
                      <a:moveTo>
                        <a:pt x="1" y="1"/>
                      </a:moveTo>
                      <a:cubicBezTo>
                        <a:pt x="2002" y="3703"/>
                        <a:pt x="3136" y="7873"/>
                        <a:pt x="3270" y="12109"/>
                      </a:cubicBezTo>
                      <a:cubicBezTo>
                        <a:pt x="3637" y="9941"/>
                        <a:pt x="3804" y="7673"/>
                        <a:pt x="3337" y="5571"/>
                      </a:cubicBezTo>
                      <a:cubicBezTo>
                        <a:pt x="2936" y="3403"/>
                        <a:pt x="1735" y="1302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9" name="Google Shape;2639;p16"/>
                <p:cNvSpPr/>
                <p:nvPr/>
              </p:nvSpPr>
              <p:spPr>
                <a:xfrm>
                  <a:off x="3875450" y="3808175"/>
                  <a:ext cx="130100" cy="1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4405" extrusionOk="0">
                      <a:moveTo>
                        <a:pt x="3336" y="0"/>
                      </a:moveTo>
                      <a:cubicBezTo>
                        <a:pt x="3336" y="0"/>
                        <a:pt x="2335" y="1468"/>
                        <a:pt x="2335" y="2335"/>
                      </a:cubicBezTo>
                      <a:cubicBezTo>
                        <a:pt x="2102" y="1501"/>
                        <a:pt x="1134" y="0"/>
                        <a:pt x="1134" y="0"/>
                      </a:cubicBezTo>
                      <a:lnTo>
                        <a:pt x="1134" y="0"/>
                      </a:lnTo>
                      <a:cubicBezTo>
                        <a:pt x="1134" y="0"/>
                        <a:pt x="1168" y="2068"/>
                        <a:pt x="1601" y="2969"/>
                      </a:cubicBezTo>
                      <a:cubicBezTo>
                        <a:pt x="1034" y="2736"/>
                        <a:pt x="0" y="2302"/>
                        <a:pt x="0" y="2302"/>
                      </a:cubicBezTo>
                      <a:lnTo>
                        <a:pt x="0" y="2302"/>
                      </a:lnTo>
                      <a:cubicBezTo>
                        <a:pt x="0" y="2302"/>
                        <a:pt x="1668" y="4337"/>
                        <a:pt x="2702" y="4403"/>
                      </a:cubicBezTo>
                      <a:cubicBezTo>
                        <a:pt x="2717" y="4404"/>
                        <a:pt x="2732" y="4404"/>
                        <a:pt x="2748" y="4404"/>
                      </a:cubicBezTo>
                      <a:cubicBezTo>
                        <a:pt x="4548" y="4404"/>
                        <a:pt x="5204" y="501"/>
                        <a:pt x="5204" y="501"/>
                      </a:cubicBezTo>
                      <a:lnTo>
                        <a:pt x="5204" y="501"/>
                      </a:lnTo>
                      <a:cubicBezTo>
                        <a:pt x="5204" y="501"/>
                        <a:pt x="3836" y="1735"/>
                        <a:pt x="3669" y="2602"/>
                      </a:cubicBezTo>
                      <a:cubicBezTo>
                        <a:pt x="3536" y="1735"/>
                        <a:pt x="3336" y="0"/>
                        <a:pt x="33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0" name="Google Shape;2640;p16"/>
                <p:cNvSpPr/>
                <p:nvPr/>
              </p:nvSpPr>
              <p:spPr>
                <a:xfrm>
                  <a:off x="3877950" y="4103975"/>
                  <a:ext cx="251850" cy="2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4" h="8622" extrusionOk="0">
                      <a:moveTo>
                        <a:pt x="6463" y="1"/>
                      </a:moveTo>
                      <a:cubicBezTo>
                        <a:pt x="6240" y="1"/>
                        <a:pt x="6098" y="263"/>
                        <a:pt x="6038" y="444"/>
                      </a:cubicBezTo>
                      <a:cubicBezTo>
                        <a:pt x="5604" y="1611"/>
                        <a:pt x="5537" y="2845"/>
                        <a:pt x="5771" y="4080"/>
                      </a:cubicBezTo>
                      <a:cubicBezTo>
                        <a:pt x="5337" y="2845"/>
                        <a:pt x="4837" y="1711"/>
                        <a:pt x="4270" y="610"/>
                      </a:cubicBezTo>
                      <a:cubicBezTo>
                        <a:pt x="4203" y="444"/>
                        <a:pt x="4070" y="277"/>
                        <a:pt x="3903" y="277"/>
                      </a:cubicBezTo>
                      <a:cubicBezTo>
                        <a:pt x="3736" y="310"/>
                        <a:pt x="3603" y="510"/>
                        <a:pt x="3569" y="677"/>
                      </a:cubicBezTo>
                      <a:cubicBezTo>
                        <a:pt x="3269" y="1945"/>
                        <a:pt x="3703" y="3279"/>
                        <a:pt x="4170" y="4513"/>
                      </a:cubicBezTo>
                      <a:cubicBezTo>
                        <a:pt x="3569" y="3312"/>
                        <a:pt x="2936" y="2278"/>
                        <a:pt x="2235" y="1311"/>
                      </a:cubicBezTo>
                      <a:cubicBezTo>
                        <a:pt x="2102" y="1178"/>
                        <a:pt x="2002" y="1011"/>
                        <a:pt x="1835" y="1011"/>
                      </a:cubicBezTo>
                      <a:cubicBezTo>
                        <a:pt x="1823" y="1008"/>
                        <a:pt x="1811" y="1006"/>
                        <a:pt x="1799" y="1006"/>
                      </a:cubicBezTo>
                      <a:cubicBezTo>
                        <a:pt x="1673" y="1006"/>
                        <a:pt x="1532" y="1156"/>
                        <a:pt x="1501" y="1278"/>
                      </a:cubicBezTo>
                      <a:cubicBezTo>
                        <a:pt x="1401" y="1411"/>
                        <a:pt x="1434" y="1578"/>
                        <a:pt x="1434" y="1745"/>
                      </a:cubicBezTo>
                      <a:cubicBezTo>
                        <a:pt x="1568" y="2879"/>
                        <a:pt x="1968" y="4080"/>
                        <a:pt x="2669" y="5014"/>
                      </a:cubicBezTo>
                      <a:cubicBezTo>
                        <a:pt x="2102" y="4346"/>
                        <a:pt x="1568" y="3713"/>
                        <a:pt x="1001" y="3112"/>
                      </a:cubicBezTo>
                      <a:cubicBezTo>
                        <a:pt x="864" y="2921"/>
                        <a:pt x="638" y="2752"/>
                        <a:pt x="414" y="2752"/>
                      </a:cubicBezTo>
                      <a:cubicBezTo>
                        <a:pt x="365" y="2752"/>
                        <a:pt x="315" y="2761"/>
                        <a:pt x="267" y="2779"/>
                      </a:cubicBezTo>
                      <a:cubicBezTo>
                        <a:pt x="67" y="2845"/>
                        <a:pt x="0" y="3012"/>
                        <a:pt x="0" y="3246"/>
                      </a:cubicBezTo>
                      <a:cubicBezTo>
                        <a:pt x="0" y="3446"/>
                        <a:pt x="67" y="3613"/>
                        <a:pt x="167" y="3779"/>
                      </a:cubicBezTo>
                      <a:cubicBezTo>
                        <a:pt x="1306" y="6089"/>
                        <a:pt x="3396" y="8621"/>
                        <a:pt x="5912" y="8621"/>
                      </a:cubicBezTo>
                      <a:cubicBezTo>
                        <a:pt x="5976" y="8621"/>
                        <a:pt x="6040" y="8619"/>
                        <a:pt x="6104" y="8616"/>
                      </a:cubicBezTo>
                      <a:cubicBezTo>
                        <a:pt x="9273" y="8449"/>
                        <a:pt x="10074" y="2845"/>
                        <a:pt x="9774" y="1478"/>
                      </a:cubicBezTo>
                      <a:cubicBezTo>
                        <a:pt x="9740" y="1344"/>
                        <a:pt x="9707" y="1244"/>
                        <a:pt x="9607" y="1178"/>
                      </a:cubicBezTo>
                      <a:cubicBezTo>
                        <a:pt x="9579" y="1159"/>
                        <a:pt x="9548" y="1151"/>
                        <a:pt x="9517" y="1151"/>
                      </a:cubicBezTo>
                      <a:cubicBezTo>
                        <a:pt x="9435" y="1151"/>
                        <a:pt x="9346" y="1205"/>
                        <a:pt x="9273" y="1278"/>
                      </a:cubicBezTo>
                      <a:cubicBezTo>
                        <a:pt x="9207" y="1344"/>
                        <a:pt x="9207" y="1478"/>
                        <a:pt x="9173" y="1611"/>
                      </a:cubicBezTo>
                      <a:cubicBezTo>
                        <a:pt x="9007" y="2245"/>
                        <a:pt x="8873" y="2912"/>
                        <a:pt x="8706" y="3513"/>
                      </a:cubicBezTo>
                      <a:cubicBezTo>
                        <a:pt x="8773" y="2612"/>
                        <a:pt x="8773" y="1678"/>
                        <a:pt x="8606" y="777"/>
                      </a:cubicBezTo>
                      <a:cubicBezTo>
                        <a:pt x="8573" y="644"/>
                        <a:pt x="8540" y="544"/>
                        <a:pt x="8506" y="444"/>
                      </a:cubicBezTo>
                      <a:cubicBezTo>
                        <a:pt x="8451" y="333"/>
                        <a:pt x="8373" y="268"/>
                        <a:pt x="8272" y="268"/>
                      </a:cubicBezTo>
                      <a:cubicBezTo>
                        <a:pt x="8251" y="268"/>
                        <a:pt x="8229" y="271"/>
                        <a:pt x="8206" y="277"/>
                      </a:cubicBezTo>
                      <a:cubicBezTo>
                        <a:pt x="8039" y="310"/>
                        <a:pt x="7939" y="477"/>
                        <a:pt x="7906" y="644"/>
                      </a:cubicBezTo>
                      <a:cubicBezTo>
                        <a:pt x="7572" y="1745"/>
                        <a:pt x="7372" y="2912"/>
                        <a:pt x="7372" y="4013"/>
                      </a:cubicBezTo>
                      <a:cubicBezTo>
                        <a:pt x="7272" y="2745"/>
                        <a:pt x="7172" y="1578"/>
                        <a:pt x="6838" y="444"/>
                      </a:cubicBezTo>
                      <a:cubicBezTo>
                        <a:pt x="6772" y="277"/>
                        <a:pt x="6705" y="77"/>
                        <a:pt x="6538" y="10"/>
                      </a:cubicBezTo>
                      <a:cubicBezTo>
                        <a:pt x="6512" y="4"/>
                        <a:pt x="6487" y="1"/>
                        <a:pt x="6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41" name="Google Shape;2641;p16"/>
              <p:cNvGrpSpPr/>
              <p:nvPr/>
            </p:nvGrpSpPr>
            <p:grpSpPr>
              <a:xfrm>
                <a:off x="6372725" y="43829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2642" name="Google Shape;2642;p16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3" name="Google Shape;2643;p16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4" name="Google Shape;2644;p16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5" name="Google Shape;2645;p16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6" name="Google Shape;2646;p16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7" name="Google Shape;2647;p16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8" name="Google Shape;2648;p16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9" name="Google Shape;2649;p16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0" name="Google Shape;2650;p16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1" name="Google Shape;2651;p16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2" name="Google Shape;2652;p16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3" name="Google Shape;2653;p16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4" name="Google Shape;2654;p16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5" name="Google Shape;2655;p16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6" name="Google Shape;2656;p16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7" name="Google Shape;2657;p16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8" name="Google Shape;2658;p16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9" name="Google Shape;2659;p16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0" name="Google Shape;2660;p16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1" name="Google Shape;2661;p16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2" name="Google Shape;2662;p16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3" name="Google Shape;2663;p16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4" name="Google Shape;2664;p16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665" name="Google Shape;2665;p16"/>
              <p:cNvGrpSpPr/>
              <p:nvPr/>
            </p:nvGrpSpPr>
            <p:grpSpPr>
              <a:xfrm>
                <a:off x="5418571" y="4342521"/>
                <a:ext cx="954154" cy="975956"/>
                <a:chOff x="1356975" y="1865675"/>
                <a:chExt cx="1024100" cy="1047500"/>
              </a:xfrm>
            </p:grpSpPr>
            <p:sp>
              <p:nvSpPr>
                <p:cNvPr id="2666" name="Google Shape;2666;p16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7" name="Google Shape;2667;p16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8" name="Google Shape;2668;p16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9" name="Google Shape;2669;p16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0" name="Google Shape;2670;p16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1" name="Google Shape;2671;p16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2" name="Google Shape;2672;p16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3" name="Google Shape;2673;p16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4" name="Google Shape;2674;p16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5" name="Google Shape;2675;p16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6" name="Google Shape;2676;p16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7" name="Google Shape;2677;p16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8" name="Google Shape;2678;p16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9" name="Google Shape;2679;p16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0" name="Google Shape;2680;p16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1" name="Google Shape;2681;p16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2" name="Google Shape;2682;p16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3" name="Google Shape;2683;p16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4" name="Google Shape;2684;p16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5" name="Google Shape;2685;p16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6" name="Google Shape;2686;p16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7" name="Google Shape;2687;p16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8" name="Google Shape;2688;p16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9" name="Google Shape;2689;p16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0" name="Google Shape;2690;p16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1" name="Google Shape;2691;p16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2" name="Google Shape;2692;p16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3" name="Google Shape;2693;p16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694" name="Google Shape;2694;p16"/>
          <p:cNvSpPr txBox="1">
            <a:spLocks noGrp="1"/>
          </p:cNvSpPr>
          <p:nvPr>
            <p:ph type="subTitle" idx="1"/>
          </p:nvPr>
        </p:nvSpPr>
        <p:spPr>
          <a:xfrm>
            <a:off x="960000" y="3863867"/>
            <a:ext cx="4495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5" name="Google Shape;2695;p16"/>
          <p:cNvSpPr txBox="1">
            <a:spLocks noGrp="1"/>
          </p:cNvSpPr>
          <p:nvPr>
            <p:ph type="title"/>
          </p:nvPr>
        </p:nvSpPr>
        <p:spPr>
          <a:xfrm>
            <a:off x="960000" y="1844757"/>
            <a:ext cx="5136000" cy="20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606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968567" y="1610433"/>
            <a:ext cx="4759200" cy="12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968567" y="2885324"/>
            <a:ext cx="3689200" cy="1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5065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70386" y="449599"/>
            <a:ext cx="12741487" cy="6753535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1297367" y="2466033"/>
            <a:ext cx="4384800" cy="8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1297400" y="3274600"/>
            <a:ext cx="4384800" cy="11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22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3" name="Google Shape;3043;p19"/>
          <p:cNvGrpSpPr/>
          <p:nvPr/>
        </p:nvGrpSpPr>
        <p:grpSpPr>
          <a:xfrm>
            <a:off x="-418633" y="363182"/>
            <a:ext cx="12841377" cy="7153049"/>
            <a:chOff x="-313975" y="272386"/>
            <a:chExt cx="9631033" cy="5364787"/>
          </a:xfrm>
        </p:grpSpPr>
        <p:sp>
          <p:nvSpPr>
            <p:cNvPr id="3044" name="Google Shape;3044;p19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46" name="Google Shape;3046;p19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047" name="Google Shape;3047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8" name="Google Shape;3048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049" name="Google Shape;3049;p19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143525" y="2723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7685375" y="38908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54" name="Google Shape;3054;p19"/>
            <p:cNvGrpSpPr/>
            <p:nvPr/>
          </p:nvGrpSpPr>
          <p:grpSpPr>
            <a:xfrm rot="-5400000">
              <a:off x="7707500" y="4027616"/>
              <a:ext cx="1958306" cy="1260808"/>
              <a:chOff x="845275" y="4194775"/>
              <a:chExt cx="1238650" cy="797475"/>
            </a:xfrm>
          </p:grpSpPr>
          <p:sp>
            <p:nvSpPr>
              <p:cNvPr id="3055" name="Google Shape;3055;p19"/>
              <p:cNvSpPr/>
              <p:nvPr/>
            </p:nvSpPr>
            <p:spPr>
              <a:xfrm>
                <a:off x="1684950" y="4600450"/>
                <a:ext cx="398975" cy="349800"/>
              </a:xfrm>
              <a:custGeom>
                <a:avLst/>
                <a:gdLst/>
                <a:ahLst/>
                <a:cxnLst/>
                <a:rect l="l" t="t" r="r" b="b"/>
                <a:pathLst>
                  <a:path w="15959" h="13992" extrusionOk="0">
                    <a:moveTo>
                      <a:pt x="8834" y="0"/>
                    </a:moveTo>
                    <a:cubicBezTo>
                      <a:pt x="7828" y="0"/>
                      <a:pt x="6848" y="426"/>
                      <a:pt x="6535" y="1286"/>
                    </a:cubicBezTo>
                    <a:cubicBezTo>
                      <a:pt x="5928" y="2927"/>
                      <a:pt x="6961" y="6392"/>
                      <a:pt x="6961" y="6392"/>
                    </a:cubicBezTo>
                    <a:cubicBezTo>
                      <a:pt x="6961" y="6392"/>
                      <a:pt x="5520" y="2601"/>
                      <a:pt x="3285" y="2601"/>
                    </a:cubicBezTo>
                    <a:cubicBezTo>
                      <a:pt x="3068" y="2601"/>
                      <a:pt x="2845" y="2636"/>
                      <a:pt x="2614" y="2714"/>
                    </a:cubicBezTo>
                    <a:cubicBezTo>
                      <a:pt x="0" y="3596"/>
                      <a:pt x="608" y="5966"/>
                      <a:pt x="1824" y="7152"/>
                    </a:cubicBezTo>
                    <a:cubicBezTo>
                      <a:pt x="2979" y="8368"/>
                      <a:pt x="4742" y="8520"/>
                      <a:pt x="4742" y="8520"/>
                    </a:cubicBezTo>
                    <a:cubicBezTo>
                      <a:pt x="4742" y="8520"/>
                      <a:pt x="1064" y="9067"/>
                      <a:pt x="1642" y="11529"/>
                    </a:cubicBezTo>
                    <a:cubicBezTo>
                      <a:pt x="1989" y="13184"/>
                      <a:pt x="3340" y="13850"/>
                      <a:pt x="4539" y="13850"/>
                    </a:cubicBezTo>
                    <a:cubicBezTo>
                      <a:pt x="5123" y="13850"/>
                      <a:pt x="5671" y="13692"/>
                      <a:pt x="6049" y="13413"/>
                    </a:cubicBezTo>
                    <a:cubicBezTo>
                      <a:pt x="7174" y="12593"/>
                      <a:pt x="7782" y="11286"/>
                      <a:pt x="7782" y="11286"/>
                    </a:cubicBezTo>
                    <a:cubicBezTo>
                      <a:pt x="7782" y="11286"/>
                      <a:pt x="7903" y="13961"/>
                      <a:pt x="10274" y="13991"/>
                    </a:cubicBezTo>
                    <a:cubicBezTo>
                      <a:pt x="10298" y="13991"/>
                      <a:pt x="10321" y="13991"/>
                      <a:pt x="10345" y="13991"/>
                    </a:cubicBezTo>
                    <a:cubicBezTo>
                      <a:pt x="12708" y="13991"/>
                      <a:pt x="14342" y="12488"/>
                      <a:pt x="13861" y="11103"/>
                    </a:cubicBezTo>
                    <a:cubicBezTo>
                      <a:pt x="13375" y="9705"/>
                      <a:pt x="11034" y="9158"/>
                      <a:pt x="11034" y="9158"/>
                    </a:cubicBezTo>
                    <a:cubicBezTo>
                      <a:pt x="11034" y="9158"/>
                      <a:pt x="14347" y="8672"/>
                      <a:pt x="15168" y="7213"/>
                    </a:cubicBezTo>
                    <a:cubicBezTo>
                      <a:pt x="15958" y="5754"/>
                      <a:pt x="15229" y="3565"/>
                      <a:pt x="13861" y="3352"/>
                    </a:cubicBezTo>
                    <a:cubicBezTo>
                      <a:pt x="13791" y="3339"/>
                      <a:pt x="13719" y="3332"/>
                      <a:pt x="13643" y="3332"/>
                    </a:cubicBezTo>
                    <a:cubicBezTo>
                      <a:pt x="12200" y="3332"/>
                      <a:pt x="9757" y="5693"/>
                      <a:pt x="9757" y="5693"/>
                    </a:cubicBezTo>
                    <a:cubicBezTo>
                      <a:pt x="9757" y="5693"/>
                      <a:pt x="12068" y="2714"/>
                      <a:pt x="11216" y="1134"/>
                    </a:cubicBezTo>
                    <a:cubicBezTo>
                      <a:pt x="10759" y="380"/>
                      <a:pt x="9784" y="0"/>
                      <a:pt x="88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19"/>
              <p:cNvSpPr/>
              <p:nvPr/>
            </p:nvSpPr>
            <p:spPr>
              <a:xfrm>
                <a:off x="1749575" y="4666375"/>
                <a:ext cx="2933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1732" h="10334" extrusionOk="0">
                    <a:moveTo>
                      <a:pt x="5985" y="0"/>
                    </a:moveTo>
                    <a:cubicBezTo>
                      <a:pt x="5956" y="0"/>
                      <a:pt x="5926" y="24"/>
                      <a:pt x="5896" y="77"/>
                    </a:cubicBezTo>
                    <a:cubicBezTo>
                      <a:pt x="5643" y="470"/>
                      <a:pt x="5650" y="1590"/>
                      <a:pt x="5556" y="1590"/>
                    </a:cubicBezTo>
                    <a:cubicBezTo>
                      <a:pt x="5549" y="1590"/>
                      <a:pt x="5540" y="1583"/>
                      <a:pt x="5531" y="1567"/>
                    </a:cubicBezTo>
                    <a:cubicBezTo>
                      <a:pt x="5464" y="1387"/>
                      <a:pt x="5166" y="762"/>
                      <a:pt x="4952" y="762"/>
                    </a:cubicBezTo>
                    <a:cubicBezTo>
                      <a:pt x="4876" y="762"/>
                      <a:pt x="4811" y="842"/>
                      <a:pt x="4771" y="1050"/>
                    </a:cubicBezTo>
                    <a:cubicBezTo>
                      <a:pt x="4619" y="1901"/>
                      <a:pt x="5531" y="4606"/>
                      <a:pt x="5349" y="4940"/>
                    </a:cubicBezTo>
                    <a:cubicBezTo>
                      <a:pt x="5136" y="5244"/>
                      <a:pt x="4680" y="5275"/>
                      <a:pt x="4680" y="5275"/>
                    </a:cubicBezTo>
                    <a:cubicBezTo>
                      <a:pt x="4680" y="5275"/>
                      <a:pt x="2716" y="1432"/>
                      <a:pt x="1763" y="1432"/>
                    </a:cubicBezTo>
                    <a:cubicBezTo>
                      <a:pt x="1731" y="1432"/>
                      <a:pt x="1700" y="1436"/>
                      <a:pt x="1671" y="1445"/>
                    </a:cubicBezTo>
                    <a:cubicBezTo>
                      <a:pt x="759" y="1719"/>
                      <a:pt x="1792" y="2691"/>
                      <a:pt x="1428" y="2843"/>
                    </a:cubicBezTo>
                    <a:cubicBezTo>
                      <a:pt x="1355" y="2870"/>
                      <a:pt x="1245" y="2877"/>
                      <a:pt x="1118" y="2877"/>
                    </a:cubicBezTo>
                    <a:cubicBezTo>
                      <a:pt x="938" y="2877"/>
                      <a:pt x="724" y="2862"/>
                      <a:pt x="533" y="2862"/>
                    </a:cubicBezTo>
                    <a:cubicBezTo>
                      <a:pt x="239" y="2862"/>
                      <a:pt x="1" y="2899"/>
                      <a:pt x="29" y="3086"/>
                    </a:cubicBezTo>
                    <a:cubicBezTo>
                      <a:pt x="121" y="3451"/>
                      <a:pt x="972" y="3877"/>
                      <a:pt x="972" y="3998"/>
                    </a:cubicBezTo>
                    <a:cubicBezTo>
                      <a:pt x="972" y="4089"/>
                      <a:pt x="455" y="4363"/>
                      <a:pt x="911" y="4636"/>
                    </a:cubicBezTo>
                    <a:cubicBezTo>
                      <a:pt x="1367" y="4940"/>
                      <a:pt x="4558" y="5700"/>
                      <a:pt x="4285" y="5822"/>
                    </a:cubicBezTo>
                    <a:cubicBezTo>
                      <a:pt x="4011" y="5913"/>
                      <a:pt x="637" y="6825"/>
                      <a:pt x="972" y="7129"/>
                    </a:cubicBezTo>
                    <a:cubicBezTo>
                      <a:pt x="1105" y="7289"/>
                      <a:pt x="1339" y="7320"/>
                      <a:pt x="1554" y="7320"/>
                    </a:cubicBezTo>
                    <a:cubicBezTo>
                      <a:pt x="1689" y="7320"/>
                      <a:pt x="1818" y="7308"/>
                      <a:pt x="1908" y="7308"/>
                    </a:cubicBezTo>
                    <a:cubicBezTo>
                      <a:pt x="2000" y="7308"/>
                      <a:pt x="2053" y="7321"/>
                      <a:pt x="2036" y="7372"/>
                    </a:cubicBezTo>
                    <a:cubicBezTo>
                      <a:pt x="2005" y="7524"/>
                      <a:pt x="881" y="9074"/>
                      <a:pt x="1397" y="9074"/>
                    </a:cubicBezTo>
                    <a:cubicBezTo>
                      <a:pt x="1808" y="9074"/>
                      <a:pt x="2201" y="8869"/>
                      <a:pt x="2423" y="8869"/>
                    </a:cubicBezTo>
                    <a:cubicBezTo>
                      <a:pt x="2497" y="8869"/>
                      <a:pt x="2552" y="8892"/>
                      <a:pt x="2583" y="8953"/>
                    </a:cubicBezTo>
                    <a:cubicBezTo>
                      <a:pt x="2679" y="9170"/>
                      <a:pt x="2241" y="9960"/>
                      <a:pt x="2539" y="9960"/>
                    </a:cubicBezTo>
                    <a:cubicBezTo>
                      <a:pt x="2617" y="9960"/>
                      <a:pt x="2746" y="9906"/>
                      <a:pt x="2947" y="9773"/>
                    </a:cubicBezTo>
                    <a:cubicBezTo>
                      <a:pt x="3930" y="9118"/>
                      <a:pt x="5380" y="6974"/>
                      <a:pt x="5495" y="6974"/>
                    </a:cubicBezTo>
                    <a:cubicBezTo>
                      <a:pt x="5498" y="6974"/>
                      <a:pt x="5499" y="6975"/>
                      <a:pt x="5501" y="6977"/>
                    </a:cubicBezTo>
                    <a:cubicBezTo>
                      <a:pt x="5590" y="7095"/>
                      <a:pt x="5621" y="9810"/>
                      <a:pt x="6156" y="9810"/>
                    </a:cubicBezTo>
                    <a:cubicBezTo>
                      <a:pt x="6170" y="9810"/>
                      <a:pt x="6185" y="9808"/>
                      <a:pt x="6200" y="9804"/>
                    </a:cubicBezTo>
                    <a:cubicBezTo>
                      <a:pt x="6651" y="9653"/>
                      <a:pt x="6937" y="9151"/>
                      <a:pt x="7109" y="9151"/>
                    </a:cubicBezTo>
                    <a:cubicBezTo>
                      <a:pt x="7145" y="9151"/>
                      <a:pt x="7176" y="9173"/>
                      <a:pt x="7203" y="9226"/>
                    </a:cubicBezTo>
                    <a:cubicBezTo>
                      <a:pt x="7326" y="9472"/>
                      <a:pt x="8144" y="10333"/>
                      <a:pt x="8501" y="10333"/>
                    </a:cubicBezTo>
                    <a:cubicBezTo>
                      <a:pt x="8586" y="10333"/>
                      <a:pt x="8644" y="10285"/>
                      <a:pt x="8662" y="10168"/>
                    </a:cubicBezTo>
                    <a:cubicBezTo>
                      <a:pt x="8723" y="9530"/>
                      <a:pt x="8510" y="8801"/>
                      <a:pt x="8783" y="8740"/>
                    </a:cubicBezTo>
                    <a:cubicBezTo>
                      <a:pt x="8797" y="8735"/>
                      <a:pt x="8813" y="8733"/>
                      <a:pt x="8833" y="8733"/>
                    </a:cubicBezTo>
                    <a:cubicBezTo>
                      <a:pt x="9047" y="8733"/>
                      <a:pt x="9617" y="8992"/>
                      <a:pt x="9844" y="8992"/>
                    </a:cubicBezTo>
                    <a:cubicBezTo>
                      <a:pt x="9987" y="8992"/>
                      <a:pt x="9995" y="8890"/>
                      <a:pt x="9695" y="8558"/>
                    </a:cubicBezTo>
                    <a:cubicBezTo>
                      <a:pt x="8875" y="7646"/>
                      <a:pt x="6808" y="6126"/>
                      <a:pt x="6808" y="6126"/>
                    </a:cubicBezTo>
                    <a:cubicBezTo>
                      <a:pt x="6808" y="6126"/>
                      <a:pt x="10486" y="5609"/>
                      <a:pt x="10303" y="5123"/>
                    </a:cubicBezTo>
                    <a:cubicBezTo>
                      <a:pt x="10090" y="4636"/>
                      <a:pt x="9422" y="4819"/>
                      <a:pt x="9543" y="4606"/>
                    </a:cubicBezTo>
                    <a:cubicBezTo>
                      <a:pt x="9634" y="4363"/>
                      <a:pt x="11732" y="2843"/>
                      <a:pt x="11063" y="2843"/>
                    </a:cubicBezTo>
                    <a:cubicBezTo>
                      <a:pt x="10481" y="2843"/>
                      <a:pt x="9602" y="3476"/>
                      <a:pt x="9379" y="3476"/>
                    </a:cubicBezTo>
                    <a:cubicBezTo>
                      <a:pt x="9334" y="3476"/>
                      <a:pt x="9315" y="3451"/>
                      <a:pt x="9331" y="3390"/>
                    </a:cubicBezTo>
                    <a:cubicBezTo>
                      <a:pt x="9424" y="3088"/>
                      <a:pt x="9908" y="2501"/>
                      <a:pt x="9681" y="2501"/>
                    </a:cubicBezTo>
                    <a:cubicBezTo>
                      <a:pt x="9611" y="2501"/>
                      <a:pt x="9475" y="2556"/>
                      <a:pt x="9239" y="2691"/>
                    </a:cubicBezTo>
                    <a:cubicBezTo>
                      <a:pt x="8294" y="3219"/>
                      <a:pt x="6612" y="4739"/>
                      <a:pt x="6494" y="4739"/>
                    </a:cubicBezTo>
                    <a:cubicBezTo>
                      <a:pt x="6483" y="4739"/>
                      <a:pt x="6486" y="4726"/>
                      <a:pt x="6504" y="4697"/>
                    </a:cubicBezTo>
                    <a:cubicBezTo>
                      <a:pt x="6686" y="4363"/>
                      <a:pt x="7659" y="959"/>
                      <a:pt x="7324" y="959"/>
                    </a:cubicBezTo>
                    <a:cubicBezTo>
                      <a:pt x="7024" y="959"/>
                      <a:pt x="6600" y="1680"/>
                      <a:pt x="6443" y="1680"/>
                    </a:cubicBezTo>
                    <a:cubicBezTo>
                      <a:pt x="6409" y="1680"/>
                      <a:pt x="6388" y="1647"/>
                      <a:pt x="6382" y="1567"/>
                    </a:cubicBezTo>
                    <a:cubicBezTo>
                      <a:pt x="6356" y="1168"/>
                      <a:pt x="6189" y="0"/>
                      <a:pt x="59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19"/>
              <p:cNvSpPr/>
              <p:nvPr/>
            </p:nvSpPr>
            <p:spPr>
              <a:xfrm>
                <a:off x="1847650" y="4775525"/>
                <a:ext cx="98725" cy="85025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01" extrusionOk="0">
                    <a:moveTo>
                      <a:pt x="2137" y="1"/>
                    </a:moveTo>
                    <a:cubicBezTo>
                      <a:pt x="1707" y="1"/>
                      <a:pt x="1365" y="149"/>
                      <a:pt x="1365" y="149"/>
                    </a:cubicBezTo>
                    <a:cubicBezTo>
                      <a:pt x="1365" y="149"/>
                      <a:pt x="58" y="270"/>
                      <a:pt x="27" y="1395"/>
                    </a:cubicBezTo>
                    <a:cubicBezTo>
                      <a:pt x="1" y="2409"/>
                      <a:pt x="841" y="3400"/>
                      <a:pt x="1911" y="3400"/>
                    </a:cubicBezTo>
                    <a:cubicBezTo>
                      <a:pt x="2060" y="3400"/>
                      <a:pt x="2212" y="3381"/>
                      <a:pt x="2368" y="3340"/>
                    </a:cubicBezTo>
                    <a:cubicBezTo>
                      <a:pt x="3675" y="2976"/>
                      <a:pt x="3949" y="1243"/>
                      <a:pt x="3219" y="453"/>
                    </a:cubicBezTo>
                    <a:cubicBezTo>
                      <a:pt x="2892" y="99"/>
                      <a:pt x="2486" y="1"/>
                      <a:pt x="2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19"/>
              <p:cNvSpPr/>
              <p:nvPr/>
            </p:nvSpPr>
            <p:spPr>
              <a:xfrm>
                <a:off x="845275" y="4194775"/>
                <a:ext cx="882250" cy="797475"/>
              </a:xfrm>
              <a:custGeom>
                <a:avLst/>
                <a:gdLst/>
                <a:ahLst/>
                <a:cxnLst/>
                <a:rect l="l" t="t" r="r" b="b"/>
                <a:pathLst>
                  <a:path w="35290" h="31899" extrusionOk="0">
                    <a:moveTo>
                      <a:pt x="17843" y="1"/>
                    </a:moveTo>
                    <a:cubicBezTo>
                      <a:pt x="14954" y="1"/>
                      <a:pt x="11775" y="1852"/>
                      <a:pt x="11733" y="4503"/>
                    </a:cubicBezTo>
                    <a:cubicBezTo>
                      <a:pt x="11733" y="8333"/>
                      <a:pt x="16079" y="14686"/>
                      <a:pt x="16079" y="14686"/>
                    </a:cubicBezTo>
                    <a:cubicBezTo>
                      <a:pt x="16079" y="14686"/>
                      <a:pt x="11685" y="9142"/>
                      <a:pt x="7454" y="9142"/>
                    </a:cubicBezTo>
                    <a:cubicBezTo>
                      <a:pt x="6537" y="9142"/>
                      <a:pt x="5628" y="9402"/>
                      <a:pt x="4772" y="10035"/>
                    </a:cubicBezTo>
                    <a:cubicBezTo>
                      <a:pt x="0" y="13622"/>
                      <a:pt x="2857" y="18029"/>
                      <a:pt x="6079" y="19701"/>
                    </a:cubicBezTo>
                    <a:cubicBezTo>
                      <a:pt x="7662" y="20537"/>
                      <a:pt x="9347" y="20750"/>
                      <a:pt x="10653" y="20750"/>
                    </a:cubicBezTo>
                    <a:cubicBezTo>
                      <a:pt x="12005" y="20750"/>
                      <a:pt x="12949" y="20522"/>
                      <a:pt x="12949" y="20522"/>
                    </a:cubicBezTo>
                    <a:lnTo>
                      <a:pt x="12949" y="20522"/>
                    </a:lnTo>
                    <a:cubicBezTo>
                      <a:pt x="12949" y="20522"/>
                      <a:pt x="5806" y="24017"/>
                      <a:pt x="8541" y="28729"/>
                    </a:cubicBezTo>
                    <a:cubicBezTo>
                      <a:pt x="9886" y="31029"/>
                      <a:pt x="11957" y="31898"/>
                      <a:pt x="13929" y="31898"/>
                    </a:cubicBezTo>
                    <a:cubicBezTo>
                      <a:pt x="15970" y="31898"/>
                      <a:pt x="17903" y="30968"/>
                      <a:pt x="18815" y="29732"/>
                    </a:cubicBezTo>
                    <a:cubicBezTo>
                      <a:pt x="20578" y="27300"/>
                      <a:pt x="20973" y="24230"/>
                      <a:pt x="20973" y="24230"/>
                    </a:cubicBezTo>
                    <a:cubicBezTo>
                      <a:pt x="20973" y="24230"/>
                      <a:pt x="22506" y="28340"/>
                      <a:pt x="26200" y="28340"/>
                    </a:cubicBezTo>
                    <a:cubicBezTo>
                      <a:pt x="26733" y="28340"/>
                      <a:pt x="27310" y="28255"/>
                      <a:pt x="27934" y="28060"/>
                    </a:cubicBezTo>
                    <a:cubicBezTo>
                      <a:pt x="32858" y="26510"/>
                      <a:pt x="35290" y="22345"/>
                      <a:pt x="33314" y="19762"/>
                    </a:cubicBezTo>
                    <a:cubicBezTo>
                      <a:pt x="31876" y="17852"/>
                      <a:pt x="28711" y="17603"/>
                      <a:pt x="27158" y="17603"/>
                    </a:cubicBezTo>
                    <a:cubicBezTo>
                      <a:pt x="26610" y="17603"/>
                      <a:pt x="26262" y="17634"/>
                      <a:pt x="26262" y="17634"/>
                    </a:cubicBezTo>
                    <a:cubicBezTo>
                      <a:pt x="26262" y="17634"/>
                      <a:pt x="32676" y="14503"/>
                      <a:pt x="33344" y="10947"/>
                    </a:cubicBezTo>
                    <a:cubicBezTo>
                      <a:pt x="34011" y="7586"/>
                      <a:pt x="31362" y="3838"/>
                      <a:pt x="28533" y="3838"/>
                    </a:cubicBezTo>
                    <a:cubicBezTo>
                      <a:pt x="28394" y="3838"/>
                      <a:pt x="28255" y="3847"/>
                      <a:pt x="28116" y="3865"/>
                    </a:cubicBezTo>
                    <a:cubicBezTo>
                      <a:pt x="25107" y="4260"/>
                      <a:pt x="21277" y="11373"/>
                      <a:pt x="21277" y="11373"/>
                    </a:cubicBezTo>
                    <a:cubicBezTo>
                      <a:pt x="21277" y="11373"/>
                      <a:pt x="24043" y="3713"/>
                      <a:pt x="21156" y="1129"/>
                    </a:cubicBezTo>
                    <a:cubicBezTo>
                      <a:pt x="20292" y="348"/>
                      <a:pt x="19095" y="1"/>
                      <a:pt x="17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19"/>
              <p:cNvSpPr/>
              <p:nvPr/>
            </p:nvSpPr>
            <p:spPr>
              <a:xfrm>
                <a:off x="1002575" y="4339400"/>
                <a:ext cx="647450" cy="570175"/>
              </a:xfrm>
              <a:custGeom>
                <a:avLst/>
                <a:gdLst/>
                <a:ahLst/>
                <a:cxnLst/>
                <a:rect l="l" t="t" r="r" b="b"/>
                <a:pathLst>
                  <a:path w="25898" h="22807" extrusionOk="0">
                    <a:moveTo>
                      <a:pt x="10382" y="0"/>
                    </a:moveTo>
                    <a:cubicBezTo>
                      <a:pt x="10295" y="0"/>
                      <a:pt x="10225" y="72"/>
                      <a:pt x="10183" y="238"/>
                    </a:cubicBezTo>
                    <a:cubicBezTo>
                      <a:pt x="9958" y="1195"/>
                      <a:pt x="10748" y="3506"/>
                      <a:pt x="10553" y="3506"/>
                    </a:cubicBezTo>
                    <a:cubicBezTo>
                      <a:pt x="10538" y="3506"/>
                      <a:pt x="10516" y="3492"/>
                      <a:pt x="10487" y="3460"/>
                    </a:cubicBezTo>
                    <a:cubicBezTo>
                      <a:pt x="10237" y="3168"/>
                      <a:pt x="9359" y="2206"/>
                      <a:pt x="8909" y="2206"/>
                    </a:cubicBezTo>
                    <a:cubicBezTo>
                      <a:pt x="8703" y="2206"/>
                      <a:pt x="8586" y="2409"/>
                      <a:pt x="8663" y="2974"/>
                    </a:cubicBezTo>
                    <a:cubicBezTo>
                      <a:pt x="8936" y="4767"/>
                      <a:pt x="12554" y="9691"/>
                      <a:pt x="12402" y="10573"/>
                    </a:cubicBezTo>
                    <a:cubicBezTo>
                      <a:pt x="12371" y="11484"/>
                      <a:pt x="11398" y="11788"/>
                      <a:pt x="11398" y="11788"/>
                    </a:cubicBezTo>
                    <a:cubicBezTo>
                      <a:pt x="11398" y="11788"/>
                      <a:pt x="5406" y="5770"/>
                      <a:pt x="3166" y="5770"/>
                    </a:cubicBezTo>
                    <a:cubicBezTo>
                      <a:pt x="2987" y="5770"/>
                      <a:pt x="2832" y="5808"/>
                      <a:pt x="2705" y="5892"/>
                    </a:cubicBezTo>
                    <a:cubicBezTo>
                      <a:pt x="1003" y="7077"/>
                      <a:pt x="3769" y="8414"/>
                      <a:pt x="3161" y="8901"/>
                    </a:cubicBezTo>
                    <a:cubicBezTo>
                      <a:pt x="2553" y="9387"/>
                      <a:pt x="0" y="9569"/>
                      <a:pt x="395" y="10299"/>
                    </a:cubicBezTo>
                    <a:cubicBezTo>
                      <a:pt x="760" y="11028"/>
                      <a:pt x="2857" y="11332"/>
                      <a:pt x="2979" y="11545"/>
                    </a:cubicBezTo>
                    <a:cubicBezTo>
                      <a:pt x="3100" y="11758"/>
                      <a:pt x="2189" y="12609"/>
                      <a:pt x="3252" y="12974"/>
                    </a:cubicBezTo>
                    <a:cubicBezTo>
                      <a:pt x="3504" y="13044"/>
                      <a:pt x="4070" y="13067"/>
                      <a:pt x="4787" y="13067"/>
                    </a:cubicBezTo>
                    <a:cubicBezTo>
                      <a:pt x="6226" y="13067"/>
                      <a:pt x="8274" y="12973"/>
                      <a:pt x="9611" y="12973"/>
                    </a:cubicBezTo>
                    <a:cubicBezTo>
                      <a:pt x="10507" y="12973"/>
                      <a:pt x="11083" y="13015"/>
                      <a:pt x="10943" y="13156"/>
                    </a:cubicBezTo>
                    <a:cubicBezTo>
                      <a:pt x="10487" y="13612"/>
                      <a:pt x="4195" y="17624"/>
                      <a:pt x="5015" y="18080"/>
                    </a:cubicBezTo>
                    <a:cubicBezTo>
                      <a:pt x="5170" y="18163"/>
                      <a:pt x="5344" y="18196"/>
                      <a:pt x="5523" y="18196"/>
                    </a:cubicBezTo>
                    <a:cubicBezTo>
                      <a:pt x="6181" y="18196"/>
                      <a:pt x="6927" y="17759"/>
                      <a:pt x="7194" y="17759"/>
                    </a:cubicBezTo>
                    <a:cubicBezTo>
                      <a:pt x="7255" y="17759"/>
                      <a:pt x="7290" y="17782"/>
                      <a:pt x="7295" y="17837"/>
                    </a:cubicBezTo>
                    <a:cubicBezTo>
                      <a:pt x="7353" y="18157"/>
                      <a:pt x="6162" y="21752"/>
                      <a:pt x="6958" y="21752"/>
                    </a:cubicBezTo>
                    <a:cubicBezTo>
                      <a:pt x="6995" y="21752"/>
                      <a:pt x="7036" y="21744"/>
                      <a:pt x="7082" y="21728"/>
                    </a:cubicBezTo>
                    <a:cubicBezTo>
                      <a:pt x="7967" y="21450"/>
                      <a:pt x="8684" y="20646"/>
                      <a:pt x="9162" y="20646"/>
                    </a:cubicBezTo>
                    <a:cubicBezTo>
                      <a:pt x="9259" y="20646"/>
                      <a:pt x="9346" y="20678"/>
                      <a:pt x="9423" y="20755"/>
                    </a:cubicBezTo>
                    <a:cubicBezTo>
                      <a:pt x="9765" y="21097"/>
                      <a:pt x="9423" y="22807"/>
                      <a:pt x="9923" y="22807"/>
                    </a:cubicBezTo>
                    <a:cubicBezTo>
                      <a:pt x="10090" y="22807"/>
                      <a:pt x="10350" y="22617"/>
                      <a:pt x="10760" y="22123"/>
                    </a:cubicBezTo>
                    <a:cubicBezTo>
                      <a:pt x="12375" y="20179"/>
                      <a:pt x="13873" y="14732"/>
                      <a:pt x="14094" y="14732"/>
                    </a:cubicBezTo>
                    <a:cubicBezTo>
                      <a:pt x="14098" y="14732"/>
                      <a:pt x="14101" y="14734"/>
                      <a:pt x="14104" y="14737"/>
                    </a:cubicBezTo>
                    <a:cubicBezTo>
                      <a:pt x="14275" y="14937"/>
                      <a:pt x="16089" y="20089"/>
                      <a:pt x="17138" y="20089"/>
                    </a:cubicBezTo>
                    <a:cubicBezTo>
                      <a:pt x="17204" y="20089"/>
                      <a:pt x="17266" y="20069"/>
                      <a:pt x="17326" y="20026"/>
                    </a:cubicBezTo>
                    <a:cubicBezTo>
                      <a:pt x="18254" y="19389"/>
                      <a:pt x="18534" y="18082"/>
                      <a:pt x="18893" y="18082"/>
                    </a:cubicBezTo>
                    <a:cubicBezTo>
                      <a:pt x="18946" y="18082"/>
                      <a:pt x="19000" y="18109"/>
                      <a:pt x="19058" y="18171"/>
                    </a:cubicBezTo>
                    <a:cubicBezTo>
                      <a:pt x="19416" y="18530"/>
                      <a:pt x="21307" y="19613"/>
                      <a:pt x="22182" y="19613"/>
                    </a:cubicBezTo>
                    <a:cubicBezTo>
                      <a:pt x="22496" y="19613"/>
                      <a:pt x="22679" y="19474"/>
                      <a:pt x="22614" y="19114"/>
                    </a:cubicBezTo>
                    <a:cubicBezTo>
                      <a:pt x="22402" y="17776"/>
                      <a:pt x="21399" y="16469"/>
                      <a:pt x="21855" y="16105"/>
                    </a:cubicBezTo>
                    <a:cubicBezTo>
                      <a:pt x="22311" y="15770"/>
                      <a:pt x="25897" y="16408"/>
                      <a:pt x="23618" y="15101"/>
                    </a:cubicBezTo>
                    <a:cubicBezTo>
                      <a:pt x="21338" y="13764"/>
                      <a:pt x="16110" y="12001"/>
                      <a:pt x="16110" y="12001"/>
                    </a:cubicBezTo>
                    <a:cubicBezTo>
                      <a:pt x="16110" y="12001"/>
                      <a:pt x="23344" y="8566"/>
                      <a:pt x="22614" y="7685"/>
                    </a:cubicBezTo>
                    <a:cubicBezTo>
                      <a:pt x="22318" y="7326"/>
                      <a:pt x="21935" y="7254"/>
                      <a:pt x="21592" y="7254"/>
                    </a:cubicBezTo>
                    <a:cubicBezTo>
                      <a:pt x="21363" y="7254"/>
                      <a:pt x="21151" y="7287"/>
                      <a:pt x="20994" y="7287"/>
                    </a:cubicBezTo>
                    <a:cubicBezTo>
                      <a:pt x="20809" y="7287"/>
                      <a:pt x="20701" y="7242"/>
                      <a:pt x="20730" y="7047"/>
                    </a:cubicBezTo>
                    <a:cubicBezTo>
                      <a:pt x="20817" y="6469"/>
                      <a:pt x="23790" y="2454"/>
                      <a:pt x="22878" y="2454"/>
                    </a:cubicBezTo>
                    <a:cubicBezTo>
                      <a:pt x="22831" y="2454"/>
                      <a:pt x="22774" y="2465"/>
                      <a:pt x="22706" y="2487"/>
                    </a:cubicBezTo>
                    <a:cubicBezTo>
                      <a:pt x="21477" y="2880"/>
                      <a:pt x="20023" y="4847"/>
                      <a:pt x="19621" y="4847"/>
                    </a:cubicBezTo>
                    <a:cubicBezTo>
                      <a:pt x="19556" y="4847"/>
                      <a:pt x="19518" y="4795"/>
                      <a:pt x="19514" y="4676"/>
                    </a:cubicBezTo>
                    <a:cubicBezTo>
                      <a:pt x="19470" y="4080"/>
                      <a:pt x="20051" y="2684"/>
                      <a:pt x="19698" y="2684"/>
                    </a:cubicBezTo>
                    <a:cubicBezTo>
                      <a:pt x="19565" y="2684"/>
                      <a:pt x="19298" y="2883"/>
                      <a:pt x="18815" y="3399"/>
                    </a:cubicBezTo>
                    <a:cubicBezTo>
                      <a:pt x="17251" y="5102"/>
                      <a:pt x="14816" y="9371"/>
                      <a:pt x="14547" y="9371"/>
                    </a:cubicBezTo>
                    <a:cubicBezTo>
                      <a:pt x="14524" y="9371"/>
                      <a:pt x="14517" y="9337"/>
                      <a:pt x="14529" y="9266"/>
                    </a:cubicBezTo>
                    <a:cubicBezTo>
                      <a:pt x="14679" y="8456"/>
                      <a:pt x="14504" y="1024"/>
                      <a:pt x="13770" y="1024"/>
                    </a:cubicBezTo>
                    <a:cubicBezTo>
                      <a:pt x="13760" y="1024"/>
                      <a:pt x="13749" y="1025"/>
                      <a:pt x="13739" y="1028"/>
                    </a:cubicBezTo>
                    <a:cubicBezTo>
                      <a:pt x="13095" y="1235"/>
                      <a:pt x="12712" y="3080"/>
                      <a:pt x="12389" y="3080"/>
                    </a:cubicBezTo>
                    <a:cubicBezTo>
                      <a:pt x="12331" y="3080"/>
                      <a:pt x="12275" y="3021"/>
                      <a:pt x="12219" y="2882"/>
                    </a:cubicBezTo>
                    <a:cubicBezTo>
                      <a:pt x="11886" y="2113"/>
                      <a:pt x="10859" y="0"/>
                      <a:pt x="10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19"/>
              <p:cNvSpPr/>
              <p:nvPr/>
            </p:nvSpPr>
            <p:spPr>
              <a:xfrm>
                <a:off x="1241925" y="4559800"/>
                <a:ext cx="2280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7483" extrusionOk="0">
                    <a:moveTo>
                      <a:pt x="5142" y="1"/>
                    </a:moveTo>
                    <a:cubicBezTo>
                      <a:pt x="3702" y="1"/>
                      <a:pt x="2554" y="1027"/>
                      <a:pt x="2554" y="1027"/>
                    </a:cubicBezTo>
                    <a:cubicBezTo>
                      <a:pt x="2554" y="1027"/>
                      <a:pt x="1" y="2091"/>
                      <a:pt x="700" y="4462"/>
                    </a:cubicBezTo>
                    <a:cubicBezTo>
                      <a:pt x="1181" y="6169"/>
                      <a:pt x="2861" y="7482"/>
                      <a:pt x="4660" y="7482"/>
                    </a:cubicBezTo>
                    <a:cubicBezTo>
                      <a:pt x="5359" y="7482"/>
                      <a:pt x="6076" y="7284"/>
                      <a:pt x="6749" y="6833"/>
                    </a:cubicBezTo>
                    <a:cubicBezTo>
                      <a:pt x="9119" y="5252"/>
                      <a:pt x="8572" y="1513"/>
                      <a:pt x="6597" y="389"/>
                    </a:cubicBezTo>
                    <a:cubicBezTo>
                      <a:pt x="6101" y="107"/>
                      <a:pt x="5606" y="1"/>
                      <a:pt x="5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61" name="Google Shape;3061;p19"/>
            <p:cNvGrpSpPr/>
            <p:nvPr/>
          </p:nvGrpSpPr>
          <p:grpSpPr>
            <a:xfrm>
              <a:off x="243200" y="1487213"/>
              <a:ext cx="373900" cy="344925"/>
              <a:chOff x="2493475" y="2126450"/>
              <a:chExt cx="373900" cy="344925"/>
            </a:xfrm>
          </p:grpSpPr>
          <p:sp>
            <p:nvSpPr>
              <p:cNvPr id="3062" name="Google Shape;3062;p19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19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19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19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19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19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19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19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0" name="Google Shape;3070;p19"/>
            <p:cNvGrpSpPr/>
            <p:nvPr/>
          </p:nvGrpSpPr>
          <p:grpSpPr>
            <a:xfrm rot="-1164110" flipH="1">
              <a:off x="-77269" y="2966643"/>
              <a:ext cx="864923" cy="1572976"/>
              <a:chOff x="5641475" y="2674000"/>
              <a:chExt cx="1142425" cy="2077650"/>
            </a:xfrm>
          </p:grpSpPr>
          <p:sp>
            <p:nvSpPr>
              <p:cNvPr id="3071" name="Google Shape;3071;p19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19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19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19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19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6" name="Google Shape;3076;p19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4" name="Google Shape;3124;p19"/>
            <p:cNvGrpSpPr/>
            <p:nvPr/>
          </p:nvGrpSpPr>
          <p:grpSpPr>
            <a:xfrm>
              <a:off x="-249768" y="3854775"/>
              <a:ext cx="798551" cy="783845"/>
              <a:chOff x="5672100" y="3575250"/>
              <a:chExt cx="1054750" cy="1035325"/>
            </a:xfrm>
          </p:grpSpPr>
          <p:sp>
            <p:nvSpPr>
              <p:cNvPr id="3125" name="Google Shape;3125;p19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3" name="Google Shape;3133;p19"/>
            <p:cNvGrpSpPr/>
            <p:nvPr/>
          </p:nvGrpSpPr>
          <p:grpSpPr>
            <a:xfrm rot="-1202750" flipH="1">
              <a:off x="378679" y="4335148"/>
              <a:ext cx="1260473" cy="645757"/>
              <a:chOff x="4976050" y="4611525"/>
              <a:chExt cx="1664950" cy="852975"/>
            </a:xfrm>
          </p:grpSpPr>
          <p:sp>
            <p:nvSpPr>
              <p:cNvPr id="3134" name="Google Shape;3134;p1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6" name="Google Shape;3136;p19"/>
            <p:cNvGrpSpPr/>
            <p:nvPr/>
          </p:nvGrpSpPr>
          <p:grpSpPr>
            <a:xfrm flipH="1">
              <a:off x="-283119" y="4364203"/>
              <a:ext cx="1122458" cy="906968"/>
              <a:chOff x="6257975" y="4377525"/>
              <a:chExt cx="1482575" cy="1197950"/>
            </a:xfrm>
          </p:grpSpPr>
          <p:sp>
            <p:nvSpPr>
              <p:cNvPr id="3137" name="Google Shape;3137;p19"/>
              <p:cNvSpPr/>
              <p:nvPr/>
            </p:nvSpPr>
            <p:spPr>
              <a:xfrm>
                <a:off x="6257975" y="4377525"/>
                <a:ext cx="1251575" cy="943600"/>
              </a:xfrm>
              <a:custGeom>
                <a:avLst/>
                <a:gdLst/>
                <a:ahLst/>
                <a:cxnLst/>
                <a:rect l="l" t="t" r="r" b="b"/>
                <a:pathLst>
                  <a:path w="50063" h="37744" extrusionOk="0">
                    <a:moveTo>
                      <a:pt x="33552" y="1"/>
                    </a:moveTo>
                    <a:cubicBezTo>
                      <a:pt x="32402" y="1"/>
                      <a:pt x="31177" y="44"/>
                      <a:pt x="29880" y="111"/>
                    </a:cubicBezTo>
                    <a:cubicBezTo>
                      <a:pt x="21369" y="598"/>
                      <a:pt x="13041" y="3759"/>
                      <a:pt x="6414" y="9078"/>
                    </a:cubicBezTo>
                    <a:cubicBezTo>
                      <a:pt x="3770" y="11175"/>
                      <a:pt x="1308" y="13789"/>
                      <a:pt x="669" y="17102"/>
                    </a:cubicBezTo>
                    <a:cubicBezTo>
                      <a:pt x="1" y="20415"/>
                      <a:pt x="1916" y="24367"/>
                      <a:pt x="5259" y="24853"/>
                    </a:cubicBezTo>
                    <a:cubicBezTo>
                      <a:pt x="3375" y="25127"/>
                      <a:pt x="2372" y="27558"/>
                      <a:pt x="2980" y="29382"/>
                    </a:cubicBezTo>
                    <a:cubicBezTo>
                      <a:pt x="3587" y="31206"/>
                      <a:pt x="5229" y="32483"/>
                      <a:pt x="6901" y="33486"/>
                    </a:cubicBezTo>
                    <a:cubicBezTo>
                      <a:pt x="11550" y="36271"/>
                      <a:pt x="17008" y="37743"/>
                      <a:pt x="22458" y="37743"/>
                    </a:cubicBezTo>
                    <a:cubicBezTo>
                      <a:pt x="24918" y="37743"/>
                      <a:pt x="27376" y="37443"/>
                      <a:pt x="29758" y="36829"/>
                    </a:cubicBezTo>
                    <a:cubicBezTo>
                      <a:pt x="37448" y="34853"/>
                      <a:pt x="44257" y="29747"/>
                      <a:pt x="48239" y="22908"/>
                    </a:cubicBezTo>
                    <a:cubicBezTo>
                      <a:pt x="49211" y="21236"/>
                      <a:pt x="50062" y="19352"/>
                      <a:pt x="49667" y="17437"/>
                    </a:cubicBezTo>
                    <a:cubicBezTo>
                      <a:pt x="49365" y="15875"/>
                      <a:pt x="47873" y="14481"/>
                      <a:pt x="46385" y="14481"/>
                    </a:cubicBezTo>
                    <a:cubicBezTo>
                      <a:pt x="46078" y="14481"/>
                      <a:pt x="45770" y="14540"/>
                      <a:pt x="45473" y="14671"/>
                    </a:cubicBezTo>
                    <a:cubicBezTo>
                      <a:pt x="47236" y="10932"/>
                      <a:pt x="46567" y="6160"/>
                      <a:pt x="43740" y="3090"/>
                    </a:cubicBezTo>
                    <a:cubicBezTo>
                      <a:pt x="41485" y="665"/>
                      <a:pt x="38089" y="1"/>
                      <a:pt x="33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6951775" y="4423875"/>
                <a:ext cx="357150" cy="217075"/>
              </a:xfrm>
              <a:custGeom>
                <a:avLst/>
                <a:gdLst/>
                <a:ahLst/>
                <a:cxnLst/>
                <a:rect l="l" t="t" r="r" b="b"/>
                <a:pathLst>
                  <a:path w="14286" h="8683" extrusionOk="0">
                    <a:moveTo>
                      <a:pt x="7268" y="0"/>
                    </a:moveTo>
                    <a:cubicBezTo>
                      <a:pt x="7064" y="0"/>
                      <a:pt x="6859" y="7"/>
                      <a:pt x="6657" y="20"/>
                    </a:cubicBezTo>
                    <a:cubicBezTo>
                      <a:pt x="4377" y="203"/>
                      <a:pt x="2128" y="1388"/>
                      <a:pt x="0" y="2330"/>
                    </a:cubicBezTo>
                    <a:cubicBezTo>
                      <a:pt x="1520" y="2077"/>
                      <a:pt x="3040" y="1845"/>
                      <a:pt x="4577" y="1845"/>
                    </a:cubicBezTo>
                    <a:cubicBezTo>
                      <a:pt x="4884" y="1845"/>
                      <a:pt x="5193" y="1854"/>
                      <a:pt x="5502" y="1874"/>
                    </a:cubicBezTo>
                    <a:cubicBezTo>
                      <a:pt x="7325" y="1996"/>
                      <a:pt x="9240" y="2513"/>
                      <a:pt x="10608" y="3728"/>
                    </a:cubicBezTo>
                    <a:cubicBezTo>
                      <a:pt x="12006" y="4944"/>
                      <a:pt x="12797" y="6890"/>
                      <a:pt x="12341" y="8683"/>
                    </a:cubicBezTo>
                    <a:cubicBezTo>
                      <a:pt x="14286" y="7406"/>
                      <a:pt x="14286" y="4306"/>
                      <a:pt x="12888" y="2452"/>
                    </a:cubicBezTo>
                    <a:cubicBezTo>
                      <a:pt x="11585" y="733"/>
                      <a:pt x="9396" y="0"/>
                      <a:pt x="7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6590050" y="4531150"/>
                <a:ext cx="604150" cy="296550"/>
              </a:xfrm>
              <a:custGeom>
                <a:avLst/>
                <a:gdLst/>
                <a:ahLst/>
                <a:cxnLst/>
                <a:rect l="l" t="t" r="r" b="b"/>
                <a:pathLst>
                  <a:path w="24166" h="11862" extrusionOk="0">
                    <a:moveTo>
                      <a:pt x="16975" y="1"/>
                    </a:moveTo>
                    <a:cubicBezTo>
                      <a:pt x="11903" y="1"/>
                      <a:pt x="6815" y="1787"/>
                      <a:pt x="2949" y="5091"/>
                    </a:cubicBezTo>
                    <a:cubicBezTo>
                      <a:pt x="1429" y="6398"/>
                      <a:pt x="1" y="8526"/>
                      <a:pt x="973" y="10258"/>
                    </a:cubicBezTo>
                    <a:cubicBezTo>
                      <a:pt x="1670" y="11512"/>
                      <a:pt x="3165" y="11862"/>
                      <a:pt x="4659" y="11862"/>
                    </a:cubicBezTo>
                    <a:cubicBezTo>
                      <a:pt x="5121" y="11862"/>
                      <a:pt x="5582" y="11828"/>
                      <a:pt x="6019" y="11778"/>
                    </a:cubicBezTo>
                    <a:cubicBezTo>
                      <a:pt x="11429" y="11261"/>
                      <a:pt x="17053" y="10349"/>
                      <a:pt x="21460" y="7188"/>
                    </a:cubicBezTo>
                    <a:cubicBezTo>
                      <a:pt x="22706" y="6307"/>
                      <a:pt x="23892" y="5091"/>
                      <a:pt x="24044" y="3632"/>
                    </a:cubicBezTo>
                    <a:cubicBezTo>
                      <a:pt x="24165" y="2112"/>
                      <a:pt x="22554" y="684"/>
                      <a:pt x="20639" y="319"/>
                    </a:cubicBezTo>
                    <a:cubicBezTo>
                      <a:pt x="19431" y="106"/>
                      <a:pt x="18204" y="1"/>
                      <a:pt x="169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050" cap="flat" cmpd="sng">
                <a:solidFill>
                  <a:srgbClr val="FFFF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6476825" y="4548950"/>
                <a:ext cx="266000" cy="2250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9000" extrusionOk="0">
                    <a:moveTo>
                      <a:pt x="8579" y="0"/>
                    </a:moveTo>
                    <a:cubicBezTo>
                      <a:pt x="6566" y="0"/>
                      <a:pt x="4339" y="675"/>
                      <a:pt x="2980" y="1856"/>
                    </a:cubicBezTo>
                    <a:cubicBezTo>
                      <a:pt x="1095" y="3406"/>
                      <a:pt x="1" y="6568"/>
                      <a:pt x="335" y="8999"/>
                    </a:cubicBezTo>
                    <a:cubicBezTo>
                      <a:pt x="1703" y="4440"/>
                      <a:pt x="5928" y="884"/>
                      <a:pt x="10639" y="276"/>
                    </a:cubicBezTo>
                    <a:cubicBezTo>
                      <a:pt x="10015" y="89"/>
                      <a:pt x="9311" y="0"/>
                      <a:pt x="8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6435800" y="4736675"/>
                <a:ext cx="824500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12394" extrusionOk="0">
                    <a:moveTo>
                      <a:pt x="32980" y="1"/>
                    </a:moveTo>
                    <a:lnTo>
                      <a:pt x="32980" y="1"/>
                    </a:lnTo>
                    <a:cubicBezTo>
                      <a:pt x="27502" y="5237"/>
                      <a:pt x="19879" y="8175"/>
                      <a:pt x="12270" y="8175"/>
                    </a:cubicBezTo>
                    <a:cubicBezTo>
                      <a:pt x="10294" y="8175"/>
                      <a:pt x="8319" y="7977"/>
                      <a:pt x="6383" y="7569"/>
                    </a:cubicBezTo>
                    <a:cubicBezTo>
                      <a:pt x="5350" y="7326"/>
                      <a:pt x="4317" y="7053"/>
                      <a:pt x="3465" y="6384"/>
                    </a:cubicBezTo>
                    <a:cubicBezTo>
                      <a:pt x="2614" y="5746"/>
                      <a:pt x="2067" y="4621"/>
                      <a:pt x="2280" y="3618"/>
                    </a:cubicBezTo>
                    <a:lnTo>
                      <a:pt x="2280" y="3618"/>
                    </a:lnTo>
                    <a:cubicBezTo>
                      <a:pt x="274" y="4226"/>
                      <a:pt x="0" y="7508"/>
                      <a:pt x="1247" y="9241"/>
                    </a:cubicBezTo>
                    <a:cubicBezTo>
                      <a:pt x="2523" y="10943"/>
                      <a:pt x="4712" y="11581"/>
                      <a:pt x="6809" y="11977"/>
                    </a:cubicBezTo>
                    <a:cubicBezTo>
                      <a:pt x="8470" y="12252"/>
                      <a:pt x="10154" y="12394"/>
                      <a:pt x="11832" y="12394"/>
                    </a:cubicBezTo>
                    <a:cubicBezTo>
                      <a:pt x="15345" y="12394"/>
                      <a:pt x="18839" y="11773"/>
                      <a:pt x="22068" y="10457"/>
                    </a:cubicBezTo>
                    <a:cubicBezTo>
                      <a:pt x="26901" y="8420"/>
                      <a:pt x="30639" y="4621"/>
                      <a:pt x="329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6742025" y="4823300"/>
                <a:ext cx="593500" cy="362700"/>
              </a:xfrm>
              <a:custGeom>
                <a:avLst/>
                <a:gdLst/>
                <a:ahLst/>
                <a:cxnLst/>
                <a:rect l="l" t="t" r="r" b="b"/>
                <a:pathLst>
                  <a:path w="23740" h="14508" extrusionOk="0">
                    <a:moveTo>
                      <a:pt x="23740" y="1"/>
                    </a:moveTo>
                    <a:cubicBezTo>
                      <a:pt x="21643" y="4317"/>
                      <a:pt x="18147" y="7934"/>
                      <a:pt x="13952" y="10214"/>
                    </a:cubicBezTo>
                    <a:cubicBezTo>
                      <a:pt x="10581" y="12033"/>
                      <a:pt x="6726" y="12981"/>
                      <a:pt x="2896" y="12981"/>
                    </a:cubicBezTo>
                    <a:cubicBezTo>
                      <a:pt x="1927" y="12981"/>
                      <a:pt x="959" y="12920"/>
                      <a:pt x="1" y="12797"/>
                    </a:cubicBezTo>
                    <a:lnTo>
                      <a:pt x="1" y="12797"/>
                    </a:lnTo>
                    <a:cubicBezTo>
                      <a:pt x="2465" y="13922"/>
                      <a:pt x="5171" y="14507"/>
                      <a:pt x="7870" y="14507"/>
                    </a:cubicBezTo>
                    <a:cubicBezTo>
                      <a:pt x="10497" y="14507"/>
                      <a:pt x="13118" y="13952"/>
                      <a:pt x="15503" y="12797"/>
                    </a:cubicBezTo>
                    <a:cubicBezTo>
                      <a:pt x="20336" y="10427"/>
                      <a:pt x="22524" y="5229"/>
                      <a:pt x="237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6286850" y="4966825"/>
                <a:ext cx="1453700" cy="608650"/>
              </a:xfrm>
              <a:custGeom>
                <a:avLst/>
                <a:gdLst/>
                <a:ahLst/>
                <a:cxnLst/>
                <a:rect l="l" t="t" r="r" b="b"/>
                <a:pathLst>
                  <a:path w="58148" h="24346" extrusionOk="0">
                    <a:moveTo>
                      <a:pt x="43426" y="0"/>
                    </a:moveTo>
                    <a:cubicBezTo>
                      <a:pt x="34285" y="0"/>
                      <a:pt x="24586" y="1200"/>
                      <a:pt x="15655" y="6752"/>
                    </a:cubicBezTo>
                    <a:cubicBezTo>
                      <a:pt x="12463" y="8728"/>
                      <a:pt x="8542" y="9640"/>
                      <a:pt x="5411" y="11646"/>
                    </a:cubicBezTo>
                    <a:cubicBezTo>
                      <a:pt x="2250" y="13652"/>
                      <a:pt x="1" y="17543"/>
                      <a:pt x="2098" y="20491"/>
                    </a:cubicBezTo>
                    <a:cubicBezTo>
                      <a:pt x="3320" y="22240"/>
                      <a:pt x="5612" y="22988"/>
                      <a:pt x="7996" y="22988"/>
                    </a:cubicBezTo>
                    <a:cubicBezTo>
                      <a:pt x="9466" y="22988"/>
                      <a:pt x="10971" y="22704"/>
                      <a:pt x="12281" y="22193"/>
                    </a:cubicBezTo>
                    <a:cubicBezTo>
                      <a:pt x="15685" y="20886"/>
                      <a:pt x="18299" y="18394"/>
                      <a:pt x="21460" y="16692"/>
                    </a:cubicBezTo>
                    <a:cubicBezTo>
                      <a:pt x="22199" y="20999"/>
                      <a:pt x="27192" y="24345"/>
                      <a:pt x="32083" y="24345"/>
                    </a:cubicBezTo>
                    <a:cubicBezTo>
                      <a:pt x="33024" y="24345"/>
                      <a:pt x="33962" y="24221"/>
                      <a:pt x="34865" y="23956"/>
                    </a:cubicBezTo>
                    <a:cubicBezTo>
                      <a:pt x="40488" y="22315"/>
                      <a:pt x="43284" y="15780"/>
                      <a:pt x="40275" y="11281"/>
                    </a:cubicBezTo>
                    <a:lnTo>
                      <a:pt x="40275" y="11281"/>
                    </a:lnTo>
                    <a:cubicBezTo>
                      <a:pt x="41604" y="11581"/>
                      <a:pt x="42969" y="11728"/>
                      <a:pt x="44332" y="11728"/>
                    </a:cubicBezTo>
                    <a:cubicBezTo>
                      <a:pt x="48081" y="11728"/>
                      <a:pt x="51807" y="10619"/>
                      <a:pt x="54683" y="8546"/>
                    </a:cubicBezTo>
                    <a:cubicBezTo>
                      <a:pt x="56537" y="7208"/>
                      <a:pt x="58148" y="5050"/>
                      <a:pt x="57236" y="3014"/>
                    </a:cubicBezTo>
                    <a:cubicBezTo>
                      <a:pt x="56233" y="856"/>
                      <a:pt x="53041" y="278"/>
                      <a:pt x="50397" y="187"/>
                    </a:cubicBezTo>
                    <a:cubicBezTo>
                      <a:pt x="48126" y="81"/>
                      <a:pt x="45795" y="0"/>
                      <a:pt x="43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44" name="Google Shape;3144;p19"/>
          <p:cNvSpPr txBox="1">
            <a:spLocks noGrp="1"/>
          </p:cNvSpPr>
          <p:nvPr>
            <p:ph type="title"/>
          </p:nvPr>
        </p:nvSpPr>
        <p:spPr>
          <a:xfrm>
            <a:off x="6613967" y="2200011"/>
            <a:ext cx="43824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9"/>
          <p:cNvSpPr txBox="1">
            <a:spLocks noGrp="1"/>
          </p:cNvSpPr>
          <p:nvPr>
            <p:ph type="subTitle" idx="1"/>
          </p:nvPr>
        </p:nvSpPr>
        <p:spPr>
          <a:xfrm>
            <a:off x="6613967" y="3257477"/>
            <a:ext cx="3902800" cy="1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485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7" name="Google Shape;3147;p20"/>
          <p:cNvGrpSpPr/>
          <p:nvPr/>
        </p:nvGrpSpPr>
        <p:grpSpPr>
          <a:xfrm>
            <a:off x="-600267" y="151203"/>
            <a:ext cx="13138484" cy="7042335"/>
            <a:chOff x="-450201" y="113402"/>
            <a:chExt cx="9853863" cy="5281751"/>
          </a:xfrm>
        </p:grpSpPr>
        <p:grpSp>
          <p:nvGrpSpPr>
            <p:cNvPr id="3148" name="Google Shape;3148;p20"/>
            <p:cNvGrpSpPr/>
            <p:nvPr/>
          </p:nvGrpSpPr>
          <p:grpSpPr>
            <a:xfrm>
              <a:off x="-450201" y="117555"/>
              <a:ext cx="9853863" cy="5277599"/>
              <a:chOff x="-450201" y="117555"/>
              <a:chExt cx="9853863" cy="5277599"/>
            </a:xfrm>
          </p:grpSpPr>
          <p:grpSp>
            <p:nvGrpSpPr>
              <p:cNvPr id="3149" name="Google Shape;3149;p20"/>
              <p:cNvGrpSpPr/>
              <p:nvPr/>
            </p:nvGrpSpPr>
            <p:grpSpPr>
              <a:xfrm rot="-1164110" flipH="1">
                <a:off x="101306" y="2907693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150" name="Google Shape;3150;p20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1" name="Google Shape;3151;p20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2" name="Google Shape;3152;p20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3" name="Google Shape;3153;p20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4" name="Google Shape;3154;p20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5" name="Google Shape;3155;p20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6" name="Google Shape;3156;p20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7" name="Google Shape;3157;p20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8" name="Google Shape;3158;p20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9" name="Google Shape;3159;p20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0" name="Google Shape;3160;p20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1" name="Google Shape;3161;p20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2" name="Google Shape;3162;p20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3" name="Google Shape;3163;p20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4" name="Google Shape;3164;p20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5" name="Google Shape;3165;p20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6" name="Google Shape;3166;p20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7" name="Google Shape;3167;p20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8" name="Google Shape;3168;p20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9" name="Google Shape;3169;p20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0" name="Google Shape;3170;p20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1" name="Google Shape;3171;p20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2" name="Google Shape;3172;p20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3" name="Google Shape;3173;p20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4" name="Google Shape;3174;p20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5" name="Google Shape;3175;p20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6" name="Google Shape;3176;p20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7" name="Google Shape;3177;p20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8" name="Google Shape;3178;p20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79" name="Google Shape;3179;p20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0" name="Google Shape;3180;p20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1" name="Google Shape;3181;p20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2" name="Google Shape;3182;p20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3" name="Google Shape;3183;p20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4" name="Google Shape;3184;p20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5" name="Google Shape;3185;p20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6" name="Google Shape;3186;p20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7" name="Google Shape;3187;p20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8" name="Google Shape;3188;p20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89" name="Google Shape;3189;p20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0" name="Google Shape;3190;p20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1" name="Google Shape;3191;p20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2" name="Google Shape;3192;p20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3" name="Google Shape;3193;p20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4" name="Google Shape;3194;p20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5" name="Google Shape;3195;p20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6" name="Google Shape;3196;p20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7" name="Google Shape;3197;p20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8" name="Google Shape;3198;p20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99" name="Google Shape;3199;p20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0" name="Google Shape;3200;p20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1" name="Google Shape;3201;p20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2" name="Google Shape;3202;p20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3" name="Google Shape;3203;p20"/>
              <p:cNvGrpSpPr/>
              <p:nvPr/>
            </p:nvGrpSpPr>
            <p:grpSpPr>
              <a:xfrm>
                <a:off x="-65450" y="4354895"/>
                <a:ext cx="9236161" cy="827616"/>
                <a:chOff x="-65450" y="4354895"/>
                <a:chExt cx="9236161" cy="827616"/>
              </a:xfrm>
            </p:grpSpPr>
            <p:sp>
              <p:nvSpPr>
                <p:cNvPr id="3204" name="Google Shape;3204;p20"/>
                <p:cNvSpPr/>
                <p:nvPr/>
              </p:nvSpPr>
              <p:spPr>
                <a:xfrm flipH="1">
                  <a:off x="-65450" y="4354895"/>
                  <a:ext cx="9209436" cy="827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5" name="Google Shape;3205;p20"/>
                <p:cNvSpPr/>
                <p:nvPr/>
              </p:nvSpPr>
              <p:spPr>
                <a:xfrm flipH="1">
                  <a:off x="-38772" y="4568398"/>
                  <a:ext cx="9209483" cy="61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06" name="Google Shape;3206;p20"/>
              <p:cNvGrpSpPr/>
              <p:nvPr/>
            </p:nvGrpSpPr>
            <p:grpSpPr>
              <a:xfrm>
                <a:off x="8319791" y="3108357"/>
                <a:ext cx="1083850" cy="1919243"/>
                <a:chOff x="207725" y="2276150"/>
                <a:chExt cx="1299425" cy="2300975"/>
              </a:xfrm>
            </p:grpSpPr>
            <p:sp>
              <p:nvSpPr>
                <p:cNvPr id="3207" name="Google Shape;3207;p20"/>
                <p:cNvSpPr/>
                <p:nvPr/>
              </p:nvSpPr>
              <p:spPr>
                <a:xfrm>
                  <a:off x="892375" y="3285175"/>
                  <a:ext cx="523600" cy="37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3208" name="Google Shape;3208;p20"/>
                <p:cNvGrpSpPr/>
                <p:nvPr/>
              </p:nvGrpSpPr>
              <p:grpSpPr>
                <a:xfrm>
                  <a:off x="207725" y="2276150"/>
                  <a:ext cx="1299425" cy="2300975"/>
                  <a:chOff x="207725" y="2276150"/>
                  <a:chExt cx="1299425" cy="2300975"/>
                </a:xfrm>
              </p:grpSpPr>
              <p:sp>
                <p:nvSpPr>
                  <p:cNvPr id="3209" name="Google Shape;3209;p20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0" name="Google Shape;3210;p20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1" name="Google Shape;3211;p20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2" name="Google Shape;3212;p20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3" name="Google Shape;3213;p20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4" name="Google Shape;3214;p20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5" name="Google Shape;3215;p20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6" name="Google Shape;3216;p20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7" name="Google Shape;3217;p20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8" name="Google Shape;3218;p20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19" name="Google Shape;3219;p20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0" name="Google Shape;3220;p20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221" name="Google Shape;3221;p20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3222" name="Google Shape;3222;p20"/>
              <p:cNvGrpSpPr/>
              <p:nvPr/>
            </p:nvGrpSpPr>
            <p:grpSpPr>
              <a:xfrm rot="-1719346" flipH="1">
                <a:off x="7526270" y="3744829"/>
                <a:ext cx="889403" cy="1363591"/>
                <a:chOff x="2235100" y="548200"/>
                <a:chExt cx="759725" cy="1164775"/>
              </a:xfrm>
            </p:grpSpPr>
            <p:sp>
              <p:nvSpPr>
                <p:cNvPr id="3223" name="Google Shape;3223;p20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4" name="Google Shape;3224;p20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5" name="Google Shape;3225;p20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6" name="Google Shape;3226;p20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7" name="Google Shape;3227;p20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8" name="Google Shape;3228;p20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9" name="Google Shape;3229;p20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0" name="Google Shape;3230;p20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1" name="Google Shape;3231;p20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32" name="Google Shape;3232;p20"/>
              <p:cNvGrpSpPr/>
              <p:nvPr/>
            </p:nvGrpSpPr>
            <p:grpSpPr>
              <a:xfrm rot="1031996">
                <a:off x="8305135" y="4373982"/>
                <a:ext cx="988287" cy="895065"/>
                <a:chOff x="4048900" y="1919750"/>
                <a:chExt cx="1060775" cy="960715"/>
              </a:xfrm>
            </p:grpSpPr>
            <p:sp>
              <p:nvSpPr>
                <p:cNvPr id="3233" name="Google Shape;3233;p20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4" name="Google Shape;3234;p20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5" name="Google Shape;3235;p20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6" name="Google Shape;3236;p20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7" name="Google Shape;3237;p20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8" name="Google Shape;3238;p20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9" name="Google Shape;3239;p20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0" name="Google Shape;3240;p20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1" name="Google Shape;3241;p20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2" name="Google Shape;3242;p20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3" name="Google Shape;3243;p20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4" name="Google Shape;3244;p20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5" name="Google Shape;3245;p20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6" name="Google Shape;3246;p20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7" name="Google Shape;3247;p20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8" name="Google Shape;3248;p20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9" name="Google Shape;3249;p20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0" name="Google Shape;3250;p20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1" name="Google Shape;3251;p20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2" name="Google Shape;3252;p20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3" name="Google Shape;3253;p20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4" name="Google Shape;3254;p20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5" name="Google Shape;3255;p20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56" name="Google Shape;3256;p20"/>
              <p:cNvGrpSpPr/>
              <p:nvPr/>
            </p:nvGrpSpPr>
            <p:grpSpPr>
              <a:xfrm>
                <a:off x="7301543" y="4488178"/>
                <a:ext cx="1122458" cy="906968"/>
                <a:chOff x="6257975" y="4377525"/>
                <a:chExt cx="1482575" cy="1197950"/>
              </a:xfrm>
            </p:grpSpPr>
            <p:sp>
              <p:nvSpPr>
                <p:cNvPr id="3257" name="Google Shape;3257;p20"/>
                <p:cNvSpPr/>
                <p:nvPr/>
              </p:nvSpPr>
              <p:spPr>
                <a:xfrm>
                  <a:off x="6286850" y="4966825"/>
                  <a:ext cx="1453700" cy="6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48" h="24346" extrusionOk="0">
                      <a:moveTo>
                        <a:pt x="43426" y="0"/>
                      </a:moveTo>
                      <a:cubicBezTo>
                        <a:pt x="34285" y="0"/>
                        <a:pt x="24586" y="1200"/>
                        <a:pt x="15655" y="6752"/>
                      </a:cubicBezTo>
                      <a:cubicBezTo>
                        <a:pt x="12463" y="8728"/>
                        <a:pt x="8542" y="9640"/>
                        <a:pt x="5411" y="11646"/>
                      </a:cubicBezTo>
                      <a:cubicBezTo>
                        <a:pt x="2250" y="13652"/>
                        <a:pt x="1" y="17543"/>
                        <a:pt x="2098" y="20491"/>
                      </a:cubicBezTo>
                      <a:cubicBezTo>
                        <a:pt x="3320" y="22240"/>
                        <a:pt x="5612" y="22988"/>
                        <a:pt x="7996" y="22988"/>
                      </a:cubicBezTo>
                      <a:cubicBezTo>
                        <a:pt x="9466" y="22988"/>
                        <a:pt x="10971" y="22704"/>
                        <a:pt x="12281" y="22193"/>
                      </a:cubicBezTo>
                      <a:cubicBezTo>
                        <a:pt x="15685" y="20886"/>
                        <a:pt x="18299" y="18394"/>
                        <a:pt x="21460" y="16692"/>
                      </a:cubicBezTo>
                      <a:cubicBezTo>
                        <a:pt x="22199" y="20999"/>
                        <a:pt x="27192" y="24345"/>
                        <a:pt x="32083" y="24345"/>
                      </a:cubicBezTo>
                      <a:cubicBezTo>
                        <a:pt x="33024" y="24345"/>
                        <a:pt x="33962" y="24221"/>
                        <a:pt x="34865" y="23956"/>
                      </a:cubicBezTo>
                      <a:cubicBezTo>
                        <a:pt x="40488" y="22315"/>
                        <a:pt x="43284" y="15780"/>
                        <a:pt x="40275" y="11281"/>
                      </a:cubicBezTo>
                      <a:lnTo>
                        <a:pt x="40275" y="11281"/>
                      </a:lnTo>
                      <a:cubicBezTo>
                        <a:pt x="41604" y="11581"/>
                        <a:pt x="42969" y="11728"/>
                        <a:pt x="44332" y="11728"/>
                      </a:cubicBezTo>
                      <a:cubicBezTo>
                        <a:pt x="48081" y="11728"/>
                        <a:pt x="51807" y="10619"/>
                        <a:pt x="54683" y="8546"/>
                      </a:cubicBezTo>
                      <a:cubicBezTo>
                        <a:pt x="56537" y="7208"/>
                        <a:pt x="58148" y="5050"/>
                        <a:pt x="57236" y="3014"/>
                      </a:cubicBezTo>
                      <a:cubicBezTo>
                        <a:pt x="56233" y="856"/>
                        <a:pt x="53041" y="278"/>
                        <a:pt x="50397" y="187"/>
                      </a:cubicBezTo>
                      <a:cubicBezTo>
                        <a:pt x="48126" y="81"/>
                        <a:pt x="45795" y="0"/>
                        <a:pt x="43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8" name="Google Shape;3258;p20"/>
                <p:cNvSpPr/>
                <p:nvPr/>
              </p:nvSpPr>
              <p:spPr>
                <a:xfrm>
                  <a:off x="6257975" y="4377525"/>
                  <a:ext cx="1251575" cy="9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3" h="37744" extrusionOk="0">
                      <a:moveTo>
                        <a:pt x="33552" y="1"/>
                      </a:moveTo>
                      <a:cubicBezTo>
                        <a:pt x="32402" y="1"/>
                        <a:pt x="31177" y="44"/>
                        <a:pt x="29880" y="111"/>
                      </a:cubicBezTo>
                      <a:cubicBezTo>
                        <a:pt x="21369" y="598"/>
                        <a:pt x="13041" y="3759"/>
                        <a:pt x="6414" y="9078"/>
                      </a:cubicBezTo>
                      <a:cubicBezTo>
                        <a:pt x="3770" y="11175"/>
                        <a:pt x="1308" y="13789"/>
                        <a:pt x="669" y="17102"/>
                      </a:cubicBezTo>
                      <a:cubicBezTo>
                        <a:pt x="1" y="20415"/>
                        <a:pt x="1916" y="24367"/>
                        <a:pt x="5259" y="24853"/>
                      </a:cubicBezTo>
                      <a:cubicBezTo>
                        <a:pt x="3375" y="25127"/>
                        <a:pt x="2372" y="27558"/>
                        <a:pt x="2980" y="29382"/>
                      </a:cubicBezTo>
                      <a:cubicBezTo>
                        <a:pt x="3587" y="31206"/>
                        <a:pt x="5229" y="32483"/>
                        <a:pt x="6901" y="33486"/>
                      </a:cubicBezTo>
                      <a:cubicBezTo>
                        <a:pt x="11550" y="36271"/>
                        <a:pt x="17008" y="37743"/>
                        <a:pt x="22458" y="37743"/>
                      </a:cubicBezTo>
                      <a:cubicBezTo>
                        <a:pt x="24918" y="37743"/>
                        <a:pt x="27376" y="37443"/>
                        <a:pt x="29758" y="36829"/>
                      </a:cubicBezTo>
                      <a:cubicBezTo>
                        <a:pt x="37448" y="34853"/>
                        <a:pt x="44257" y="29747"/>
                        <a:pt x="48239" y="22908"/>
                      </a:cubicBezTo>
                      <a:cubicBezTo>
                        <a:pt x="49211" y="21236"/>
                        <a:pt x="50062" y="19352"/>
                        <a:pt x="49667" y="17437"/>
                      </a:cubicBezTo>
                      <a:cubicBezTo>
                        <a:pt x="49365" y="15875"/>
                        <a:pt x="47873" y="14481"/>
                        <a:pt x="46385" y="14481"/>
                      </a:cubicBezTo>
                      <a:cubicBezTo>
                        <a:pt x="46078" y="14481"/>
                        <a:pt x="45770" y="14540"/>
                        <a:pt x="45473" y="14671"/>
                      </a:cubicBezTo>
                      <a:cubicBezTo>
                        <a:pt x="47236" y="10932"/>
                        <a:pt x="46567" y="6160"/>
                        <a:pt x="43740" y="3090"/>
                      </a:cubicBezTo>
                      <a:cubicBezTo>
                        <a:pt x="41485" y="665"/>
                        <a:pt x="38089" y="1"/>
                        <a:pt x="335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9" name="Google Shape;3259;p20"/>
                <p:cNvSpPr/>
                <p:nvPr/>
              </p:nvSpPr>
              <p:spPr>
                <a:xfrm>
                  <a:off x="6590050" y="4531150"/>
                  <a:ext cx="604150" cy="2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66" h="11862" extrusionOk="0">
                      <a:moveTo>
                        <a:pt x="16975" y="1"/>
                      </a:moveTo>
                      <a:cubicBezTo>
                        <a:pt x="11903" y="1"/>
                        <a:pt x="6815" y="1787"/>
                        <a:pt x="2949" y="5091"/>
                      </a:cubicBezTo>
                      <a:cubicBezTo>
                        <a:pt x="1429" y="6398"/>
                        <a:pt x="1" y="8526"/>
                        <a:pt x="973" y="10258"/>
                      </a:cubicBezTo>
                      <a:cubicBezTo>
                        <a:pt x="1670" y="11512"/>
                        <a:pt x="3165" y="11862"/>
                        <a:pt x="4659" y="11862"/>
                      </a:cubicBezTo>
                      <a:cubicBezTo>
                        <a:pt x="5121" y="11862"/>
                        <a:pt x="5582" y="11828"/>
                        <a:pt x="6019" y="11778"/>
                      </a:cubicBezTo>
                      <a:cubicBezTo>
                        <a:pt x="11429" y="11261"/>
                        <a:pt x="17053" y="10349"/>
                        <a:pt x="21460" y="7188"/>
                      </a:cubicBezTo>
                      <a:cubicBezTo>
                        <a:pt x="22706" y="6307"/>
                        <a:pt x="23892" y="5091"/>
                        <a:pt x="24044" y="3632"/>
                      </a:cubicBezTo>
                      <a:cubicBezTo>
                        <a:pt x="24165" y="2112"/>
                        <a:pt x="22554" y="684"/>
                        <a:pt x="20639" y="319"/>
                      </a:cubicBezTo>
                      <a:cubicBezTo>
                        <a:pt x="19431" y="106"/>
                        <a:pt x="18204" y="1"/>
                        <a:pt x="16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050" cap="flat" cmpd="sng">
                  <a:solidFill>
                    <a:srgbClr val="FFFFFF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0" name="Google Shape;3260;p20"/>
                <p:cNvSpPr/>
                <p:nvPr/>
              </p:nvSpPr>
              <p:spPr>
                <a:xfrm>
                  <a:off x="6435800" y="4736675"/>
                  <a:ext cx="824500" cy="30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12394" extrusionOk="0">
                      <a:moveTo>
                        <a:pt x="32980" y="1"/>
                      </a:moveTo>
                      <a:lnTo>
                        <a:pt x="32980" y="1"/>
                      </a:lnTo>
                      <a:cubicBezTo>
                        <a:pt x="27502" y="5237"/>
                        <a:pt x="19879" y="8175"/>
                        <a:pt x="12270" y="8175"/>
                      </a:cubicBezTo>
                      <a:cubicBezTo>
                        <a:pt x="10294" y="8175"/>
                        <a:pt x="8319" y="7977"/>
                        <a:pt x="6383" y="7569"/>
                      </a:cubicBezTo>
                      <a:cubicBezTo>
                        <a:pt x="5350" y="7326"/>
                        <a:pt x="4317" y="7053"/>
                        <a:pt x="3465" y="6384"/>
                      </a:cubicBezTo>
                      <a:cubicBezTo>
                        <a:pt x="2614" y="5746"/>
                        <a:pt x="2067" y="4621"/>
                        <a:pt x="2280" y="3618"/>
                      </a:cubicBezTo>
                      <a:lnTo>
                        <a:pt x="2280" y="3618"/>
                      </a:lnTo>
                      <a:cubicBezTo>
                        <a:pt x="274" y="4226"/>
                        <a:pt x="0" y="7508"/>
                        <a:pt x="1247" y="9241"/>
                      </a:cubicBezTo>
                      <a:cubicBezTo>
                        <a:pt x="2523" y="10943"/>
                        <a:pt x="4712" y="11581"/>
                        <a:pt x="6809" y="11977"/>
                      </a:cubicBezTo>
                      <a:cubicBezTo>
                        <a:pt x="8470" y="12252"/>
                        <a:pt x="10154" y="12394"/>
                        <a:pt x="11832" y="12394"/>
                      </a:cubicBezTo>
                      <a:cubicBezTo>
                        <a:pt x="15345" y="12394"/>
                        <a:pt x="18839" y="11773"/>
                        <a:pt x="22068" y="10457"/>
                      </a:cubicBezTo>
                      <a:cubicBezTo>
                        <a:pt x="26901" y="8420"/>
                        <a:pt x="30639" y="4621"/>
                        <a:pt x="329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1" name="Google Shape;3261;p20"/>
                <p:cNvSpPr/>
                <p:nvPr/>
              </p:nvSpPr>
              <p:spPr>
                <a:xfrm>
                  <a:off x="6476825" y="4548950"/>
                  <a:ext cx="266000" cy="2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000" extrusionOk="0">
                      <a:moveTo>
                        <a:pt x="8579" y="0"/>
                      </a:moveTo>
                      <a:cubicBezTo>
                        <a:pt x="6566" y="0"/>
                        <a:pt x="4339" y="675"/>
                        <a:pt x="2980" y="1856"/>
                      </a:cubicBezTo>
                      <a:cubicBezTo>
                        <a:pt x="1095" y="3406"/>
                        <a:pt x="1" y="6568"/>
                        <a:pt x="335" y="8999"/>
                      </a:cubicBezTo>
                      <a:cubicBezTo>
                        <a:pt x="1703" y="4440"/>
                        <a:pt x="5928" y="884"/>
                        <a:pt x="10639" y="276"/>
                      </a:cubicBezTo>
                      <a:cubicBezTo>
                        <a:pt x="10015" y="89"/>
                        <a:pt x="9311" y="0"/>
                        <a:pt x="8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2" name="Google Shape;3262;p20"/>
                <p:cNvSpPr/>
                <p:nvPr/>
              </p:nvSpPr>
              <p:spPr>
                <a:xfrm>
                  <a:off x="6951775" y="4423875"/>
                  <a:ext cx="357150" cy="2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6" h="8683" extrusionOk="0">
                      <a:moveTo>
                        <a:pt x="7268" y="0"/>
                      </a:moveTo>
                      <a:cubicBezTo>
                        <a:pt x="7064" y="0"/>
                        <a:pt x="6859" y="7"/>
                        <a:pt x="6657" y="20"/>
                      </a:cubicBezTo>
                      <a:cubicBezTo>
                        <a:pt x="4377" y="203"/>
                        <a:pt x="2128" y="1388"/>
                        <a:pt x="0" y="2330"/>
                      </a:cubicBezTo>
                      <a:cubicBezTo>
                        <a:pt x="1520" y="2077"/>
                        <a:pt x="3040" y="1845"/>
                        <a:pt x="4577" y="1845"/>
                      </a:cubicBezTo>
                      <a:cubicBezTo>
                        <a:pt x="4884" y="1845"/>
                        <a:pt x="5193" y="1854"/>
                        <a:pt x="5502" y="1874"/>
                      </a:cubicBezTo>
                      <a:cubicBezTo>
                        <a:pt x="7325" y="1996"/>
                        <a:pt x="9240" y="2513"/>
                        <a:pt x="10608" y="3728"/>
                      </a:cubicBezTo>
                      <a:cubicBezTo>
                        <a:pt x="12006" y="4944"/>
                        <a:pt x="12797" y="6890"/>
                        <a:pt x="12341" y="8683"/>
                      </a:cubicBezTo>
                      <a:cubicBezTo>
                        <a:pt x="14286" y="7406"/>
                        <a:pt x="14286" y="4306"/>
                        <a:pt x="12888" y="2452"/>
                      </a:cubicBezTo>
                      <a:cubicBezTo>
                        <a:pt x="11585" y="733"/>
                        <a:pt x="9396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3" name="Google Shape;3263;p20"/>
                <p:cNvSpPr/>
                <p:nvPr/>
              </p:nvSpPr>
              <p:spPr>
                <a:xfrm>
                  <a:off x="6742025" y="4823300"/>
                  <a:ext cx="59350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40" h="14508" extrusionOk="0">
                      <a:moveTo>
                        <a:pt x="23740" y="1"/>
                      </a:moveTo>
                      <a:cubicBezTo>
                        <a:pt x="21643" y="4317"/>
                        <a:pt x="18147" y="7934"/>
                        <a:pt x="13952" y="10214"/>
                      </a:cubicBezTo>
                      <a:cubicBezTo>
                        <a:pt x="10581" y="12033"/>
                        <a:pt x="6726" y="12981"/>
                        <a:pt x="2896" y="12981"/>
                      </a:cubicBezTo>
                      <a:cubicBezTo>
                        <a:pt x="1927" y="12981"/>
                        <a:pt x="959" y="12920"/>
                        <a:pt x="1" y="12797"/>
                      </a:cubicBezTo>
                      <a:lnTo>
                        <a:pt x="1" y="12797"/>
                      </a:lnTo>
                      <a:cubicBezTo>
                        <a:pt x="2465" y="13922"/>
                        <a:pt x="5171" y="14507"/>
                        <a:pt x="7870" y="14507"/>
                      </a:cubicBezTo>
                      <a:cubicBezTo>
                        <a:pt x="10497" y="14507"/>
                        <a:pt x="13118" y="13952"/>
                        <a:pt x="15503" y="12797"/>
                      </a:cubicBezTo>
                      <a:cubicBezTo>
                        <a:pt x="20336" y="10427"/>
                        <a:pt x="22524" y="5229"/>
                        <a:pt x="2374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4" name="Google Shape;3264;p20"/>
              <p:cNvGrpSpPr/>
              <p:nvPr/>
            </p:nvGrpSpPr>
            <p:grpSpPr>
              <a:xfrm rot="-1734738" flipH="1">
                <a:off x="200009" y="3387317"/>
                <a:ext cx="1428294" cy="1064074"/>
                <a:chOff x="5065700" y="3436875"/>
                <a:chExt cx="1984875" cy="1478725"/>
              </a:xfrm>
            </p:grpSpPr>
            <p:sp>
              <p:nvSpPr>
                <p:cNvPr id="3265" name="Google Shape;3265;p20"/>
                <p:cNvSpPr/>
                <p:nvPr/>
              </p:nvSpPr>
              <p:spPr>
                <a:xfrm>
                  <a:off x="5662250" y="3955275"/>
                  <a:ext cx="1388325" cy="9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33" h="38413" extrusionOk="0">
                      <a:moveTo>
                        <a:pt x="61" y="1"/>
                      </a:moveTo>
                      <a:cubicBezTo>
                        <a:pt x="0" y="1"/>
                        <a:pt x="63" y="230"/>
                        <a:pt x="303" y="679"/>
                      </a:cubicBezTo>
                      <a:cubicBezTo>
                        <a:pt x="942" y="1834"/>
                        <a:pt x="1550" y="3019"/>
                        <a:pt x="2218" y="4174"/>
                      </a:cubicBezTo>
                      <a:lnTo>
                        <a:pt x="4346" y="7548"/>
                      </a:lnTo>
                      <a:lnTo>
                        <a:pt x="6717" y="10770"/>
                      </a:lnTo>
                      <a:cubicBezTo>
                        <a:pt x="6899" y="11044"/>
                        <a:pt x="7082" y="11317"/>
                        <a:pt x="7325" y="11560"/>
                      </a:cubicBezTo>
                      <a:lnTo>
                        <a:pt x="7963" y="12320"/>
                      </a:lnTo>
                      <a:lnTo>
                        <a:pt x="9209" y="13901"/>
                      </a:lnTo>
                      <a:cubicBezTo>
                        <a:pt x="12675" y="17944"/>
                        <a:pt x="16626" y="21591"/>
                        <a:pt x="20881" y="24843"/>
                      </a:cubicBezTo>
                      <a:cubicBezTo>
                        <a:pt x="29423" y="31257"/>
                        <a:pt x="39392" y="35938"/>
                        <a:pt x="49940" y="38005"/>
                      </a:cubicBezTo>
                      <a:cubicBezTo>
                        <a:pt x="50396" y="38096"/>
                        <a:pt x="50821" y="38217"/>
                        <a:pt x="51216" y="38248"/>
                      </a:cubicBezTo>
                      <a:cubicBezTo>
                        <a:pt x="51611" y="38278"/>
                        <a:pt x="51976" y="38309"/>
                        <a:pt x="52311" y="38369"/>
                      </a:cubicBezTo>
                      <a:cubicBezTo>
                        <a:pt x="52783" y="38391"/>
                        <a:pt x="53211" y="38412"/>
                        <a:pt x="53592" y="38412"/>
                      </a:cubicBezTo>
                      <a:cubicBezTo>
                        <a:pt x="53750" y="38412"/>
                        <a:pt x="53901" y="38409"/>
                        <a:pt x="54043" y="38400"/>
                      </a:cubicBezTo>
                      <a:cubicBezTo>
                        <a:pt x="55016" y="38369"/>
                        <a:pt x="55472" y="38217"/>
                        <a:pt x="55502" y="37974"/>
                      </a:cubicBezTo>
                      <a:cubicBezTo>
                        <a:pt x="55532" y="37761"/>
                        <a:pt x="55077" y="37488"/>
                        <a:pt x="54256" y="37184"/>
                      </a:cubicBezTo>
                      <a:cubicBezTo>
                        <a:pt x="53830" y="37032"/>
                        <a:pt x="53253" y="36880"/>
                        <a:pt x="52615" y="36758"/>
                      </a:cubicBezTo>
                      <a:cubicBezTo>
                        <a:pt x="52280" y="36698"/>
                        <a:pt x="51915" y="36606"/>
                        <a:pt x="51551" y="36576"/>
                      </a:cubicBezTo>
                      <a:cubicBezTo>
                        <a:pt x="51156" y="36454"/>
                        <a:pt x="50760" y="36333"/>
                        <a:pt x="50304" y="36272"/>
                      </a:cubicBezTo>
                      <a:cubicBezTo>
                        <a:pt x="39970" y="34448"/>
                        <a:pt x="30061" y="30102"/>
                        <a:pt x="21489" y="23992"/>
                      </a:cubicBezTo>
                      <a:cubicBezTo>
                        <a:pt x="17204" y="20922"/>
                        <a:pt x="13222" y="17396"/>
                        <a:pt x="9665" y="13475"/>
                      </a:cubicBezTo>
                      <a:lnTo>
                        <a:pt x="8389" y="11956"/>
                      </a:lnTo>
                      <a:lnTo>
                        <a:pt x="7750" y="11196"/>
                      </a:lnTo>
                      <a:cubicBezTo>
                        <a:pt x="7507" y="10922"/>
                        <a:pt x="7325" y="10709"/>
                        <a:pt x="7082" y="10436"/>
                      </a:cubicBezTo>
                      <a:lnTo>
                        <a:pt x="4711" y="7275"/>
                      </a:lnTo>
                      <a:lnTo>
                        <a:pt x="2492" y="3962"/>
                      </a:lnTo>
                      <a:cubicBezTo>
                        <a:pt x="1823" y="2837"/>
                        <a:pt x="1155" y="1682"/>
                        <a:pt x="486" y="557"/>
                      </a:cubicBezTo>
                      <a:cubicBezTo>
                        <a:pt x="271" y="184"/>
                        <a:pt x="116" y="1"/>
                        <a:pt x="6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6" name="Google Shape;3266;p20"/>
                <p:cNvSpPr/>
                <p:nvPr/>
              </p:nvSpPr>
              <p:spPr>
                <a:xfrm>
                  <a:off x="5065700" y="3937625"/>
                  <a:ext cx="706725" cy="28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1416" extrusionOk="0">
                      <a:moveTo>
                        <a:pt x="6271" y="1"/>
                      </a:moveTo>
                      <a:cubicBezTo>
                        <a:pt x="5418" y="1"/>
                        <a:pt x="4570" y="114"/>
                        <a:pt x="3740" y="382"/>
                      </a:cubicBezTo>
                      <a:cubicBezTo>
                        <a:pt x="1764" y="1020"/>
                        <a:pt x="1" y="2965"/>
                        <a:pt x="457" y="4971"/>
                      </a:cubicBezTo>
                      <a:cubicBezTo>
                        <a:pt x="761" y="6279"/>
                        <a:pt x="1855" y="7190"/>
                        <a:pt x="2980" y="7920"/>
                      </a:cubicBezTo>
                      <a:cubicBezTo>
                        <a:pt x="6749" y="10291"/>
                        <a:pt x="11247" y="11324"/>
                        <a:pt x="15685" y="11415"/>
                      </a:cubicBezTo>
                      <a:cubicBezTo>
                        <a:pt x="20153" y="11415"/>
                        <a:pt x="24561" y="10503"/>
                        <a:pt x="28269" y="8467"/>
                      </a:cubicBezTo>
                      <a:cubicBezTo>
                        <a:pt x="23193" y="5823"/>
                        <a:pt x="17995" y="3513"/>
                        <a:pt x="12646" y="1476"/>
                      </a:cubicBezTo>
                      <a:cubicBezTo>
                        <a:pt x="10601" y="715"/>
                        <a:pt x="8417" y="1"/>
                        <a:pt x="62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7" name="Google Shape;3267;p20"/>
                <p:cNvSpPr/>
                <p:nvPr/>
              </p:nvSpPr>
              <p:spPr>
                <a:xfrm>
                  <a:off x="5654625" y="3444100"/>
                  <a:ext cx="268275" cy="70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1" h="28208" extrusionOk="0">
                      <a:moveTo>
                        <a:pt x="5423" y="0"/>
                      </a:moveTo>
                      <a:cubicBezTo>
                        <a:pt x="3865" y="0"/>
                        <a:pt x="2258" y="1163"/>
                        <a:pt x="1460" y="2615"/>
                      </a:cubicBezTo>
                      <a:cubicBezTo>
                        <a:pt x="1" y="5259"/>
                        <a:pt x="365" y="8542"/>
                        <a:pt x="852" y="11551"/>
                      </a:cubicBezTo>
                      <a:cubicBezTo>
                        <a:pt x="1764" y="17174"/>
                        <a:pt x="3071" y="22737"/>
                        <a:pt x="4712" y="28208"/>
                      </a:cubicBezTo>
                      <a:cubicBezTo>
                        <a:pt x="7387" y="24956"/>
                        <a:pt x="9150" y="20822"/>
                        <a:pt x="9940" y="16415"/>
                      </a:cubicBezTo>
                      <a:cubicBezTo>
                        <a:pt x="10730" y="12038"/>
                        <a:pt x="10548" y="7448"/>
                        <a:pt x="8967" y="3284"/>
                      </a:cubicBezTo>
                      <a:cubicBezTo>
                        <a:pt x="8511" y="2068"/>
                        <a:pt x="7812" y="791"/>
                        <a:pt x="6596" y="244"/>
                      </a:cubicBezTo>
                      <a:cubicBezTo>
                        <a:pt x="6218" y="77"/>
                        <a:pt x="5822" y="0"/>
                        <a:pt x="54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8" name="Google Shape;3268;p20"/>
                <p:cNvSpPr/>
                <p:nvPr/>
              </p:nvSpPr>
              <p:spPr>
                <a:xfrm>
                  <a:off x="5226800" y="3436875"/>
                  <a:ext cx="545625" cy="7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5" h="28497" extrusionOk="0">
                      <a:moveTo>
                        <a:pt x="4380" y="0"/>
                      </a:moveTo>
                      <a:cubicBezTo>
                        <a:pt x="3674" y="0"/>
                        <a:pt x="2981" y="154"/>
                        <a:pt x="2372" y="503"/>
                      </a:cubicBezTo>
                      <a:cubicBezTo>
                        <a:pt x="973" y="1263"/>
                        <a:pt x="214" y="2813"/>
                        <a:pt x="122" y="4393"/>
                      </a:cubicBezTo>
                      <a:cubicBezTo>
                        <a:pt x="1" y="5943"/>
                        <a:pt x="457" y="7463"/>
                        <a:pt x="1034" y="8892"/>
                      </a:cubicBezTo>
                      <a:cubicBezTo>
                        <a:pt x="2888" y="13451"/>
                        <a:pt x="6110" y="17372"/>
                        <a:pt x="9819" y="20655"/>
                      </a:cubicBezTo>
                      <a:cubicBezTo>
                        <a:pt x="13527" y="23907"/>
                        <a:pt x="17661" y="25853"/>
                        <a:pt x="21825" y="28497"/>
                      </a:cubicBezTo>
                      <a:cubicBezTo>
                        <a:pt x="20366" y="17859"/>
                        <a:pt x="16566" y="9743"/>
                        <a:pt x="10183" y="3208"/>
                      </a:cubicBezTo>
                      <a:cubicBezTo>
                        <a:pt x="9120" y="2144"/>
                        <a:pt x="8025" y="1111"/>
                        <a:pt x="6657" y="503"/>
                      </a:cubicBezTo>
                      <a:cubicBezTo>
                        <a:pt x="5943" y="185"/>
                        <a:pt x="5153" y="0"/>
                        <a:pt x="43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9" name="Google Shape;3269;p20"/>
                <p:cNvSpPr/>
                <p:nvPr/>
              </p:nvSpPr>
              <p:spPr>
                <a:xfrm>
                  <a:off x="5321875" y="4092000"/>
                  <a:ext cx="395100" cy="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3052" extrusionOk="0">
                      <a:moveTo>
                        <a:pt x="200" y="0"/>
                      </a:moveTo>
                      <a:cubicBezTo>
                        <a:pt x="17" y="0"/>
                        <a:pt x="0" y="146"/>
                        <a:pt x="210" y="225"/>
                      </a:cubicBezTo>
                      <a:cubicBezTo>
                        <a:pt x="2399" y="1046"/>
                        <a:pt x="4648" y="1775"/>
                        <a:pt x="6958" y="2262"/>
                      </a:cubicBezTo>
                      <a:cubicBezTo>
                        <a:pt x="9268" y="2809"/>
                        <a:pt x="11669" y="3052"/>
                        <a:pt x="14010" y="3052"/>
                      </a:cubicBezTo>
                      <a:cubicBezTo>
                        <a:pt x="15742" y="3021"/>
                        <a:pt x="15803" y="1836"/>
                        <a:pt x="14374" y="1654"/>
                      </a:cubicBezTo>
                      <a:cubicBezTo>
                        <a:pt x="12247" y="1350"/>
                        <a:pt x="9845" y="1289"/>
                        <a:pt x="7383" y="1076"/>
                      </a:cubicBezTo>
                      <a:cubicBezTo>
                        <a:pt x="4952" y="894"/>
                        <a:pt x="2459" y="620"/>
                        <a:pt x="301" y="12"/>
                      </a:cubicBezTo>
                      <a:cubicBezTo>
                        <a:pt x="263" y="4"/>
                        <a:pt x="230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0" name="Google Shape;3270;p20"/>
                <p:cNvSpPr/>
                <p:nvPr/>
              </p:nvSpPr>
              <p:spPr>
                <a:xfrm>
                  <a:off x="5391250" y="3766950"/>
                  <a:ext cx="353425" cy="3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7" h="14036" extrusionOk="0">
                      <a:moveTo>
                        <a:pt x="83" y="1"/>
                      </a:moveTo>
                      <a:cubicBezTo>
                        <a:pt x="11" y="1"/>
                        <a:pt x="1" y="103"/>
                        <a:pt x="110" y="248"/>
                      </a:cubicBezTo>
                      <a:cubicBezTo>
                        <a:pt x="1721" y="2741"/>
                        <a:pt x="3453" y="5111"/>
                        <a:pt x="5459" y="7361"/>
                      </a:cubicBezTo>
                      <a:cubicBezTo>
                        <a:pt x="7435" y="9610"/>
                        <a:pt x="9654" y="11707"/>
                        <a:pt x="12025" y="13440"/>
                      </a:cubicBezTo>
                      <a:cubicBezTo>
                        <a:pt x="12620" y="13861"/>
                        <a:pt x="13105" y="14035"/>
                        <a:pt x="13435" y="14035"/>
                      </a:cubicBezTo>
                      <a:cubicBezTo>
                        <a:pt x="14083" y="14035"/>
                        <a:pt x="14137" y="13364"/>
                        <a:pt x="13271" y="12558"/>
                      </a:cubicBezTo>
                      <a:cubicBezTo>
                        <a:pt x="11235" y="10674"/>
                        <a:pt x="8833" y="8759"/>
                        <a:pt x="6554" y="6692"/>
                      </a:cubicBezTo>
                      <a:cubicBezTo>
                        <a:pt x="4244" y="4595"/>
                        <a:pt x="1994" y="2376"/>
                        <a:pt x="292" y="157"/>
                      </a:cubicBezTo>
                      <a:cubicBezTo>
                        <a:pt x="207" y="47"/>
                        <a:pt x="131" y="1"/>
                        <a:pt x="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1" name="Google Shape;3271;p20"/>
                <p:cNvSpPr/>
                <p:nvPr/>
              </p:nvSpPr>
              <p:spPr>
                <a:xfrm>
                  <a:off x="5581650" y="3830675"/>
                  <a:ext cx="158800" cy="23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2" h="9402" extrusionOk="0">
                      <a:moveTo>
                        <a:pt x="126" y="0"/>
                      </a:moveTo>
                      <a:cubicBezTo>
                        <a:pt x="50" y="0"/>
                        <a:pt x="1" y="89"/>
                        <a:pt x="62" y="192"/>
                      </a:cubicBezTo>
                      <a:cubicBezTo>
                        <a:pt x="1643" y="3018"/>
                        <a:pt x="3072" y="6119"/>
                        <a:pt x="4774" y="8885"/>
                      </a:cubicBezTo>
                      <a:cubicBezTo>
                        <a:pt x="5022" y="9246"/>
                        <a:pt x="5321" y="9402"/>
                        <a:pt x="5581" y="9402"/>
                      </a:cubicBezTo>
                      <a:cubicBezTo>
                        <a:pt x="6022" y="9402"/>
                        <a:pt x="6352" y="8957"/>
                        <a:pt x="6142" y="8307"/>
                      </a:cubicBezTo>
                      <a:cubicBezTo>
                        <a:pt x="5108" y="5268"/>
                        <a:pt x="2190" y="2532"/>
                        <a:pt x="245" y="70"/>
                      </a:cubicBezTo>
                      <a:cubicBezTo>
                        <a:pt x="205" y="21"/>
                        <a:pt x="163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2" name="Google Shape;3272;p20"/>
                <p:cNvSpPr/>
                <p:nvPr/>
              </p:nvSpPr>
              <p:spPr>
                <a:xfrm>
                  <a:off x="5743325" y="3634375"/>
                  <a:ext cx="127050" cy="5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21172" extrusionOk="0">
                      <a:moveTo>
                        <a:pt x="1285" y="0"/>
                      </a:moveTo>
                      <a:cubicBezTo>
                        <a:pt x="1242" y="0"/>
                        <a:pt x="1194" y="76"/>
                        <a:pt x="1194" y="232"/>
                      </a:cubicBezTo>
                      <a:cubicBezTo>
                        <a:pt x="1103" y="5521"/>
                        <a:pt x="769" y="11022"/>
                        <a:pt x="860" y="16281"/>
                      </a:cubicBezTo>
                      <a:cubicBezTo>
                        <a:pt x="884" y="17304"/>
                        <a:pt x="1202" y="17800"/>
                        <a:pt x="1546" y="17800"/>
                      </a:cubicBezTo>
                      <a:cubicBezTo>
                        <a:pt x="1631" y="17800"/>
                        <a:pt x="1718" y="17770"/>
                        <a:pt x="1802" y="17709"/>
                      </a:cubicBezTo>
                      <a:lnTo>
                        <a:pt x="1802" y="17709"/>
                      </a:lnTo>
                      <a:cubicBezTo>
                        <a:pt x="1316" y="18469"/>
                        <a:pt x="799" y="19290"/>
                        <a:pt x="343" y="20080"/>
                      </a:cubicBezTo>
                      <a:cubicBezTo>
                        <a:pt x="0" y="20702"/>
                        <a:pt x="413" y="21172"/>
                        <a:pt x="899" y="21172"/>
                      </a:cubicBezTo>
                      <a:cubicBezTo>
                        <a:pt x="1102" y="21172"/>
                        <a:pt x="1319" y="21089"/>
                        <a:pt x="1498" y="20901"/>
                      </a:cubicBezTo>
                      <a:cubicBezTo>
                        <a:pt x="3383" y="18956"/>
                        <a:pt x="4082" y="15643"/>
                        <a:pt x="5024" y="13150"/>
                      </a:cubicBezTo>
                      <a:cubicBezTo>
                        <a:pt x="5082" y="13054"/>
                        <a:pt x="5018" y="12994"/>
                        <a:pt x="4948" y="12994"/>
                      </a:cubicBezTo>
                      <a:cubicBezTo>
                        <a:pt x="4907" y="12994"/>
                        <a:pt x="4864" y="13014"/>
                        <a:pt x="4842" y="13059"/>
                      </a:cubicBezTo>
                      <a:cubicBezTo>
                        <a:pt x="3960" y="14427"/>
                        <a:pt x="3018" y="15794"/>
                        <a:pt x="2106" y="17193"/>
                      </a:cubicBezTo>
                      <a:cubicBezTo>
                        <a:pt x="2137" y="17041"/>
                        <a:pt x="2228" y="16858"/>
                        <a:pt x="2228" y="16646"/>
                      </a:cubicBezTo>
                      <a:cubicBezTo>
                        <a:pt x="2866" y="11600"/>
                        <a:pt x="1741" y="5308"/>
                        <a:pt x="1346" y="202"/>
                      </a:cubicBezTo>
                      <a:cubicBezTo>
                        <a:pt x="1361" y="68"/>
                        <a:pt x="1325" y="0"/>
                        <a:pt x="128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3" name="Google Shape;3273;p20"/>
                <p:cNvSpPr/>
                <p:nvPr/>
              </p:nvSpPr>
              <p:spPr>
                <a:xfrm>
                  <a:off x="5606000" y="4010000"/>
                  <a:ext cx="286500" cy="2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0" h="8858" extrusionOk="0">
                      <a:moveTo>
                        <a:pt x="4265" y="1"/>
                      </a:moveTo>
                      <a:cubicBezTo>
                        <a:pt x="4171" y="1"/>
                        <a:pt x="4077" y="13"/>
                        <a:pt x="3982" y="40"/>
                      </a:cubicBezTo>
                      <a:cubicBezTo>
                        <a:pt x="3526" y="192"/>
                        <a:pt x="3313" y="648"/>
                        <a:pt x="3161" y="1104"/>
                      </a:cubicBezTo>
                      <a:cubicBezTo>
                        <a:pt x="2645" y="2684"/>
                        <a:pt x="3101" y="4569"/>
                        <a:pt x="4286" y="5724"/>
                      </a:cubicBezTo>
                      <a:cubicBezTo>
                        <a:pt x="3465" y="5998"/>
                        <a:pt x="2584" y="5815"/>
                        <a:pt x="1733" y="5967"/>
                      </a:cubicBezTo>
                      <a:cubicBezTo>
                        <a:pt x="912" y="6119"/>
                        <a:pt x="0" y="6788"/>
                        <a:pt x="152" y="7639"/>
                      </a:cubicBezTo>
                      <a:cubicBezTo>
                        <a:pt x="304" y="8551"/>
                        <a:pt x="1398" y="8794"/>
                        <a:pt x="2310" y="8855"/>
                      </a:cubicBezTo>
                      <a:cubicBezTo>
                        <a:pt x="2356" y="8856"/>
                        <a:pt x="2402" y="8857"/>
                        <a:pt x="2449" y="8857"/>
                      </a:cubicBezTo>
                      <a:cubicBezTo>
                        <a:pt x="4223" y="8857"/>
                        <a:pt x="6488" y="7750"/>
                        <a:pt x="8177" y="7335"/>
                      </a:cubicBezTo>
                      <a:cubicBezTo>
                        <a:pt x="9727" y="5815"/>
                        <a:pt x="10183" y="5116"/>
                        <a:pt x="10943" y="3292"/>
                      </a:cubicBezTo>
                      <a:cubicBezTo>
                        <a:pt x="11277" y="2472"/>
                        <a:pt x="11459" y="1347"/>
                        <a:pt x="10791" y="830"/>
                      </a:cubicBezTo>
                      <a:cubicBezTo>
                        <a:pt x="10584" y="670"/>
                        <a:pt x="10339" y="600"/>
                        <a:pt x="10087" y="600"/>
                      </a:cubicBezTo>
                      <a:cubicBezTo>
                        <a:pt x="9672" y="600"/>
                        <a:pt x="9239" y="790"/>
                        <a:pt x="8937" y="1073"/>
                      </a:cubicBezTo>
                      <a:cubicBezTo>
                        <a:pt x="8420" y="1529"/>
                        <a:pt x="8177" y="2198"/>
                        <a:pt x="8025" y="2836"/>
                      </a:cubicBezTo>
                      <a:cubicBezTo>
                        <a:pt x="7295" y="1773"/>
                        <a:pt x="6292" y="952"/>
                        <a:pt x="5198" y="314"/>
                      </a:cubicBezTo>
                      <a:cubicBezTo>
                        <a:pt x="4914" y="148"/>
                        <a:pt x="4594" y="1"/>
                        <a:pt x="426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74" name="Google Shape;3274;p20"/>
              <p:cNvGrpSpPr/>
              <p:nvPr/>
            </p:nvGrpSpPr>
            <p:grpSpPr>
              <a:xfrm>
                <a:off x="-71193" y="3795825"/>
                <a:ext cx="798551" cy="783845"/>
                <a:chOff x="5672100" y="3575250"/>
                <a:chExt cx="1054750" cy="1035325"/>
              </a:xfrm>
            </p:grpSpPr>
            <p:sp>
              <p:nvSpPr>
                <p:cNvPr id="3275" name="Google Shape;3275;p20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6" name="Google Shape;3276;p20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7" name="Google Shape;3277;p20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8" name="Google Shape;3278;p20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9" name="Google Shape;3279;p20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0" name="Google Shape;3280;p20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1" name="Google Shape;3281;p20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2" name="Google Shape;3282;p20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3" name="Google Shape;3283;p20"/>
              <p:cNvGrpSpPr/>
              <p:nvPr/>
            </p:nvGrpSpPr>
            <p:grpSpPr>
              <a:xfrm rot="2164417">
                <a:off x="-384355" y="4330532"/>
                <a:ext cx="1198047" cy="613775"/>
                <a:chOff x="4976050" y="4611525"/>
                <a:chExt cx="1664950" cy="852975"/>
              </a:xfrm>
            </p:grpSpPr>
            <p:sp>
              <p:nvSpPr>
                <p:cNvPr id="3284" name="Google Shape;3284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5" name="Google Shape;3285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rgbClr val="36456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6" name="Google Shape;3286;p20"/>
              <p:cNvGrpSpPr/>
              <p:nvPr/>
            </p:nvGrpSpPr>
            <p:grpSpPr>
              <a:xfrm rot="-1202750" flipH="1">
                <a:off x="557254" y="427619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287" name="Google Shape;3287;p20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8" name="Google Shape;3288;p20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89" name="Google Shape;3289;p20"/>
              <p:cNvGrpSpPr/>
              <p:nvPr/>
            </p:nvGrpSpPr>
            <p:grpSpPr>
              <a:xfrm>
                <a:off x="248771" y="4347484"/>
                <a:ext cx="954154" cy="975956"/>
                <a:chOff x="1356975" y="1865675"/>
                <a:chExt cx="1024100" cy="1047500"/>
              </a:xfrm>
            </p:grpSpPr>
            <p:sp>
              <p:nvSpPr>
                <p:cNvPr id="3290" name="Google Shape;3290;p20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1" name="Google Shape;3291;p20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2" name="Google Shape;3292;p20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3" name="Google Shape;3293;p20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4" name="Google Shape;3294;p20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5" name="Google Shape;3295;p20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6" name="Google Shape;3296;p20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7" name="Google Shape;3297;p20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8" name="Google Shape;3298;p20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9" name="Google Shape;3299;p20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0" name="Google Shape;3300;p20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1" name="Google Shape;3301;p20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2" name="Google Shape;3302;p20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3" name="Google Shape;3303;p20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4" name="Google Shape;3304;p20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5" name="Google Shape;3305;p20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6" name="Google Shape;3306;p20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7" name="Google Shape;3307;p20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8" name="Google Shape;3308;p20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9" name="Google Shape;3309;p20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0" name="Google Shape;3310;p20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1" name="Google Shape;3311;p20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2" name="Google Shape;3312;p20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3" name="Google Shape;3313;p20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4" name="Google Shape;3314;p20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5" name="Google Shape;3315;p20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6" name="Google Shape;3316;p20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7" name="Google Shape;3317;p20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18" name="Google Shape;3318;p20"/>
              <p:cNvGrpSpPr/>
              <p:nvPr/>
            </p:nvGrpSpPr>
            <p:grpSpPr>
              <a:xfrm>
                <a:off x="238100" y="1672375"/>
                <a:ext cx="1089225" cy="1358863"/>
                <a:chOff x="780200" y="3796825"/>
                <a:chExt cx="1089225" cy="1358863"/>
              </a:xfrm>
            </p:grpSpPr>
            <p:sp>
              <p:nvSpPr>
                <p:cNvPr id="3319" name="Google Shape;3319;p20"/>
                <p:cNvSpPr/>
                <p:nvPr/>
              </p:nvSpPr>
              <p:spPr>
                <a:xfrm>
                  <a:off x="780200" y="3796825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0" name="Google Shape;3320;p20"/>
                <p:cNvSpPr/>
                <p:nvPr/>
              </p:nvSpPr>
              <p:spPr>
                <a:xfrm>
                  <a:off x="1593725" y="4907863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321" name="Google Shape;3321;p20"/>
              <p:cNvSpPr/>
              <p:nvPr/>
            </p:nvSpPr>
            <p:spPr>
              <a:xfrm>
                <a:off x="7983079" y="889942"/>
                <a:ext cx="1324153" cy="65320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7487975" y="24111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323" name="Google Shape;3323;p20"/>
              <p:cNvGrpSpPr/>
              <p:nvPr/>
            </p:nvGrpSpPr>
            <p:grpSpPr>
              <a:xfrm rot="9161430" flipH="1">
                <a:off x="7647605" y="515229"/>
                <a:ext cx="180968" cy="237722"/>
                <a:chOff x="4906125" y="1207000"/>
                <a:chExt cx="520550" cy="683800"/>
              </a:xfrm>
            </p:grpSpPr>
            <p:sp>
              <p:nvSpPr>
                <p:cNvPr id="3324" name="Google Shape;3324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5" name="Google Shape;3325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6" name="Google Shape;3326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7" name="Google Shape;3327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8" name="Google Shape;3328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9" name="Google Shape;3329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0" name="Google Shape;3330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1" name="Google Shape;3331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2" name="Google Shape;3332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3" name="Google Shape;3333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4" name="Google Shape;3334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5" name="Google Shape;3335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6" name="Google Shape;3336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7" name="Google Shape;3337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8" name="Google Shape;3338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9" name="Google Shape;3339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0" name="Google Shape;3340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1" name="Google Shape;3341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2" name="Google Shape;3342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3" name="Google Shape;3343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4" name="Google Shape;3344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5" name="Google Shape;3345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6" name="Google Shape;3346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7" name="Google Shape;3347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8" name="Google Shape;3348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9" name="Google Shape;3349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0" name="Google Shape;3350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1" name="Google Shape;3351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2" name="Google Shape;3352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3" name="Google Shape;3353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4" name="Google Shape;3354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5" name="Google Shape;3355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6" name="Google Shape;3356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7" name="Google Shape;3357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8" name="Google Shape;3358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9" name="Google Shape;3359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0" name="Google Shape;3360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1" name="Google Shape;3361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2" name="Google Shape;3362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3" name="Google Shape;3363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4" name="Google Shape;3364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5" name="Google Shape;3365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6" name="Google Shape;3366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7" name="Google Shape;3367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8" name="Google Shape;3368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369" name="Google Shape;3369;p20"/>
              <p:cNvGrpSpPr/>
              <p:nvPr/>
            </p:nvGrpSpPr>
            <p:grpSpPr>
              <a:xfrm rot="10229289" flipH="1">
                <a:off x="7275911" y="139417"/>
                <a:ext cx="297050" cy="390207"/>
                <a:chOff x="4906125" y="1207000"/>
                <a:chExt cx="520550" cy="683800"/>
              </a:xfrm>
            </p:grpSpPr>
            <p:sp>
              <p:nvSpPr>
                <p:cNvPr id="3370" name="Google Shape;3370;p20"/>
                <p:cNvSpPr/>
                <p:nvPr/>
              </p:nvSpPr>
              <p:spPr>
                <a:xfrm>
                  <a:off x="4935000" y="1585225"/>
                  <a:ext cx="49425" cy="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1810" extrusionOk="0">
                      <a:moveTo>
                        <a:pt x="1182" y="0"/>
                      </a:moveTo>
                      <a:cubicBezTo>
                        <a:pt x="1129" y="0"/>
                        <a:pt x="1083" y="57"/>
                        <a:pt x="1125" y="99"/>
                      </a:cubicBezTo>
                      <a:cubicBezTo>
                        <a:pt x="1217" y="312"/>
                        <a:pt x="1338" y="525"/>
                        <a:pt x="1460" y="738"/>
                      </a:cubicBezTo>
                      <a:cubicBezTo>
                        <a:pt x="1581" y="1011"/>
                        <a:pt x="1764" y="1315"/>
                        <a:pt x="1338" y="1407"/>
                      </a:cubicBezTo>
                      <a:cubicBezTo>
                        <a:pt x="1065" y="1437"/>
                        <a:pt x="852" y="1467"/>
                        <a:pt x="578" y="1498"/>
                      </a:cubicBezTo>
                      <a:cubicBezTo>
                        <a:pt x="518" y="1498"/>
                        <a:pt x="460" y="1494"/>
                        <a:pt x="404" y="1494"/>
                      </a:cubicBezTo>
                      <a:cubicBezTo>
                        <a:pt x="291" y="1494"/>
                        <a:pt x="183" y="1508"/>
                        <a:pt x="62" y="1589"/>
                      </a:cubicBezTo>
                      <a:cubicBezTo>
                        <a:pt x="1" y="1619"/>
                        <a:pt x="1" y="1650"/>
                        <a:pt x="62" y="1710"/>
                      </a:cubicBezTo>
                      <a:cubicBezTo>
                        <a:pt x="168" y="1786"/>
                        <a:pt x="320" y="1809"/>
                        <a:pt x="476" y="1809"/>
                      </a:cubicBezTo>
                      <a:cubicBezTo>
                        <a:pt x="632" y="1809"/>
                        <a:pt x="791" y="1786"/>
                        <a:pt x="913" y="1771"/>
                      </a:cubicBezTo>
                      <a:cubicBezTo>
                        <a:pt x="1186" y="1741"/>
                        <a:pt x="1642" y="1741"/>
                        <a:pt x="1825" y="1498"/>
                      </a:cubicBezTo>
                      <a:cubicBezTo>
                        <a:pt x="1977" y="1346"/>
                        <a:pt x="1916" y="1163"/>
                        <a:pt x="1825" y="1011"/>
                      </a:cubicBezTo>
                      <a:cubicBezTo>
                        <a:pt x="1673" y="677"/>
                        <a:pt x="1490" y="343"/>
                        <a:pt x="1247" y="39"/>
                      </a:cubicBezTo>
                      <a:cubicBezTo>
                        <a:pt x="1229" y="11"/>
                        <a:pt x="1205" y="0"/>
                        <a:pt x="1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1" name="Google Shape;3371;p20"/>
                <p:cNvSpPr/>
                <p:nvPr/>
              </p:nvSpPr>
              <p:spPr>
                <a:xfrm>
                  <a:off x="4908400" y="1519450"/>
                  <a:ext cx="57025" cy="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" h="1732" extrusionOk="0">
                      <a:moveTo>
                        <a:pt x="1556" y="1"/>
                      </a:moveTo>
                      <a:cubicBezTo>
                        <a:pt x="1404" y="1"/>
                        <a:pt x="1257" y="51"/>
                        <a:pt x="1126" y="116"/>
                      </a:cubicBezTo>
                      <a:cubicBezTo>
                        <a:pt x="761" y="268"/>
                        <a:pt x="305" y="420"/>
                        <a:pt x="31" y="694"/>
                      </a:cubicBezTo>
                      <a:cubicBezTo>
                        <a:pt x="1" y="724"/>
                        <a:pt x="31" y="785"/>
                        <a:pt x="92" y="785"/>
                      </a:cubicBezTo>
                      <a:cubicBezTo>
                        <a:pt x="548" y="724"/>
                        <a:pt x="913" y="390"/>
                        <a:pt x="1338" y="238"/>
                      </a:cubicBezTo>
                      <a:cubicBezTo>
                        <a:pt x="1400" y="219"/>
                        <a:pt x="1453" y="211"/>
                        <a:pt x="1501" y="211"/>
                      </a:cubicBezTo>
                      <a:cubicBezTo>
                        <a:pt x="1762" y="211"/>
                        <a:pt x="1839" y="467"/>
                        <a:pt x="1916" y="724"/>
                      </a:cubicBezTo>
                      <a:cubicBezTo>
                        <a:pt x="1977" y="1028"/>
                        <a:pt x="1977" y="1332"/>
                        <a:pt x="1977" y="1636"/>
                      </a:cubicBezTo>
                      <a:cubicBezTo>
                        <a:pt x="2009" y="1701"/>
                        <a:pt x="2051" y="1732"/>
                        <a:pt x="2082" y="1732"/>
                      </a:cubicBezTo>
                      <a:cubicBezTo>
                        <a:pt x="2109" y="1732"/>
                        <a:pt x="2129" y="1709"/>
                        <a:pt x="2129" y="1667"/>
                      </a:cubicBezTo>
                      <a:cubicBezTo>
                        <a:pt x="2220" y="1241"/>
                        <a:pt x="2281" y="238"/>
                        <a:pt x="1734" y="25"/>
                      </a:cubicBezTo>
                      <a:cubicBezTo>
                        <a:pt x="1674" y="8"/>
                        <a:pt x="1615" y="1"/>
                        <a:pt x="1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2" name="Google Shape;3372;p20"/>
                <p:cNvSpPr/>
                <p:nvPr/>
              </p:nvSpPr>
              <p:spPr>
                <a:xfrm>
                  <a:off x="4955525" y="1526100"/>
                  <a:ext cx="145925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" h="2676" extrusionOk="0">
                      <a:moveTo>
                        <a:pt x="4590" y="1"/>
                      </a:moveTo>
                      <a:cubicBezTo>
                        <a:pt x="4463" y="1"/>
                        <a:pt x="4355" y="2"/>
                        <a:pt x="4286" y="2"/>
                      </a:cubicBezTo>
                      <a:cubicBezTo>
                        <a:pt x="3435" y="33"/>
                        <a:pt x="3253" y="154"/>
                        <a:pt x="2463" y="306"/>
                      </a:cubicBezTo>
                      <a:cubicBezTo>
                        <a:pt x="2007" y="367"/>
                        <a:pt x="1520" y="489"/>
                        <a:pt x="1064" y="580"/>
                      </a:cubicBezTo>
                      <a:cubicBezTo>
                        <a:pt x="943" y="610"/>
                        <a:pt x="791" y="610"/>
                        <a:pt x="669" y="671"/>
                      </a:cubicBezTo>
                      <a:cubicBezTo>
                        <a:pt x="548" y="762"/>
                        <a:pt x="426" y="914"/>
                        <a:pt x="396" y="1066"/>
                      </a:cubicBezTo>
                      <a:cubicBezTo>
                        <a:pt x="183" y="1553"/>
                        <a:pt x="1" y="1887"/>
                        <a:pt x="396" y="2282"/>
                      </a:cubicBezTo>
                      <a:cubicBezTo>
                        <a:pt x="597" y="2528"/>
                        <a:pt x="963" y="2676"/>
                        <a:pt x="1324" y="2676"/>
                      </a:cubicBezTo>
                      <a:cubicBezTo>
                        <a:pt x="1454" y="2676"/>
                        <a:pt x="1582" y="2657"/>
                        <a:pt x="1703" y="2616"/>
                      </a:cubicBezTo>
                      <a:cubicBezTo>
                        <a:pt x="1976" y="2556"/>
                        <a:pt x="2189" y="2404"/>
                        <a:pt x="2463" y="2313"/>
                      </a:cubicBezTo>
                      <a:cubicBezTo>
                        <a:pt x="2645" y="2252"/>
                        <a:pt x="2888" y="2252"/>
                        <a:pt x="3101" y="2191"/>
                      </a:cubicBezTo>
                      <a:cubicBezTo>
                        <a:pt x="3587" y="2130"/>
                        <a:pt x="4043" y="1978"/>
                        <a:pt x="4499" y="1796"/>
                      </a:cubicBezTo>
                      <a:cubicBezTo>
                        <a:pt x="4621" y="1735"/>
                        <a:pt x="4712" y="1705"/>
                        <a:pt x="4803" y="1674"/>
                      </a:cubicBezTo>
                      <a:cubicBezTo>
                        <a:pt x="4894" y="1644"/>
                        <a:pt x="5016" y="1553"/>
                        <a:pt x="5077" y="1492"/>
                      </a:cubicBezTo>
                      <a:cubicBezTo>
                        <a:pt x="5320" y="1279"/>
                        <a:pt x="5533" y="1127"/>
                        <a:pt x="5654" y="914"/>
                      </a:cubicBezTo>
                      <a:cubicBezTo>
                        <a:pt x="5806" y="671"/>
                        <a:pt x="5837" y="337"/>
                        <a:pt x="5654" y="154"/>
                      </a:cubicBezTo>
                      <a:cubicBezTo>
                        <a:pt x="5517" y="18"/>
                        <a:pt x="4970" y="1"/>
                        <a:pt x="45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3" name="Google Shape;3373;p20"/>
                <p:cNvSpPr/>
                <p:nvPr/>
              </p:nvSpPr>
              <p:spPr>
                <a:xfrm>
                  <a:off x="5086000" y="1446175"/>
                  <a:ext cx="340675" cy="9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7" h="3964" extrusionOk="0">
                      <a:moveTo>
                        <a:pt x="13021" y="0"/>
                      </a:moveTo>
                      <a:cubicBezTo>
                        <a:pt x="12991" y="0"/>
                        <a:pt x="12960" y="3"/>
                        <a:pt x="12928" y="8"/>
                      </a:cubicBezTo>
                      <a:cubicBezTo>
                        <a:pt x="10800" y="342"/>
                        <a:pt x="8703" y="981"/>
                        <a:pt x="6666" y="1528"/>
                      </a:cubicBezTo>
                      <a:cubicBezTo>
                        <a:pt x="4569" y="2044"/>
                        <a:pt x="2472" y="2622"/>
                        <a:pt x="435" y="3260"/>
                      </a:cubicBezTo>
                      <a:cubicBezTo>
                        <a:pt x="1" y="3405"/>
                        <a:pt x="118" y="3964"/>
                        <a:pt x="524" y="3964"/>
                      </a:cubicBezTo>
                      <a:cubicBezTo>
                        <a:pt x="545" y="3964"/>
                        <a:pt x="566" y="3962"/>
                        <a:pt x="587" y="3959"/>
                      </a:cubicBezTo>
                      <a:cubicBezTo>
                        <a:pt x="2715" y="3564"/>
                        <a:pt x="4812" y="3108"/>
                        <a:pt x="6879" y="2592"/>
                      </a:cubicBezTo>
                      <a:cubicBezTo>
                        <a:pt x="8976" y="2044"/>
                        <a:pt x="11104" y="1649"/>
                        <a:pt x="13110" y="889"/>
                      </a:cubicBezTo>
                      <a:cubicBezTo>
                        <a:pt x="13627" y="689"/>
                        <a:pt x="13520" y="0"/>
                        <a:pt x="130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4" name="Google Shape;3374;p20"/>
                <p:cNvSpPr/>
                <p:nvPr/>
              </p:nvSpPr>
              <p:spPr>
                <a:xfrm>
                  <a:off x="4906125" y="1545675"/>
                  <a:ext cx="59300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" h="2480" extrusionOk="0">
                      <a:moveTo>
                        <a:pt x="1340" y="0"/>
                      </a:moveTo>
                      <a:cubicBezTo>
                        <a:pt x="979" y="0"/>
                        <a:pt x="662" y="263"/>
                        <a:pt x="487" y="587"/>
                      </a:cubicBezTo>
                      <a:cubicBezTo>
                        <a:pt x="457" y="648"/>
                        <a:pt x="396" y="709"/>
                        <a:pt x="396" y="770"/>
                      </a:cubicBezTo>
                      <a:cubicBezTo>
                        <a:pt x="244" y="861"/>
                        <a:pt x="153" y="1013"/>
                        <a:pt x="62" y="1165"/>
                      </a:cubicBezTo>
                      <a:cubicBezTo>
                        <a:pt x="1" y="1317"/>
                        <a:pt x="1" y="1408"/>
                        <a:pt x="31" y="1560"/>
                      </a:cubicBezTo>
                      <a:cubicBezTo>
                        <a:pt x="31" y="1621"/>
                        <a:pt x="62" y="1651"/>
                        <a:pt x="62" y="1681"/>
                      </a:cubicBezTo>
                      <a:cubicBezTo>
                        <a:pt x="92" y="1712"/>
                        <a:pt x="92" y="1773"/>
                        <a:pt x="153" y="1803"/>
                      </a:cubicBezTo>
                      <a:cubicBezTo>
                        <a:pt x="220" y="1916"/>
                        <a:pt x="355" y="1978"/>
                        <a:pt x="494" y="1978"/>
                      </a:cubicBezTo>
                      <a:cubicBezTo>
                        <a:pt x="543" y="1978"/>
                        <a:pt x="592" y="1971"/>
                        <a:pt x="639" y="1955"/>
                      </a:cubicBezTo>
                      <a:cubicBezTo>
                        <a:pt x="639" y="1955"/>
                        <a:pt x="670" y="1955"/>
                        <a:pt x="670" y="1925"/>
                      </a:cubicBezTo>
                      <a:lnTo>
                        <a:pt x="821" y="2077"/>
                      </a:lnTo>
                      <a:cubicBezTo>
                        <a:pt x="821" y="2137"/>
                        <a:pt x="821" y="2168"/>
                        <a:pt x="913" y="2259"/>
                      </a:cubicBezTo>
                      <a:cubicBezTo>
                        <a:pt x="1019" y="2411"/>
                        <a:pt x="1186" y="2479"/>
                        <a:pt x="1361" y="2479"/>
                      </a:cubicBezTo>
                      <a:cubicBezTo>
                        <a:pt x="1536" y="2479"/>
                        <a:pt x="1718" y="2411"/>
                        <a:pt x="1855" y="2289"/>
                      </a:cubicBezTo>
                      <a:cubicBezTo>
                        <a:pt x="2189" y="2016"/>
                        <a:pt x="2372" y="1621"/>
                        <a:pt x="2220" y="1074"/>
                      </a:cubicBezTo>
                      <a:cubicBezTo>
                        <a:pt x="2129" y="648"/>
                        <a:pt x="2037" y="162"/>
                        <a:pt x="1581" y="40"/>
                      </a:cubicBezTo>
                      <a:cubicBezTo>
                        <a:pt x="1500" y="13"/>
                        <a:pt x="1419" y="0"/>
                        <a:pt x="13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5" name="Google Shape;3375;p20"/>
                <p:cNvSpPr/>
                <p:nvPr/>
              </p:nvSpPr>
              <p:spPr>
                <a:xfrm>
                  <a:off x="5005675" y="1564700"/>
                  <a:ext cx="110225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3044" extrusionOk="0">
                      <a:moveTo>
                        <a:pt x="797" y="1"/>
                      </a:moveTo>
                      <a:cubicBezTo>
                        <a:pt x="690" y="1"/>
                        <a:pt x="585" y="75"/>
                        <a:pt x="487" y="252"/>
                      </a:cubicBezTo>
                      <a:cubicBezTo>
                        <a:pt x="1" y="1164"/>
                        <a:pt x="213" y="2714"/>
                        <a:pt x="335" y="3626"/>
                      </a:cubicBezTo>
                      <a:cubicBezTo>
                        <a:pt x="578" y="5024"/>
                        <a:pt x="761" y="6392"/>
                        <a:pt x="943" y="7760"/>
                      </a:cubicBezTo>
                      <a:cubicBezTo>
                        <a:pt x="1247" y="9674"/>
                        <a:pt x="1672" y="11620"/>
                        <a:pt x="2979" y="13018"/>
                      </a:cubicBezTo>
                      <a:cubicBezTo>
                        <a:pt x="3082" y="13035"/>
                        <a:pt x="3180" y="13044"/>
                        <a:pt x="3272" y="13044"/>
                      </a:cubicBezTo>
                      <a:cubicBezTo>
                        <a:pt x="3995" y="13044"/>
                        <a:pt x="4381" y="12509"/>
                        <a:pt x="4408" y="11377"/>
                      </a:cubicBezTo>
                      <a:cubicBezTo>
                        <a:pt x="4408" y="10617"/>
                        <a:pt x="4286" y="9857"/>
                        <a:pt x="4074" y="9097"/>
                      </a:cubicBezTo>
                      <a:cubicBezTo>
                        <a:pt x="3314" y="6635"/>
                        <a:pt x="2584" y="4142"/>
                        <a:pt x="1824" y="1680"/>
                      </a:cubicBezTo>
                      <a:cubicBezTo>
                        <a:pt x="1679" y="1170"/>
                        <a:pt x="1222" y="1"/>
                        <a:pt x="79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6" name="Google Shape;3376;p20"/>
                <p:cNvSpPr/>
                <p:nvPr/>
              </p:nvSpPr>
              <p:spPr>
                <a:xfrm>
                  <a:off x="5030750" y="1553500"/>
                  <a:ext cx="256875" cy="26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0735" extrusionOk="0">
                      <a:moveTo>
                        <a:pt x="1707" y="0"/>
                      </a:moveTo>
                      <a:cubicBezTo>
                        <a:pt x="1442" y="0"/>
                        <a:pt x="1176" y="13"/>
                        <a:pt x="913" y="31"/>
                      </a:cubicBezTo>
                      <a:cubicBezTo>
                        <a:pt x="1" y="153"/>
                        <a:pt x="517" y="548"/>
                        <a:pt x="973" y="1004"/>
                      </a:cubicBezTo>
                      <a:cubicBezTo>
                        <a:pt x="2341" y="2463"/>
                        <a:pt x="3435" y="4226"/>
                        <a:pt x="4651" y="5806"/>
                      </a:cubicBezTo>
                      <a:cubicBezTo>
                        <a:pt x="5290" y="6779"/>
                        <a:pt x="5989" y="7660"/>
                        <a:pt x="6657" y="8603"/>
                      </a:cubicBezTo>
                      <a:cubicBezTo>
                        <a:pt x="7326" y="9454"/>
                        <a:pt x="8025" y="10366"/>
                        <a:pt x="9089" y="10670"/>
                      </a:cubicBezTo>
                      <a:cubicBezTo>
                        <a:pt x="9202" y="10712"/>
                        <a:pt x="9315" y="10735"/>
                        <a:pt x="9428" y="10735"/>
                      </a:cubicBezTo>
                      <a:cubicBezTo>
                        <a:pt x="9558" y="10735"/>
                        <a:pt x="9688" y="10704"/>
                        <a:pt x="9819" y="10639"/>
                      </a:cubicBezTo>
                      <a:cubicBezTo>
                        <a:pt x="10001" y="10518"/>
                        <a:pt x="10122" y="10305"/>
                        <a:pt x="10153" y="10062"/>
                      </a:cubicBezTo>
                      <a:cubicBezTo>
                        <a:pt x="10274" y="9606"/>
                        <a:pt x="10214" y="9150"/>
                        <a:pt x="10122" y="8694"/>
                      </a:cubicBezTo>
                      <a:cubicBezTo>
                        <a:pt x="9819" y="7235"/>
                        <a:pt x="9059" y="5897"/>
                        <a:pt x="8147" y="4712"/>
                      </a:cubicBezTo>
                      <a:cubicBezTo>
                        <a:pt x="7235" y="3527"/>
                        <a:pt x="6141" y="2524"/>
                        <a:pt x="5016" y="1460"/>
                      </a:cubicBezTo>
                      <a:cubicBezTo>
                        <a:pt x="4560" y="1004"/>
                        <a:pt x="4074" y="578"/>
                        <a:pt x="3496" y="305"/>
                      </a:cubicBezTo>
                      <a:cubicBezTo>
                        <a:pt x="2942" y="70"/>
                        <a:pt x="2328" y="0"/>
                        <a:pt x="170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7" name="Google Shape;3377;p20"/>
                <p:cNvSpPr/>
                <p:nvPr/>
              </p:nvSpPr>
              <p:spPr>
                <a:xfrm>
                  <a:off x="5032275" y="1649825"/>
                  <a:ext cx="49425" cy="2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8599" extrusionOk="0">
                      <a:moveTo>
                        <a:pt x="95" y="0"/>
                      </a:moveTo>
                      <a:cubicBezTo>
                        <a:pt x="61" y="0"/>
                        <a:pt x="31" y="23"/>
                        <a:pt x="31" y="69"/>
                      </a:cubicBezTo>
                      <a:cubicBezTo>
                        <a:pt x="0" y="707"/>
                        <a:pt x="213" y="1406"/>
                        <a:pt x="335" y="2044"/>
                      </a:cubicBezTo>
                      <a:cubicBezTo>
                        <a:pt x="456" y="2774"/>
                        <a:pt x="608" y="3534"/>
                        <a:pt x="760" y="4233"/>
                      </a:cubicBezTo>
                      <a:cubicBezTo>
                        <a:pt x="1064" y="5692"/>
                        <a:pt x="1399" y="7090"/>
                        <a:pt x="1824" y="8488"/>
                      </a:cubicBezTo>
                      <a:cubicBezTo>
                        <a:pt x="1857" y="8570"/>
                        <a:pt x="1898" y="8599"/>
                        <a:pt x="1930" y="8599"/>
                      </a:cubicBezTo>
                      <a:cubicBezTo>
                        <a:pt x="1957" y="8599"/>
                        <a:pt x="1976" y="8577"/>
                        <a:pt x="1976" y="8549"/>
                      </a:cubicBezTo>
                      <a:cubicBezTo>
                        <a:pt x="1642" y="7121"/>
                        <a:pt x="1277" y="5722"/>
                        <a:pt x="973" y="4324"/>
                      </a:cubicBezTo>
                      <a:cubicBezTo>
                        <a:pt x="821" y="3595"/>
                        <a:pt x="730" y="2926"/>
                        <a:pt x="548" y="2196"/>
                      </a:cubicBezTo>
                      <a:cubicBezTo>
                        <a:pt x="456" y="1497"/>
                        <a:pt x="396" y="707"/>
                        <a:pt x="183" y="69"/>
                      </a:cubicBezTo>
                      <a:cubicBezTo>
                        <a:pt x="168" y="23"/>
                        <a:pt x="130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8" name="Google Shape;3378;p20"/>
                <p:cNvSpPr/>
                <p:nvPr/>
              </p:nvSpPr>
              <p:spPr>
                <a:xfrm>
                  <a:off x="5042150" y="1642425"/>
                  <a:ext cx="58550" cy="1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7930" extrusionOk="0">
                      <a:moveTo>
                        <a:pt x="244" y="1"/>
                      </a:moveTo>
                      <a:cubicBezTo>
                        <a:pt x="181" y="1"/>
                        <a:pt x="111" y="52"/>
                        <a:pt x="92" y="91"/>
                      </a:cubicBezTo>
                      <a:cubicBezTo>
                        <a:pt x="1" y="669"/>
                        <a:pt x="365" y="1277"/>
                        <a:pt x="578" y="1763"/>
                      </a:cubicBezTo>
                      <a:cubicBezTo>
                        <a:pt x="852" y="2401"/>
                        <a:pt x="1004" y="3070"/>
                        <a:pt x="1125" y="3739"/>
                      </a:cubicBezTo>
                      <a:cubicBezTo>
                        <a:pt x="1308" y="5106"/>
                        <a:pt x="1824" y="6413"/>
                        <a:pt x="2037" y="7781"/>
                      </a:cubicBezTo>
                      <a:cubicBezTo>
                        <a:pt x="2052" y="7884"/>
                        <a:pt x="2123" y="7930"/>
                        <a:pt x="2192" y="7930"/>
                      </a:cubicBezTo>
                      <a:cubicBezTo>
                        <a:pt x="2267" y="7930"/>
                        <a:pt x="2341" y="7876"/>
                        <a:pt x="2341" y="7781"/>
                      </a:cubicBezTo>
                      <a:cubicBezTo>
                        <a:pt x="2159" y="6413"/>
                        <a:pt x="1642" y="5076"/>
                        <a:pt x="1460" y="3708"/>
                      </a:cubicBezTo>
                      <a:cubicBezTo>
                        <a:pt x="1399" y="3100"/>
                        <a:pt x="1277" y="2523"/>
                        <a:pt x="1034" y="1945"/>
                      </a:cubicBezTo>
                      <a:cubicBezTo>
                        <a:pt x="882" y="1611"/>
                        <a:pt x="730" y="1277"/>
                        <a:pt x="578" y="881"/>
                      </a:cubicBezTo>
                      <a:cubicBezTo>
                        <a:pt x="457" y="638"/>
                        <a:pt x="426" y="334"/>
                        <a:pt x="335" y="61"/>
                      </a:cubicBezTo>
                      <a:cubicBezTo>
                        <a:pt x="313" y="17"/>
                        <a:pt x="279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9" name="Google Shape;3379;p20"/>
                <p:cNvSpPr/>
                <p:nvPr/>
              </p:nvSpPr>
              <p:spPr>
                <a:xfrm>
                  <a:off x="5116750" y="1617900"/>
                  <a:ext cx="126750" cy="1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0" h="6398" extrusionOk="0">
                      <a:moveTo>
                        <a:pt x="142" y="1"/>
                      </a:moveTo>
                      <a:cubicBezTo>
                        <a:pt x="80" y="1"/>
                        <a:pt x="1" y="60"/>
                        <a:pt x="26" y="160"/>
                      </a:cubicBezTo>
                      <a:cubicBezTo>
                        <a:pt x="147" y="434"/>
                        <a:pt x="330" y="586"/>
                        <a:pt x="543" y="768"/>
                      </a:cubicBezTo>
                      <a:cubicBezTo>
                        <a:pt x="755" y="1042"/>
                        <a:pt x="998" y="1285"/>
                        <a:pt x="1181" y="1558"/>
                      </a:cubicBezTo>
                      <a:cubicBezTo>
                        <a:pt x="1606" y="2106"/>
                        <a:pt x="1971" y="2653"/>
                        <a:pt x="2305" y="3230"/>
                      </a:cubicBezTo>
                      <a:cubicBezTo>
                        <a:pt x="3035" y="4324"/>
                        <a:pt x="3734" y="5449"/>
                        <a:pt x="4676" y="6361"/>
                      </a:cubicBezTo>
                      <a:cubicBezTo>
                        <a:pt x="4715" y="6387"/>
                        <a:pt x="4757" y="6398"/>
                        <a:pt x="4797" y="6398"/>
                      </a:cubicBezTo>
                      <a:cubicBezTo>
                        <a:pt x="4944" y="6398"/>
                        <a:pt x="5070" y="6250"/>
                        <a:pt x="4950" y="6179"/>
                      </a:cubicBezTo>
                      <a:cubicBezTo>
                        <a:pt x="3947" y="5176"/>
                        <a:pt x="3278" y="3990"/>
                        <a:pt x="2518" y="2805"/>
                      </a:cubicBezTo>
                      <a:cubicBezTo>
                        <a:pt x="2154" y="2288"/>
                        <a:pt x="1850" y="1802"/>
                        <a:pt x="1485" y="1285"/>
                      </a:cubicBezTo>
                      <a:cubicBezTo>
                        <a:pt x="1181" y="890"/>
                        <a:pt x="725" y="160"/>
                        <a:pt x="178" y="8"/>
                      </a:cubicBezTo>
                      <a:cubicBezTo>
                        <a:pt x="167" y="3"/>
                        <a:pt x="155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0" name="Google Shape;3380;p20"/>
                <p:cNvSpPr/>
                <p:nvPr/>
              </p:nvSpPr>
              <p:spPr>
                <a:xfrm>
                  <a:off x="5074825" y="1568200"/>
                  <a:ext cx="182575" cy="18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3" h="7309" extrusionOk="0">
                      <a:moveTo>
                        <a:pt x="515" y="0"/>
                      </a:moveTo>
                      <a:cubicBezTo>
                        <a:pt x="415" y="0"/>
                        <a:pt x="315" y="7"/>
                        <a:pt x="213" y="21"/>
                      </a:cubicBezTo>
                      <a:cubicBezTo>
                        <a:pt x="1" y="51"/>
                        <a:pt x="31" y="416"/>
                        <a:pt x="274" y="416"/>
                      </a:cubicBezTo>
                      <a:cubicBezTo>
                        <a:pt x="1065" y="446"/>
                        <a:pt x="1703" y="659"/>
                        <a:pt x="2372" y="1176"/>
                      </a:cubicBezTo>
                      <a:cubicBezTo>
                        <a:pt x="3010" y="1662"/>
                        <a:pt x="3527" y="2270"/>
                        <a:pt x="4074" y="2878"/>
                      </a:cubicBezTo>
                      <a:cubicBezTo>
                        <a:pt x="5198" y="4215"/>
                        <a:pt x="6201" y="5644"/>
                        <a:pt x="7022" y="7194"/>
                      </a:cubicBezTo>
                      <a:cubicBezTo>
                        <a:pt x="7057" y="7276"/>
                        <a:pt x="7111" y="7308"/>
                        <a:pt x="7159" y="7308"/>
                      </a:cubicBezTo>
                      <a:cubicBezTo>
                        <a:pt x="7237" y="7308"/>
                        <a:pt x="7303" y="7227"/>
                        <a:pt x="7265" y="7133"/>
                      </a:cubicBezTo>
                      <a:cubicBezTo>
                        <a:pt x="6414" y="5370"/>
                        <a:pt x="5350" y="3790"/>
                        <a:pt x="4074" y="2331"/>
                      </a:cubicBezTo>
                      <a:cubicBezTo>
                        <a:pt x="3220" y="1392"/>
                        <a:pt x="1967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1" name="Google Shape;3381;p20"/>
                <p:cNvSpPr/>
                <p:nvPr/>
              </p:nvSpPr>
              <p:spPr>
                <a:xfrm>
                  <a:off x="5241250" y="1759425"/>
                  <a:ext cx="11425" cy="1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518" extrusionOk="0">
                      <a:moveTo>
                        <a:pt x="183" y="1"/>
                      </a:moveTo>
                      <a:cubicBezTo>
                        <a:pt x="152" y="1"/>
                        <a:pt x="61" y="62"/>
                        <a:pt x="31" y="122"/>
                      </a:cubicBezTo>
                      <a:cubicBezTo>
                        <a:pt x="0" y="214"/>
                        <a:pt x="0" y="274"/>
                        <a:pt x="31" y="366"/>
                      </a:cubicBezTo>
                      <a:lnTo>
                        <a:pt x="31" y="396"/>
                      </a:lnTo>
                      <a:cubicBezTo>
                        <a:pt x="61" y="457"/>
                        <a:pt x="183" y="518"/>
                        <a:pt x="274" y="518"/>
                      </a:cubicBezTo>
                      <a:cubicBezTo>
                        <a:pt x="365" y="457"/>
                        <a:pt x="456" y="396"/>
                        <a:pt x="456" y="274"/>
                      </a:cubicBezTo>
                      <a:lnTo>
                        <a:pt x="456" y="244"/>
                      </a:lnTo>
                      <a:cubicBezTo>
                        <a:pt x="456" y="153"/>
                        <a:pt x="395" y="92"/>
                        <a:pt x="335" y="62"/>
                      </a:cubicBezTo>
                      <a:cubicBezTo>
                        <a:pt x="304" y="1"/>
                        <a:pt x="213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2" name="Google Shape;3382;p20"/>
                <p:cNvSpPr/>
                <p:nvPr/>
              </p:nvSpPr>
              <p:spPr>
                <a:xfrm>
                  <a:off x="5223975" y="1731250"/>
                  <a:ext cx="12725" cy="1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463" extrusionOk="0">
                      <a:moveTo>
                        <a:pt x="253" y="1"/>
                      </a:moveTo>
                      <a:cubicBezTo>
                        <a:pt x="186" y="1"/>
                        <a:pt x="133" y="26"/>
                        <a:pt x="114" y="64"/>
                      </a:cubicBezTo>
                      <a:lnTo>
                        <a:pt x="114" y="125"/>
                      </a:lnTo>
                      <a:cubicBezTo>
                        <a:pt x="0" y="267"/>
                        <a:pt x="179" y="462"/>
                        <a:pt x="302" y="462"/>
                      </a:cubicBezTo>
                      <a:cubicBezTo>
                        <a:pt x="310" y="462"/>
                        <a:pt x="319" y="461"/>
                        <a:pt x="327" y="459"/>
                      </a:cubicBezTo>
                      <a:cubicBezTo>
                        <a:pt x="418" y="429"/>
                        <a:pt x="479" y="368"/>
                        <a:pt x="479" y="307"/>
                      </a:cubicBezTo>
                      <a:cubicBezTo>
                        <a:pt x="509" y="216"/>
                        <a:pt x="448" y="125"/>
                        <a:pt x="387" y="34"/>
                      </a:cubicBezTo>
                      <a:cubicBezTo>
                        <a:pt x="341" y="10"/>
                        <a:pt x="294" y="1"/>
                        <a:pt x="25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3" name="Google Shape;3383;p20"/>
                <p:cNvSpPr/>
                <p:nvPr/>
              </p:nvSpPr>
              <p:spPr>
                <a:xfrm>
                  <a:off x="5210375" y="1704850"/>
                  <a:ext cx="6750" cy="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64" extrusionOk="0">
                      <a:moveTo>
                        <a:pt x="139" y="0"/>
                      </a:moveTo>
                      <a:cubicBezTo>
                        <a:pt x="73" y="0"/>
                        <a:pt x="1" y="66"/>
                        <a:pt x="19" y="178"/>
                      </a:cubicBezTo>
                      <a:cubicBezTo>
                        <a:pt x="31" y="237"/>
                        <a:pt x="75" y="264"/>
                        <a:pt x="121" y="264"/>
                      </a:cubicBezTo>
                      <a:cubicBezTo>
                        <a:pt x="193" y="264"/>
                        <a:pt x="269" y="198"/>
                        <a:pt x="232" y="87"/>
                      </a:cubicBezTo>
                      <a:cubicBezTo>
                        <a:pt x="220" y="27"/>
                        <a:pt x="181" y="0"/>
                        <a:pt x="13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4" name="Google Shape;3384;p20"/>
                <p:cNvSpPr/>
                <p:nvPr/>
              </p:nvSpPr>
              <p:spPr>
                <a:xfrm>
                  <a:off x="5177425" y="1667500"/>
                  <a:ext cx="1597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624" extrusionOk="0">
                      <a:moveTo>
                        <a:pt x="334" y="0"/>
                      </a:moveTo>
                      <a:cubicBezTo>
                        <a:pt x="274" y="0"/>
                        <a:pt x="182" y="0"/>
                        <a:pt x="122" y="30"/>
                      </a:cubicBezTo>
                      <a:cubicBezTo>
                        <a:pt x="30" y="61"/>
                        <a:pt x="0" y="152"/>
                        <a:pt x="0" y="243"/>
                      </a:cubicBezTo>
                      <a:lnTo>
                        <a:pt x="0" y="304"/>
                      </a:lnTo>
                      <a:cubicBezTo>
                        <a:pt x="0" y="426"/>
                        <a:pt x="30" y="547"/>
                        <a:pt x="152" y="578"/>
                      </a:cubicBezTo>
                      <a:cubicBezTo>
                        <a:pt x="213" y="608"/>
                        <a:pt x="281" y="623"/>
                        <a:pt x="342" y="623"/>
                      </a:cubicBezTo>
                      <a:cubicBezTo>
                        <a:pt x="403" y="623"/>
                        <a:pt x="456" y="608"/>
                        <a:pt x="486" y="578"/>
                      </a:cubicBezTo>
                      <a:cubicBezTo>
                        <a:pt x="578" y="486"/>
                        <a:pt x="638" y="395"/>
                        <a:pt x="608" y="274"/>
                      </a:cubicBezTo>
                      <a:cubicBezTo>
                        <a:pt x="608" y="182"/>
                        <a:pt x="578" y="152"/>
                        <a:pt x="517" y="122"/>
                      </a:cubicBezTo>
                      <a:cubicBezTo>
                        <a:pt x="547" y="91"/>
                        <a:pt x="456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5" name="Google Shape;3385;p20"/>
                <p:cNvSpPr/>
                <p:nvPr/>
              </p:nvSpPr>
              <p:spPr>
                <a:xfrm>
                  <a:off x="5138100" y="1626200"/>
                  <a:ext cx="17075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560" extrusionOk="0">
                      <a:moveTo>
                        <a:pt x="339" y="1"/>
                      </a:moveTo>
                      <a:cubicBezTo>
                        <a:pt x="169" y="1"/>
                        <a:pt x="1" y="123"/>
                        <a:pt x="53" y="315"/>
                      </a:cubicBezTo>
                      <a:cubicBezTo>
                        <a:pt x="106" y="485"/>
                        <a:pt x="238" y="559"/>
                        <a:pt x="363" y="559"/>
                      </a:cubicBezTo>
                      <a:cubicBezTo>
                        <a:pt x="528" y="559"/>
                        <a:pt x="683" y="431"/>
                        <a:pt x="631" y="223"/>
                      </a:cubicBezTo>
                      <a:cubicBezTo>
                        <a:pt x="592" y="68"/>
                        <a:pt x="465" y="1"/>
                        <a:pt x="33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6" name="Google Shape;3386;p20"/>
                <p:cNvSpPr/>
                <p:nvPr/>
              </p:nvSpPr>
              <p:spPr>
                <a:xfrm>
                  <a:off x="5079400" y="1815600"/>
                  <a:ext cx="91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460" extrusionOk="0">
                      <a:moveTo>
                        <a:pt x="117" y="0"/>
                      </a:moveTo>
                      <a:cubicBezTo>
                        <a:pt x="58" y="0"/>
                        <a:pt x="0" y="26"/>
                        <a:pt x="0" y="64"/>
                      </a:cubicBezTo>
                      <a:lnTo>
                        <a:pt x="0" y="216"/>
                      </a:lnTo>
                      <a:lnTo>
                        <a:pt x="0" y="338"/>
                      </a:lnTo>
                      <a:cubicBezTo>
                        <a:pt x="0" y="429"/>
                        <a:pt x="122" y="459"/>
                        <a:pt x="213" y="459"/>
                      </a:cubicBezTo>
                      <a:cubicBezTo>
                        <a:pt x="274" y="429"/>
                        <a:pt x="365" y="338"/>
                        <a:pt x="304" y="277"/>
                      </a:cubicBezTo>
                      <a:cubicBezTo>
                        <a:pt x="304" y="246"/>
                        <a:pt x="274" y="186"/>
                        <a:pt x="274" y="155"/>
                      </a:cubicBezTo>
                      <a:cubicBezTo>
                        <a:pt x="274" y="125"/>
                        <a:pt x="243" y="94"/>
                        <a:pt x="213" y="34"/>
                      </a:cubicBezTo>
                      <a:cubicBezTo>
                        <a:pt x="190" y="10"/>
                        <a:pt x="153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7" name="Google Shape;3387;p20"/>
                <p:cNvSpPr/>
                <p:nvPr/>
              </p:nvSpPr>
              <p:spPr>
                <a:xfrm>
                  <a:off x="5071025" y="1784500"/>
                  <a:ext cx="8400" cy="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" h="287" extrusionOk="0">
                      <a:moveTo>
                        <a:pt x="183" y="1"/>
                      </a:moveTo>
                      <a:cubicBezTo>
                        <a:pt x="153" y="1"/>
                        <a:pt x="122" y="1"/>
                        <a:pt x="92" y="31"/>
                      </a:cubicBezTo>
                      <a:lnTo>
                        <a:pt x="31" y="62"/>
                      </a:lnTo>
                      <a:cubicBezTo>
                        <a:pt x="1" y="123"/>
                        <a:pt x="1" y="183"/>
                        <a:pt x="31" y="214"/>
                      </a:cubicBezTo>
                      <a:cubicBezTo>
                        <a:pt x="76" y="258"/>
                        <a:pt x="104" y="286"/>
                        <a:pt x="140" y="286"/>
                      </a:cubicBezTo>
                      <a:cubicBezTo>
                        <a:pt x="153" y="286"/>
                        <a:pt x="167" y="283"/>
                        <a:pt x="183" y="275"/>
                      </a:cubicBezTo>
                      <a:cubicBezTo>
                        <a:pt x="244" y="275"/>
                        <a:pt x="274" y="214"/>
                        <a:pt x="305" y="153"/>
                      </a:cubicBezTo>
                      <a:cubicBezTo>
                        <a:pt x="335" y="153"/>
                        <a:pt x="305" y="62"/>
                        <a:pt x="274" y="31"/>
                      </a:cubicBezTo>
                      <a:cubicBezTo>
                        <a:pt x="244" y="31"/>
                        <a:pt x="244" y="3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8" name="Google Shape;3388;p20"/>
                <p:cNvSpPr/>
                <p:nvPr/>
              </p:nvSpPr>
              <p:spPr>
                <a:xfrm>
                  <a:off x="5055075" y="1744425"/>
                  <a:ext cx="12950" cy="1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579" extrusionOk="0">
                      <a:moveTo>
                        <a:pt x="247" y="1"/>
                      </a:moveTo>
                      <a:cubicBezTo>
                        <a:pt x="183" y="1"/>
                        <a:pt x="116" y="41"/>
                        <a:pt x="61" y="115"/>
                      </a:cubicBezTo>
                      <a:cubicBezTo>
                        <a:pt x="0" y="206"/>
                        <a:pt x="31" y="297"/>
                        <a:pt x="31" y="388"/>
                      </a:cubicBezTo>
                      <a:cubicBezTo>
                        <a:pt x="56" y="515"/>
                        <a:pt x="166" y="578"/>
                        <a:pt x="272" y="578"/>
                      </a:cubicBezTo>
                      <a:cubicBezTo>
                        <a:pt x="293" y="578"/>
                        <a:pt x="314" y="576"/>
                        <a:pt x="335" y="571"/>
                      </a:cubicBezTo>
                      <a:cubicBezTo>
                        <a:pt x="456" y="571"/>
                        <a:pt x="517" y="419"/>
                        <a:pt x="517" y="267"/>
                      </a:cubicBezTo>
                      <a:cubicBezTo>
                        <a:pt x="487" y="145"/>
                        <a:pt x="456" y="84"/>
                        <a:pt x="365" y="54"/>
                      </a:cubicBezTo>
                      <a:cubicBezTo>
                        <a:pt x="329" y="18"/>
                        <a:pt x="288" y="1"/>
                        <a:pt x="2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9" name="Google Shape;3389;p20"/>
                <p:cNvSpPr/>
                <p:nvPr/>
              </p:nvSpPr>
              <p:spPr>
                <a:xfrm>
                  <a:off x="5046725" y="1700900"/>
                  <a:ext cx="13700" cy="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646" extrusionOk="0">
                      <a:moveTo>
                        <a:pt x="223" y="0"/>
                      </a:moveTo>
                      <a:cubicBezTo>
                        <a:pt x="151" y="0"/>
                        <a:pt x="80" y="34"/>
                        <a:pt x="61" y="93"/>
                      </a:cubicBezTo>
                      <a:cubicBezTo>
                        <a:pt x="30" y="184"/>
                        <a:pt x="0" y="214"/>
                        <a:pt x="30" y="305"/>
                      </a:cubicBezTo>
                      <a:cubicBezTo>
                        <a:pt x="30" y="336"/>
                        <a:pt x="30" y="366"/>
                        <a:pt x="61" y="457"/>
                      </a:cubicBezTo>
                      <a:cubicBezTo>
                        <a:pt x="87" y="563"/>
                        <a:pt x="182" y="646"/>
                        <a:pt x="307" y="646"/>
                      </a:cubicBezTo>
                      <a:cubicBezTo>
                        <a:pt x="325" y="646"/>
                        <a:pt x="345" y="644"/>
                        <a:pt x="365" y="640"/>
                      </a:cubicBezTo>
                      <a:cubicBezTo>
                        <a:pt x="486" y="609"/>
                        <a:pt x="547" y="488"/>
                        <a:pt x="517" y="336"/>
                      </a:cubicBezTo>
                      <a:cubicBezTo>
                        <a:pt x="517" y="305"/>
                        <a:pt x="486" y="275"/>
                        <a:pt x="486" y="184"/>
                      </a:cubicBezTo>
                      <a:cubicBezTo>
                        <a:pt x="456" y="123"/>
                        <a:pt x="395" y="62"/>
                        <a:pt x="334" y="32"/>
                      </a:cubicBezTo>
                      <a:cubicBezTo>
                        <a:pt x="302" y="10"/>
                        <a:pt x="26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0" name="Google Shape;3390;p20"/>
                <p:cNvSpPr/>
                <p:nvPr/>
              </p:nvSpPr>
              <p:spPr>
                <a:xfrm>
                  <a:off x="5096100" y="1610500"/>
                  <a:ext cx="16750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8" extrusionOk="0">
                      <a:moveTo>
                        <a:pt x="183" y="0"/>
                      </a:moveTo>
                      <a:cubicBezTo>
                        <a:pt x="62" y="0"/>
                        <a:pt x="1" y="152"/>
                        <a:pt x="31" y="274"/>
                      </a:cubicBezTo>
                      <a:cubicBezTo>
                        <a:pt x="62" y="335"/>
                        <a:pt x="92" y="426"/>
                        <a:pt x="183" y="456"/>
                      </a:cubicBezTo>
                      <a:cubicBezTo>
                        <a:pt x="214" y="487"/>
                        <a:pt x="244" y="487"/>
                        <a:pt x="274" y="547"/>
                      </a:cubicBezTo>
                      <a:cubicBezTo>
                        <a:pt x="315" y="568"/>
                        <a:pt x="359" y="578"/>
                        <a:pt x="403" y="578"/>
                      </a:cubicBezTo>
                      <a:cubicBezTo>
                        <a:pt x="490" y="578"/>
                        <a:pt x="578" y="537"/>
                        <a:pt x="639" y="456"/>
                      </a:cubicBezTo>
                      <a:cubicBezTo>
                        <a:pt x="669" y="335"/>
                        <a:pt x="639" y="183"/>
                        <a:pt x="517" y="122"/>
                      </a:cubicBezTo>
                      <a:cubicBezTo>
                        <a:pt x="487" y="92"/>
                        <a:pt x="426" y="92"/>
                        <a:pt x="396" y="31"/>
                      </a:cubicBezTo>
                      <a:cubicBezTo>
                        <a:pt x="335" y="0"/>
                        <a:pt x="244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1" name="Google Shape;3391;p20"/>
                <p:cNvSpPr/>
                <p:nvPr/>
              </p:nvSpPr>
              <p:spPr>
                <a:xfrm>
                  <a:off x="5080300" y="1590075"/>
                  <a:ext cx="1722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" h="549" extrusionOk="0">
                      <a:moveTo>
                        <a:pt x="364" y="0"/>
                      </a:moveTo>
                      <a:cubicBezTo>
                        <a:pt x="187" y="0"/>
                        <a:pt x="1" y="143"/>
                        <a:pt x="55" y="361"/>
                      </a:cubicBezTo>
                      <a:cubicBezTo>
                        <a:pt x="103" y="492"/>
                        <a:pt x="216" y="549"/>
                        <a:pt x="330" y="549"/>
                      </a:cubicBezTo>
                      <a:cubicBezTo>
                        <a:pt x="507" y="549"/>
                        <a:pt x="688" y="413"/>
                        <a:pt x="633" y="209"/>
                      </a:cubicBezTo>
                      <a:cubicBezTo>
                        <a:pt x="596" y="64"/>
                        <a:pt x="482" y="0"/>
                        <a:pt x="3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2" name="Google Shape;3392;p20"/>
                <p:cNvSpPr/>
                <p:nvPr/>
              </p:nvSpPr>
              <p:spPr>
                <a:xfrm>
                  <a:off x="5027725" y="1677750"/>
                  <a:ext cx="7025" cy="2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" h="951" extrusionOk="0">
                      <a:moveTo>
                        <a:pt x="46" y="0"/>
                      </a:moveTo>
                      <a:cubicBezTo>
                        <a:pt x="23" y="0"/>
                        <a:pt x="0" y="16"/>
                        <a:pt x="0" y="46"/>
                      </a:cubicBezTo>
                      <a:cubicBezTo>
                        <a:pt x="0" y="320"/>
                        <a:pt x="61" y="623"/>
                        <a:pt x="91" y="897"/>
                      </a:cubicBezTo>
                      <a:cubicBezTo>
                        <a:pt x="91" y="933"/>
                        <a:pt x="124" y="950"/>
                        <a:pt x="161" y="950"/>
                      </a:cubicBezTo>
                      <a:cubicBezTo>
                        <a:pt x="217" y="950"/>
                        <a:pt x="280" y="910"/>
                        <a:pt x="243" y="836"/>
                      </a:cubicBezTo>
                      <a:cubicBezTo>
                        <a:pt x="213" y="593"/>
                        <a:pt x="182" y="320"/>
                        <a:pt x="91" y="46"/>
                      </a:cubicBezTo>
                      <a:cubicBezTo>
                        <a:pt x="91" y="16"/>
                        <a:pt x="69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3" name="Google Shape;3393;p20"/>
                <p:cNvSpPr/>
                <p:nvPr/>
              </p:nvSpPr>
              <p:spPr>
                <a:xfrm>
                  <a:off x="5017700" y="1643650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6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4" name="Google Shape;3394;p20"/>
                <p:cNvSpPr/>
                <p:nvPr/>
              </p:nvSpPr>
              <p:spPr>
                <a:xfrm>
                  <a:off x="5016950" y="1604600"/>
                  <a:ext cx="162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" h="546" extrusionOk="0">
                      <a:moveTo>
                        <a:pt x="338" y="1"/>
                      </a:moveTo>
                      <a:cubicBezTo>
                        <a:pt x="171" y="1"/>
                        <a:pt x="1" y="128"/>
                        <a:pt x="36" y="358"/>
                      </a:cubicBezTo>
                      <a:cubicBezTo>
                        <a:pt x="84" y="489"/>
                        <a:pt x="192" y="545"/>
                        <a:pt x="302" y="545"/>
                      </a:cubicBezTo>
                      <a:cubicBezTo>
                        <a:pt x="474" y="545"/>
                        <a:pt x="650" y="409"/>
                        <a:pt x="613" y="206"/>
                      </a:cubicBezTo>
                      <a:cubicBezTo>
                        <a:pt x="575" y="66"/>
                        <a:pt x="458" y="1"/>
                        <a:pt x="3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5" name="Google Shape;3395;p20"/>
                <p:cNvSpPr/>
                <p:nvPr/>
              </p:nvSpPr>
              <p:spPr>
                <a:xfrm>
                  <a:off x="4909925" y="1225900"/>
                  <a:ext cx="122675" cy="32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2884" extrusionOk="0">
                      <a:moveTo>
                        <a:pt x="1360" y="0"/>
                      </a:moveTo>
                      <a:cubicBezTo>
                        <a:pt x="1124" y="0"/>
                        <a:pt x="876" y="105"/>
                        <a:pt x="609" y="308"/>
                      </a:cubicBezTo>
                      <a:cubicBezTo>
                        <a:pt x="1" y="2101"/>
                        <a:pt x="548" y="4077"/>
                        <a:pt x="1125" y="5901"/>
                      </a:cubicBezTo>
                      <a:cubicBezTo>
                        <a:pt x="1551" y="7208"/>
                        <a:pt x="2007" y="8545"/>
                        <a:pt x="2463" y="9792"/>
                      </a:cubicBezTo>
                      <a:cubicBezTo>
                        <a:pt x="2797" y="10673"/>
                        <a:pt x="3253" y="12193"/>
                        <a:pt x="4135" y="12770"/>
                      </a:cubicBezTo>
                      <a:cubicBezTo>
                        <a:pt x="4246" y="12849"/>
                        <a:pt x="4339" y="12883"/>
                        <a:pt x="4415" y="12883"/>
                      </a:cubicBezTo>
                      <a:cubicBezTo>
                        <a:pt x="4907" y="12883"/>
                        <a:pt x="4756" y="11468"/>
                        <a:pt x="4651" y="10916"/>
                      </a:cubicBezTo>
                      <a:cubicBezTo>
                        <a:pt x="4195" y="8363"/>
                        <a:pt x="3739" y="5840"/>
                        <a:pt x="3284" y="3317"/>
                      </a:cubicBezTo>
                      <a:cubicBezTo>
                        <a:pt x="3132" y="2557"/>
                        <a:pt x="2919" y="1828"/>
                        <a:pt x="2584" y="1129"/>
                      </a:cubicBezTo>
                      <a:cubicBezTo>
                        <a:pt x="2190" y="360"/>
                        <a:pt x="1796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6" name="Google Shape;3396;p20"/>
                <p:cNvSpPr/>
                <p:nvPr/>
              </p:nvSpPr>
              <p:spPr>
                <a:xfrm>
                  <a:off x="5033750" y="1207000"/>
                  <a:ext cx="134575" cy="33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3" h="13519" extrusionOk="0">
                      <a:moveTo>
                        <a:pt x="3863" y="0"/>
                      </a:moveTo>
                      <a:cubicBezTo>
                        <a:pt x="3619" y="0"/>
                        <a:pt x="3407" y="152"/>
                        <a:pt x="3194" y="304"/>
                      </a:cubicBezTo>
                      <a:cubicBezTo>
                        <a:pt x="2404" y="1064"/>
                        <a:pt x="2191" y="2189"/>
                        <a:pt x="1978" y="3253"/>
                      </a:cubicBezTo>
                      <a:cubicBezTo>
                        <a:pt x="1765" y="4408"/>
                        <a:pt x="1583" y="5532"/>
                        <a:pt x="1431" y="6596"/>
                      </a:cubicBezTo>
                      <a:cubicBezTo>
                        <a:pt x="1066" y="8572"/>
                        <a:pt x="853" y="10669"/>
                        <a:pt x="306" y="12584"/>
                      </a:cubicBezTo>
                      <a:cubicBezTo>
                        <a:pt x="183" y="13052"/>
                        <a:pt x="0" y="13519"/>
                        <a:pt x="370" y="13519"/>
                      </a:cubicBezTo>
                      <a:cubicBezTo>
                        <a:pt x="458" y="13519"/>
                        <a:pt x="575" y="13493"/>
                        <a:pt x="732" y="13435"/>
                      </a:cubicBezTo>
                      <a:cubicBezTo>
                        <a:pt x="1522" y="13192"/>
                        <a:pt x="2373" y="12766"/>
                        <a:pt x="2890" y="12067"/>
                      </a:cubicBezTo>
                      <a:cubicBezTo>
                        <a:pt x="3285" y="11581"/>
                        <a:pt x="3498" y="10973"/>
                        <a:pt x="3741" y="10365"/>
                      </a:cubicBezTo>
                      <a:cubicBezTo>
                        <a:pt x="4227" y="8967"/>
                        <a:pt x="4714" y="7569"/>
                        <a:pt x="5018" y="6079"/>
                      </a:cubicBezTo>
                      <a:cubicBezTo>
                        <a:pt x="5291" y="4590"/>
                        <a:pt x="5382" y="3040"/>
                        <a:pt x="4987" y="1581"/>
                      </a:cubicBezTo>
                      <a:cubicBezTo>
                        <a:pt x="4866" y="1125"/>
                        <a:pt x="4714" y="669"/>
                        <a:pt x="4410" y="335"/>
                      </a:cubicBezTo>
                      <a:cubicBezTo>
                        <a:pt x="4258" y="183"/>
                        <a:pt x="4075" y="31"/>
                        <a:pt x="38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7" name="Google Shape;3397;p20"/>
                <p:cNvSpPr/>
                <p:nvPr/>
              </p:nvSpPr>
              <p:spPr>
                <a:xfrm>
                  <a:off x="4933875" y="1256000"/>
                  <a:ext cx="59675" cy="2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8452" extrusionOk="0">
                      <a:moveTo>
                        <a:pt x="50" y="1"/>
                      </a:moveTo>
                      <a:cubicBezTo>
                        <a:pt x="23" y="1"/>
                        <a:pt x="0" y="16"/>
                        <a:pt x="15" y="46"/>
                      </a:cubicBezTo>
                      <a:cubicBezTo>
                        <a:pt x="289" y="1505"/>
                        <a:pt x="623" y="2934"/>
                        <a:pt x="1019" y="4332"/>
                      </a:cubicBezTo>
                      <a:cubicBezTo>
                        <a:pt x="1201" y="5031"/>
                        <a:pt x="1383" y="5700"/>
                        <a:pt x="1566" y="6429"/>
                      </a:cubicBezTo>
                      <a:cubicBezTo>
                        <a:pt x="1778" y="7068"/>
                        <a:pt x="1930" y="7828"/>
                        <a:pt x="2234" y="8405"/>
                      </a:cubicBezTo>
                      <a:cubicBezTo>
                        <a:pt x="2246" y="8439"/>
                        <a:pt x="2269" y="8452"/>
                        <a:pt x="2294" y="8452"/>
                      </a:cubicBezTo>
                      <a:cubicBezTo>
                        <a:pt x="2338" y="8452"/>
                        <a:pt x="2386" y="8413"/>
                        <a:pt x="2386" y="8375"/>
                      </a:cubicBezTo>
                      <a:cubicBezTo>
                        <a:pt x="2295" y="7676"/>
                        <a:pt x="1961" y="6977"/>
                        <a:pt x="1718" y="6308"/>
                      </a:cubicBezTo>
                      <a:cubicBezTo>
                        <a:pt x="1505" y="5639"/>
                        <a:pt x="1292" y="4940"/>
                        <a:pt x="1110" y="4241"/>
                      </a:cubicBezTo>
                      <a:cubicBezTo>
                        <a:pt x="745" y="2873"/>
                        <a:pt x="411" y="1445"/>
                        <a:pt x="107" y="46"/>
                      </a:cubicBezTo>
                      <a:cubicBezTo>
                        <a:pt x="107" y="16"/>
                        <a:pt x="76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8" name="Google Shape;3398;p20"/>
                <p:cNvSpPr/>
                <p:nvPr/>
              </p:nvSpPr>
              <p:spPr>
                <a:xfrm>
                  <a:off x="4958000" y="1269700"/>
                  <a:ext cx="51500" cy="1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7953" extrusionOk="0">
                      <a:moveTo>
                        <a:pt x="163" y="1"/>
                      </a:moveTo>
                      <a:cubicBezTo>
                        <a:pt x="71" y="1"/>
                        <a:pt x="0" y="48"/>
                        <a:pt x="54" y="137"/>
                      </a:cubicBezTo>
                      <a:cubicBezTo>
                        <a:pt x="509" y="1474"/>
                        <a:pt x="601" y="2842"/>
                        <a:pt x="1057" y="4179"/>
                      </a:cubicBezTo>
                      <a:cubicBezTo>
                        <a:pt x="1300" y="4848"/>
                        <a:pt x="1452" y="5456"/>
                        <a:pt x="1482" y="6185"/>
                      </a:cubicBezTo>
                      <a:cubicBezTo>
                        <a:pt x="1513" y="6733"/>
                        <a:pt x="1482" y="7432"/>
                        <a:pt x="1816" y="7888"/>
                      </a:cubicBezTo>
                      <a:cubicBezTo>
                        <a:pt x="1845" y="7930"/>
                        <a:pt x="1899" y="7953"/>
                        <a:pt x="1949" y="7953"/>
                      </a:cubicBezTo>
                      <a:cubicBezTo>
                        <a:pt x="2007" y="7953"/>
                        <a:pt x="2060" y="7922"/>
                        <a:pt x="2060" y="7857"/>
                      </a:cubicBezTo>
                      <a:cubicBezTo>
                        <a:pt x="2060" y="7553"/>
                        <a:pt x="1938" y="7280"/>
                        <a:pt x="1908" y="6976"/>
                      </a:cubicBezTo>
                      <a:cubicBezTo>
                        <a:pt x="1877" y="6611"/>
                        <a:pt x="1877" y="6216"/>
                        <a:pt x="1816" y="5851"/>
                      </a:cubicBezTo>
                      <a:cubicBezTo>
                        <a:pt x="1786" y="5243"/>
                        <a:pt x="1604" y="4666"/>
                        <a:pt x="1421" y="4088"/>
                      </a:cubicBezTo>
                      <a:cubicBezTo>
                        <a:pt x="965" y="2781"/>
                        <a:pt x="813" y="1413"/>
                        <a:pt x="357" y="76"/>
                      </a:cubicBezTo>
                      <a:cubicBezTo>
                        <a:pt x="307" y="25"/>
                        <a:pt x="229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9" name="Google Shape;3399;p20"/>
                <p:cNvSpPr/>
                <p:nvPr/>
              </p:nvSpPr>
              <p:spPr>
                <a:xfrm>
                  <a:off x="5078625" y="1261925"/>
                  <a:ext cx="41925" cy="1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" h="7829" extrusionOk="0">
                      <a:moveTo>
                        <a:pt x="1536" y="1"/>
                      </a:moveTo>
                      <a:cubicBezTo>
                        <a:pt x="1476" y="1"/>
                        <a:pt x="1408" y="34"/>
                        <a:pt x="1368" y="113"/>
                      </a:cubicBezTo>
                      <a:cubicBezTo>
                        <a:pt x="943" y="1360"/>
                        <a:pt x="791" y="2667"/>
                        <a:pt x="700" y="3943"/>
                      </a:cubicBezTo>
                      <a:cubicBezTo>
                        <a:pt x="609" y="4642"/>
                        <a:pt x="548" y="5311"/>
                        <a:pt x="426" y="5949"/>
                      </a:cubicBezTo>
                      <a:cubicBezTo>
                        <a:pt x="335" y="6314"/>
                        <a:pt x="274" y="6648"/>
                        <a:pt x="183" y="6952"/>
                      </a:cubicBezTo>
                      <a:cubicBezTo>
                        <a:pt x="122" y="7226"/>
                        <a:pt x="1" y="7439"/>
                        <a:pt x="1" y="7743"/>
                      </a:cubicBezTo>
                      <a:cubicBezTo>
                        <a:pt x="1" y="7796"/>
                        <a:pt x="52" y="7828"/>
                        <a:pt x="101" y="7828"/>
                      </a:cubicBezTo>
                      <a:cubicBezTo>
                        <a:pt x="136" y="7828"/>
                        <a:pt x="170" y="7811"/>
                        <a:pt x="183" y="7773"/>
                      </a:cubicBezTo>
                      <a:cubicBezTo>
                        <a:pt x="609" y="7439"/>
                        <a:pt x="700" y="6557"/>
                        <a:pt x="761" y="6041"/>
                      </a:cubicBezTo>
                      <a:cubicBezTo>
                        <a:pt x="882" y="5433"/>
                        <a:pt x="943" y="4825"/>
                        <a:pt x="1004" y="4217"/>
                      </a:cubicBezTo>
                      <a:cubicBezTo>
                        <a:pt x="1095" y="2849"/>
                        <a:pt x="1216" y="1481"/>
                        <a:pt x="1642" y="144"/>
                      </a:cubicBezTo>
                      <a:cubicBezTo>
                        <a:pt x="1676" y="58"/>
                        <a:pt x="1613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0" name="Google Shape;3400;p20"/>
                <p:cNvSpPr/>
                <p:nvPr/>
              </p:nvSpPr>
              <p:spPr>
                <a:xfrm>
                  <a:off x="5061075" y="1279375"/>
                  <a:ext cx="85975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9615" extrusionOk="0">
                      <a:moveTo>
                        <a:pt x="3260" y="0"/>
                      </a:moveTo>
                      <a:cubicBezTo>
                        <a:pt x="3195" y="0"/>
                        <a:pt x="3134" y="38"/>
                        <a:pt x="3134" y="114"/>
                      </a:cubicBezTo>
                      <a:cubicBezTo>
                        <a:pt x="3104" y="1847"/>
                        <a:pt x="2861" y="3610"/>
                        <a:pt x="2466" y="5312"/>
                      </a:cubicBezTo>
                      <a:cubicBezTo>
                        <a:pt x="2253" y="6102"/>
                        <a:pt x="2040" y="6893"/>
                        <a:pt x="1706" y="7622"/>
                      </a:cubicBezTo>
                      <a:cubicBezTo>
                        <a:pt x="1341" y="8352"/>
                        <a:pt x="885" y="8868"/>
                        <a:pt x="186" y="9264"/>
                      </a:cubicBezTo>
                      <a:cubicBezTo>
                        <a:pt x="0" y="9370"/>
                        <a:pt x="69" y="9615"/>
                        <a:pt x="251" y="9615"/>
                      </a:cubicBezTo>
                      <a:cubicBezTo>
                        <a:pt x="278" y="9615"/>
                        <a:pt x="307" y="9609"/>
                        <a:pt x="338" y="9598"/>
                      </a:cubicBezTo>
                      <a:cubicBezTo>
                        <a:pt x="1858" y="9112"/>
                        <a:pt x="2344" y="7166"/>
                        <a:pt x="2709" y="5798"/>
                      </a:cubicBezTo>
                      <a:cubicBezTo>
                        <a:pt x="3195" y="3944"/>
                        <a:pt x="3438" y="2029"/>
                        <a:pt x="3408" y="114"/>
                      </a:cubicBezTo>
                      <a:cubicBezTo>
                        <a:pt x="3393" y="38"/>
                        <a:pt x="3324" y="0"/>
                        <a:pt x="3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1" name="Google Shape;3401;p20"/>
                <p:cNvSpPr/>
                <p:nvPr/>
              </p:nvSpPr>
              <p:spPr>
                <a:xfrm>
                  <a:off x="5123450" y="1263225"/>
                  <a:ext cx="11425" cy="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487" extrusionOk="0">
                      <a:moveTo>
                        <a:pt x="183" y="1"/>
                      </a:moveTo>
                      <a:cubicBezTo>
                        <a:pt x="62" y="31"/>
                        <a:pt x="1" y="92"/>
                        <a:pt x="1" y="213"/>
                      </a:cubicBezTo>
                      <a:lnTo>
                        <a:pt x="1" y="244"/>
                      </a:lnTo>
                      <a:cubicBezTo>
                        <a:pt x="1" y="335"/>
                        <a:pt x="31" y="396"/>
                        <a:pt x="92" y="457"/>
                      </a:cubicBezTo>
                      <a:cubicBezTo>
                        <a:pt x="153" y="487"/>
                        <a:pt x="214" y="487"/>
                        <a:pt x="244" y="487"/>
                      </a:cubicBezTo>
                      <a:cubicBezTo>
                        <a:pt x="305" y="487"/>
                        <a:pt x="366" y="457"/>
                        <a:pt x="396" y="365"/>
                      </a:cubicBezTo>
                      <a:cubicBezTo>
                        <a:pt x="457" y="274"/>
                        <a:pt x="457" y="213"/>
                        <a:pt x="396" y="153"/>
                      </a:cubicBezTo>
                      <a:lnTo>
                        <a:pt x="396" y="92"/>
                      </a:lnTo>
                      <a:cubicBezTo>
                        <a:pt x="366" y="31"/>
                        <a:pt x="244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2" name="Google Shape;3402;p20"/>
                <p:cNvSpPr/>
                <p:nvPr/>
              </p:nvSpPr>
              <p:spPr>
                <a:xfrm>
                  <a:off x="5120425" y="1295825"/>
                  <a:ext cx="13525" cy="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476" extrusionOk="0">
                      <a:moveTo>
                        <a:pt x="210" y="1"/>
                      </a:moveTo>
                      <a:cubicBezTo>
                        <a:pt x="201" y="1"/>
                        <a:pt x="192" y="2"/>
                        <a:pt x="183" y="4"/>
                      </a:cubicBezTo>
                      <a:cubicBezTo>
                        <a:pt x="122" y="64"/>
                        <a:pt x="31" y="95"/>
                        <a:pt x="31" y="156"/>
                      </a:cubicBezTo>
                      <a:cubicBezTo>
                        <a:pt x="0" y="277"/>
                        <a:pt x="31" y="399"/>
                        <a:pt x="152" y="429"/>
                      </a:cubicBezTo>
                      <a:cubicBezTo>
                        <a:pt x="197" y="463"/>
                        <a:pt x="242" y="476"/>
                        <a:pt x="282" y="476"/>
                      </a:cubicBezTo>
                      <a:cubicBezTo>
                        <a:pt x="351" y="476"/>
                        <a:pt x="407" y="437"/>
                        <a:pt x="426" y="399"/>
                      </a:cubicBezTo>
                      <a:lnTo>
                        <a:pt x="426" y="368"/>
                      </a:lnTo>
                      <a:cubicBezTo>
                        <a:pt x="540" y="225"/>
                        <a:pt x="358" y="1"/>
                        <a:pt x="210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3" name="Google Shape;3403;p20"/>
                <p:cNvSpPr/>
                <p:nvPr/>
              </p:nvSpPr>
              <p:spPr>
                <a:xfrm>
                  <a:off x="5120750" y="1332975"/>
                  <a:ext cx="697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4" extrusionOk="0">
                      <a:moveTo>
                        <a:pt x="142" y="1"/>
                      </a:moveTo>
                      <a:cubicBezTo>
                        <a:pt x="71" y="1"/>
                        <a:pt x="1" y="55"/>
                        <a:pt x="18" y="159"/>
                      </a:cubicBezTo>
                      <a:cubicBezTo>
                        <a:pt x="43" y="210"/>
                        <a:pt x="95" y="234"/>
                        <a:pt x="145" y="234"/>
                      </a:cubicBezTo>
                      <a:cubicBezTo>
                        <a:pt x="214" y="234"/>
                        <a:pt x="279" y="187"/>
                        <a:pt x="261" y="98"/>
                      </a:cubicBezTo>
                      <a:cubicBezTo>
                        <a:pt x="248" y="32"/>
                        <a:pt x="195" y="1"/>
                        <a:pt x="142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4" name="Google Shape;3404;p20"/>
                <p:cNvSpPr/>
                <p:nvPr/>
              </p:nvSpPr>
              <p:spPr>
                <a:xfrm>
                  <a:off x="5105975" y="1370375"/>
                  <a:ext cx="167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9" extrusionOk="0">
                      <a:moveTo>
                        <a:pt x="396" y="0"/>
                      </a:moveTo>
                      <a:cubicBezTo>
                        <a:pt x="274" y="0"/>
                        <a:pt x="153" y="31"/>
                        <a:pt x="92" y="122"/>
                      </a:cubicBezTo>
                      <a:cubicBezTo>
                        <a:pt x="1" y="183"/>
                        <a:pt x="1" y="335"/>
                        <a:pt x="62" y="456"/>
                      </a:cubicBezTo>
                      <a:cubicBezTo>
                        <a:pt x="62" y="487"/>
                        <a:pt x="92" y="487"/>
                        <a:pt x="92" y="517"/>
                      </a:cubicBezTo>
                      <a:cubicBezTo>
                        <a:pt x="122" y="608"/>
                        <a:pt x="214" y="639"/>
                        <a:pt x="274" y="639"/>
                      </a:cubicBezTo>
                      <a:cubicBezTo>
                        <a:pt x="366" y="639"/>
                        <a:pt x="426" y="639"/>
                        <a:pt x="518" y="578"/>
                      </a:cubicBezTo>
                      <a:cubicBezTo>
                        <a:pt x="548" y="578"/>
                        <a:pt x="548" y="517"/>
                        <a:pt x="578" y="517"/>
                      </a:cubicBezTo>
                      <a:cubicBezTo>
                        <a:pt x="609" y="487"/>
                        <a:pt x="670" y="456"/>
                        <a:pt x="670" y="365"/>
                      </a:cubicBezTo>
                      <a:lnTo>
                        <a:pt x="670" y="213"/>
                      </a:lnTo>
                      <a:cubicBezTo>
                        <a:pt x="609" y="122"/>
                        <a:pt x="518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5" name="Google Shape;3405;p20"/>
                <p:cNvSpPr/>
                <p:nvPr/>
              </p:nvSpPr>
              <p:spPr>
                <a:xfrm>
                  <a:off x="5091000" y="1424850"/>
                  <a:ext cx="16300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559" extrusionOk="0">
                      <a:moveTo>
                        <a:pt x="332" y="0"/>
                      </a:moveTo>
                      <a:cubicBezTo>
                        <a:pt x="168" y="0"/>
                        <a:pt x="0" y="122"/>
                        <a:pt x="53" y="314"/>
                      </a:cubicBezTo>
                      <a:cubicBezTo>
                        <a:pt x="79" y="484"/>
                        <a:pt x="202" y="559"/>
                        <a:pt x="325" y="559"/>
                      </a:cubicBezTo>
                      <a:cubicBezTo>
                        <a:pt x="488" y="559"/>
                        <a:pt x="652" y="430"/>
                        <a:pt x="600" y="223"/>
                      </a:cubicBezTo>
                      <a:cubicBezTo>
                        <a:pt x="574" y="67"/>
                        <a:pt x="454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6" name="Google Shape;3406;p20"/>
                <p:cNvSpPr/>
                <p:nvPr/>
              </p:nvSpPr>
              <p:spPr>
                <a:xfrm>
                  <a:off x="4953250" y="1287550"/>
                  <a:ext cx="7625" cy="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459" extrusionOk="0">
                      <a:moveTo>
                        <a:pt x="122" y="0"/>
                      </a:moveTo>
                      <a:cubicBezTo>
                        <a:pt x="31" y="31"/>
                        <a:pt x="0" y="122"/>
                        <a:pt x="0" y="183"/>
                      </a:cubicBezTo>
                      <a:cubicBezTo>
                        <a:pt x="0" y="243"/>
                        <a:pt x="31" y="274"/>
                        <a:pt x="31" y="304"/>
                      </a:cubicBezTo>
                      <a:cubicBezTo>
                        <a:pt x="31" y="335"/>
                        <a:pt x="92" y="395"/>
                        <a:pt x="122" y="426"/>
                      </a:cubicBezTo>
                      <a:cubicBezTo>
                        <a:pt x="134" y="449"/>
                        <a:pt x="163" y="459"/>
                        <a:pt x="195" y="459"/>
                      </a:cubicBezTo>
                      <a:cubicBezTo>
                        <a:pt x="246" y="459"/>
                        <a:pt x="304" y="433"/>
                        <a:pt x="304" y="395"/>
                      </a:cubicBezTo>
                      <a:lnTo>
                        <a:pt x="304" y="243"/>
                      </a:lnTo>
                      <a:lnTo>
                        <a:pt x="304" y="122"/>
                      </a:lnTo>
                      <a:cubicBezTo>
                        <a:pt x="304" y="31"/>
                        <a:pt x="183" y="0"/>
                        <a:pt x="1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7" name="Google Shape;3407;p20"/>
                <p:cNvSpPr/>
                <p:nvPr/>
              </p:nvSpPr>
              <p:spPr>
                <a:xfrm>
                  <a:off x="4961600" y="1323375"/>
                  <a:ext cx="9150" cy="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270" extrusionOk="0">
                      <a:moveTo>
                        <a:pt x="222" y="0"/>
                      </a:moveTo>
                      <a:cubicBezTo>
                        <a:pt x="203" y="0"/>
                        <a:pt x="181" y="7"/>
                        <a:pt x="153" y="26"/>
                      </a:cubicBezTo>
                      <a:cubicBezTo>
                        <a:pt x="122" y="26"/>
                        <a:pt x="92" y="57"/>
                        <a:pt x="61" y="117"/>
                      </a:cubicBezTo>
                      <a:cubicBezTo>
                        <a:pt x="1" y="117"/>
                        <a:pt x="1" y="209"/>
                        <a:pt x="92" y="239"/>
                      </a:cubicBezTo>
                      <a:cubicBezTo>
                        <a:pt x="122" y="239"/>
                        <a:pt x="122" y="239"/>
                        <a:pt x="153" y="269"/>
                      </a:cubicBezTo>
                      <a:cubicBezTo>
                        <a:pt x="213" y="269"/>
                        <a:pt x="244" y="269"/>
                        <a:pt x="274" y="239"/>
                      </a:cubicBezTo>
                      <a:lnTo>
                        <a:pt x="305" y="209"/>
                      </a:lnTo>
                      <a:cubicBezTo>
                        <a:pt x="365" y="178"/>
                        <a:pt x="365" y="87"/>
                        <a:pt x="305" y="57"/>
                      </a:cubicBezTo>
                      <a:cubicBezTo>
                        <a:pt x="284" y="36"/>
                        <a:pt x="26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8" name="Google Shape;3408;p20"/>
                <p:cNvSpPr/>
                <p:nvPr/>
              </p:nvSpPr>
              <p:spPr>
                <a:xfrm>
                  <a:off x="4961600" y="1357725"/>
                  <a:ext cx="13700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582" extrusionOk="0">
                      <a:moveTo>
                        <a:pt x="279" y="1"/>
                      </a:moveTo>
                      <a:cubicBezTo>
                        <a:pt x="255" y="1"/>
                        <a:pt x="233" y="7"/>
                        <a:pt x="213" y="20"/>
                      </a:cubicBezTo>
                      <a:cubicBezTo>
                        <a:pt x="92" y="50"/>
                        <a:pt x="1" y="202"/>
                        <a:pt x="1" y="324"/>
                      </a:cubicBezTo>
                      <a:cubicBezTo>
                        <a:pt x="61" y="415"/>
                        <a:pt x="92" y="506"/>
                        <a:pt x="153" y="537"/>
                      </a:cubicBezTo>
                      <a:cubicBezTo>
                        <a:pt x="195" y="569"/>
                        <a:pt x="237" y="582"/>
                        <a:pt x="277" y="582"/>
                      </a:cubicBezTo>
                      <a:cubicBezTo>
                        <a:pt x="352" y="582"/>
                        <a:pt x="417" y="535"/>
                        <a:pt x="457" y="476"/>
                      </a:cubicBezTo>
                      <a:cubicBezTo>
                        <a:pt x="548" y="385"/>
                        <a:pt x="517" y="263"/>
                        <a:pt x="517" y="202"/>
                      </a:cubicBezTo>
                      <a:cubicBezTo>
                        <a:pt x="470" y="83"/>
                        <a:pt x="36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9" name="Google Shape;3409;p20"/>
                <p:cNvSpPr/>
                <p:nvPr/>
              </p:nvSpPr>
              <p:spPr>
                <a:xfrm>
                  <a:off x="4974525" y="1398375"/>
                  <a:ext cx="12950" cy="1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66" extrusionOk="0">
                      <a:moveTo>
                        <a:pt x="199" y="0"/>
                      </a:moveTo>
                      <a:cubicBezTo>
                        <a:pt x="184" y="0"/>
                        <a:pt x="168" y="2"/>
                        <a:pt x="152" y="5"/>
                      </a:cubicBezTo>
                      <a:cubicBezTo>
                        <a:pt x="61" y="66"/>
                        <a:pt x="0" y="218"/>
                        <a:pt x="0" y="309"/>
                      </a:cubicBezTo>
                      <a:cubicBezTo>
                        <a:pt x="0" y="370"/>
                        <a:pt x="31" y="400"/>
                        <a:pt x="31" y="461"/>
                      </a:cubicBezTo>
                      <a:cubicBezTo>
                        <a:pt x="61" y="552"/>
                        <a:pt x="92" y="583"/>
                        <a:pt x="183" y="613"/>
                      </a:cubicBezTo>
                      <a:cubicBezTo>
                        <a:pt x="207" y="649"/>
                        <a:pt x="245" y="666"/>
                        <a:pt x="286" y="666"/>
                      </a:cubicBezTo>
                      <a:cubicBezTo>
                        <a:pt x="349" y="666"/>
                        <a:pt x="420" y="626"/>
                        <a:pt x="456" y="552"/>
                      </a:cubicBezTo>
                      <a:cubicBezTo>
                        <a:pt x="487" y="461"/>
                        <a:pt x="517" y="431"/>
                        <a:pt x="487" y="370"/>
                      </a:cubicBezTo>
                      <a:cubicBezTo>
                        <a:pt x="487" y="309"/>
                        <a:pt x="487" y="279"/>
                        <a:pt x="456" y="218"/>
                      </a:cubicBezTo>
                      <a:cubicBezTo>
                        <a:pt x="402" y="109"/>
                        <a:pt x="323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58A5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0" name="Google Shape;3410;p20"/>
                <p:cNvSpPr/>
                <p:nvPr/>
              </p:nvSpPr>
              <p:spPr>
                <a:xfrm>
                  <a:off x="5061900" y="1457750"/>
                  <a:ext cx="15225" cy="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617" extrusionOk="0">
                      <a:moveTo>
                        <a:pt x="457" y="1"/>
                      </a:moveTo>
                      <a:cubicBezTo>
                        <a:pt x="305" y="1"/>
                        <a:pt x="183" y="31"/>
                        <a:pt x="92" y="122"/>
                      </a:cubicBezTo>
                      <a:cubicBezTo>
                        <a:pt x="62" y="153"/>
                        <a:pt x="62" y="183"/>
                        <a:pt x="31" y="214"/>
                      </a:cubicBezTo>
                      <a:cubicBezTo>
                        <a:pt x="1" y="305"/>
                        <a:pt x="1" y="366"/>
                        <a:pt x="1" y="457"/>
                      </a:cubicBezTo>
                      <a:cubicBezTo>
                        <a:pt x="1" y="558"/>
                        <a:pt x="105" y="617"/>
                        <a:pt x="193" y="617"/>
                      </a:cubicBezTo>
                      <a:cubicBezTo>
                        <a:pt x="211" y="617"/>
                        <a:pt x="228" y="614"/>
                        <a:pt x="244" y="609"/>
                      </a:cubicBezTo>
                      <a:cubicBezTo>
                        <a:pt x="335" y="578"/>
                        <a:pt x="396" y="518"/>
                        <a:pt x="457" y="457"/>
                      </a:cubicBezTo>
                      <a:cubicBezTo>
                        <a:pt x="487" y="426"/>
                        <a:pt x="487" y="366"/>
                        <a:pt x="518" y="335"/>
                      </a:cubicBezTo>
                      <a:cubicBezTo>
                        <a:pt x="609" y="214"/>
                        <a:pt x="548" y="62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1" name="Google Shape;3411;p20"/>
                <p:cNvSpPr/>
                <p:nvPr/>
              </p:nvSpPr>
              <p:spPr>
                <a:xfrm>
                  <a:off x="5055675" y="1484450"/>
                  <a:ext cx="16750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571" extrusionOk="0">
                      <a:moveTo>
                        <a:pt x="368" y="0"/>
                      </a:moveTo>
                      <a:cubicBezTo>
                        <a:pt x="194" y="0"/>
                        <a:pt x="1" y="143"/>
                        <a:pt x="37" y="361"/>
                      </a:cubicBezTo>
                      <a:cubicBezTo>
                        <a:pt x="74" y="507"/>
                        <a:pt x="188" y="571"/>
                        <a:pt x="306" y="571"/>
                      </a:cubicBezTo>
                      <a:cubicBezTo>
                        <a:pt x="483" y="571"/>
                        <a:pt x="669" y="428"/>
                        <a:pt x="615" y="209"/>
                      </a:cubicBezTo>
                      <a:cubicBezTo>
                        <a:pt x="590" y="64"/>
                        <a:pt x="483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2" name="Google Shape;3412;p20"/>
                <p:cNvSpPr/>
                <p:nvPr/>
              </p:nvSpPr>
              <p:spPr>
                <a:xfrm>
                  <a:off x="4964200" y="1422625"/>
                  <a:ext cx="1035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" h="952" extrusionOk="0">
                      <a:moveTo>
                        <a:pt x="95" y="0"/>
                      </a:moveTo>
                      <a:cubicBezTo>
                        <a:pt x="47" y="0"/>
                        <a:pt x="0" y="44"/>
                        <a:pt x="18" y="99"/>
                      </a:cubicBezTo>
                      <a:cubicBezTo>
                        <a:pt x="109" y="372"/>
                        <a:pt x="170" y="646"/>
                        <a:pt x="292" y="920"/>
                      </a:cubicBezTo>
                      <a:cubicBezTo>
                        <a:pt x="303" y="941"/>
                        <a:pt x="321" y="951"/>
                        <a:pt x="340" y="951"/>
                      </a:cubicBezTo>
                      <a:cubicBezTo>
                        <a:pt x="375" y="951"/>
                        <a:pt x="413" y="918"/>
                        <a:pt x="413" y="859"/>
                      </a:cubicBezTo>
                      <a:cubicBezTo>
                        <a:pt x="353" y="616"/>
                        <a:pt x="261" y="342"/>
                        <a:pt x="170" y="68"/>
                      </a:cubicBezTo>
                      <a:cubicBezTo>
                        <a:pt x="158" y="20"/>
                        <a:pt x="126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3" name="Google Shape;3413;p20"/>
                <p:cNvSpPr/>
                <p:nvPr/>
              </p:nvSpPr>
              <p:spPr>
                <a:xfrm>
                  <a:off x="4975900" y="1468875"/>
                  <a:ext cx="12025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427" extrusionOk="0">
                      <a:moveTo>
                        <a:pt x="262" y="1"/>
                      </a:moveTo>
                      <a:cubicBezTo>
                        <a:pt x="134" y="1"/>
                        <a:pt x="1" y="106"/>
                        <a:pt x="37" y="285"/>
                      </a:cubicBezTo>
                      <a:cubicBezTo>
                        <a:pt x="61" y="383"/>
                        <a:pt x="139" y="426"/>
                        <a:pt x="221" y="426"/>
                      </a:cubicBezTo>
                      <a:cubicBezTo>
                        <a:pt x="345" y="426"/>
                        <a:pt x="480" y="328"/>
                        <a:pt x="462" y="164"/>
                      </a:cubicBezTo>
                      <a:cubicBezTo>
                        <a:pt x="437" y="52"/>
                        <a:pt x="351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4" name="Google Shape;3414;p20"/>
                <p:cNvSpPr/>
                <p:nvPr/>
              </p:nvSpPr>
              <p:spPr>
                <a:xfrm>
                  <a:off x="4992175" y="1500950"/>
                  <a:ext cx="16425" cy="1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558" extrusionOk="0">
                      <a:moveTo>
                        <a:pt x="346" y="0"/>
                      </a:moveTo>
                      <a:cubicBezTo>
                        <a:pt x="178" y="0"/>
                        <a:pt x="1" y="138"/>
                        <a:pt x="54" y="370"/>
                      </a:cubicBezTo>
                      <a:cubicBezTo>
                        <a:pt x="90" y="501"/>
                        <a:pt x="196" y="557"/>
                        <a:pt x="306" y="557"/>
                      </a:cubicBezTo>
                      <a:cubicBezTo>
                        <a:pt x="476" y="557"/>
                        <a:pt x="657" y="422"/>
                        <a:pt x="601" y="218"/>
                      </a:cubicBezTo>
                      <a:cubicBezTo>
                        <a:pt x="576" y="68"/>
                        <a:pt x="464" y="0"/>
                        <a:pt x="34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15" name="Google Shape;3415;p20"/>
              <p:cNvGrpSpPr/>
              <p:nvPr/>
            </p:nvGrpSpPr>
            <p:grpSpPr>
              <a:xfrm>
                <a:off x="7792975" y="3207875"/>
                <a:ext cx="555650" cy="488825"/>
                <a:chOff x="4897100" y="6562875"/>
                <a:chExt cx="555650" cy="488825"/>
              </a:xfrm>
            </p:grpSpPr>
            <p:sp>
              <p:nvSpPr>
                <p:cNvPr id="3416" name="Google Shape;3416;p20"/>
                <p:cNvSpPr/>
                <p:nvPr/>
              </p:nvSpPr>
              <p:spPr>
                <a:xfrm>
                  <a:off x="5192425" y="6671725"/>
                  <a:ext cx="18205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2" h="6098" extrusionOk="0">
                      <a:moveTo>
                        <a:pt x="2294" y="1"/>
                      </a:moveTo>
                      <a:cubicBezTo>
                        <a:pt x="834" y="1"/>
                        <a:pt x="20" y="1102"/>
                        <a:pt x="1" y="2270"/>
                      </a:cubicBezTo>
                      <a:cubicBezTo>
                        <a:pt x="1" y="3903"/>
                        <a:pt x="1419" y="6098"/>
                        <a:pt x="1419" y="6098"/>
                      </a:cubicBezTo>
                      <a:lnTo>
                        <a:pt x="3828" y="5884"/>
                      </a:lnTo>
                      <a:cubicBezTo>
                        <a:pt x="3828" y="5884"/>
                        <a:pt x="7281" y="2243"/>
                        <a:pt x="4471" y="664"/>
                      </a:cubicBezTo>
                      <a:cubicBezTo>
                        <a:pt x="3638" y="196"/>
                        <a:pt x="2909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7" name="Google Shape;3417;p20"/>
                <p:cNvSpPr/>
                <p:nvPr/>
              </p:nvSpPr>
              <p:spPr>
                <a:xfrm>
                  <a:off x="5276750" y="6696475"/>
                  <a:ext cx="176000" cy="15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152" extrusionOk="0">
                      <a:moveTo>
                        <a:pt x="2767" y="0"/>
                      </a:moveTo>
                      <a:cubicBezTo>
                        <a:pt x="2000" y="0"/>
                        <a:pt x="1313" y="417"/>
                        <a:pt x="910" y="1039"/>
                      </a:cubicBezTo>
                      <a:cubicBezTo>
                        <a:pt x="0" y="2404"/>
                        <a:pt x="0" y="5054"/>
                        <a:pt x="0" y="5054"/>
                      </a:cubicBezTo>
                      <a:lnTo>
                        <a:pt x="2142" y="6152"/>
                      </a:lnTo>
                      <a:cubicBezTo>
                        <a:pt x="2142" y="6152"/>
                        <a:pt x="7040" y="5001"/>
                        <a:pt x="5514" y="2137"/>
                      </a:cubicBezTo>
                      <a:cubicBezTo>
                        <a:pt x="4713" y="593"/>
                        <a:pt x="3683" y="0"/>
                        <a:pt x="2767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8" name="Google Shape;3418;p20"/>
                <p:cNvSpPr/>
                <p:nvPr/>
              </p:nvSpPr>
              <p:spPr>
                <a:xfrm>
                  <a:off x="5054625" y="6775925"/>
                  <a:ext cx="371850" cy="27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11031" extrusionOk="0">
                      <a:moveTo>
                        <a:pt x="5540" y="0"/>
                      </a:moveTo>
                      <a:cubicBezTo>
                        <a:pt x="2653" y="0"/>
                        <a:pt x="1" y="4222"/>
                        <a:pt x="5914" y="8808"/>
                      </a:cubicBezTo>
                      <a:cubicBezTo>
                        <a:pt x="7982" y="10416"/>
                        <a:pt x="9634" y="11031"/>
                        <a:pt x="10921" y="11031"/>
                      </a:cubicBezTo>
                      <a:cubicBezTo>
                        <a:pt x="13833" y="11031"/>
                        <a:pt x="14873" y="7883"/>
                        <a:pt x="14613" y="5971"/>
                      </a:cubicBezTo>
                      <a:cubicBezTo>
                        <a:pt x="14105" y="2251"/>
                        <a:pt x="6824" y="297"/>
                        <a:pt x="6824" y="297"/>
                      </a:cubicBezTo>
                      <a:cubicBezTo>
                        <a:pt x="6410" y="95"/>
                        <a:pt x="5972" y="0"/>
                        <a:pt x="5540" y="0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9" name="Google Shape;3419;p20"/>
                <p:cNvSpPr/>
                <p:nvPr/>
              </p:nvSpPr>
              <p:spPr>
                <a:xfrm>
                  <a:off x="5142250" y="6790025"/>
                  <a:ext cx="204100" cy="22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4" h="9021" extrusionOk="0">
                      <a:moveTo>
                        <a:pt x="8058" y="2883"/>
                      </a:moveTo>
                      <a:cubicBezTo>
                        <a:pt x="8058" y="2886"/>
                        <a:pt x="8057" y="2889"/>
                        <a:pt x="8057" y="2891"/>
                      </a:cubicBezTo>
                      <a:cubicBezTo>
                        <a:pt x="8058" y="2888"/>
                        <a:pt x="8058" y="2885"/>
                        <a:pt x="8058" y="2883"/>
                      </a:cubicBezTo>
                      <a:close/>
                      <a:moveTo>
                        <a:pt x="4256" y="1"/>
                      </a:moveTo>
                      <a:cubicBezTo>
                        <a:pt x="3373" y="2142"/>
                        <a:pt x="1580" y="4123"/>
                        <a:pt x="0" y="5755"/>
                      </a:cubicBezTo>
                      <a:cubicBezTo>
                        <a:pt x="562" y="6558"/>
                        <a:pt x="1365" y="7415"/>
                        <a:pt x="2436" y="8244"/>
                      </a:cubicBezTo>
                      <a:cubicBezTo>
                        <a:pt x="2784" y="8539"/>
                        <a:pt x="3132" y="8780"/>
                        <a:pt x="3480" y="9021"/>
                      </a:cubicBezTo>
                      <a:cubicBezTo>
                        <a:pt x="4443" y="8137"/>
                        <a:pt x="5354" y="7227"/>
                        <a:pt x="6156" y="6237"/>
                      </a:cubicBezTo>
                      <a:cubicBezTo>
                        <a:pt x="6745" y="5461"/>
                        <a:pt x="7388" y="4604"/>
                        <a:pt x="7789" y="3694"/>
                      </a:cubicBezTo>
                      <a:cubicBezTo>
                        <a:pt x="7789" y="3644"/>
                        <a:pt x="8044" y="2877"/>
                        <a:pt x="8058" y="2877"/>
                      </a:cubicBezTo>
                      <a:lnTo>
                        <a:pt x="8058" y="2877"/>
                      </a:lnTo>
                      <a:cubicBezTo>
                        <a:pt x="8059" y="2877"/>
                        <a:pt x="8059" y="2879"/>
                        <a:pt x="8058" y="2883"/>
                      </a:cubicBezTo>
                      <a:lnTo>
                        <a:pt x="8058" y="2883"/>
                      </a:lnTo>
                      <a:cubicBezTo>
                        <a:pt x="8164" y="2276"/>
                        <a:pt x="8136" y="2273"/>
                        <a:pt x="7950" y="1714"/>
                      </a:cubicBezTo>
                      <a:cubicBezTo>
                        <a:pt x="7923" y="1687"/>
                        <a:pt x="7923" y="1687"/>
                        <a:pt x="7923" y="1633"/>
                      </a:cubicBezTo>
                      <a:cubicBezTo>
                        <a:pt x="6585" y="884"/>
                        <a:pt x="5139" y="295"/>
                        <a:pt x="4256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0" name="Google Shape;3420;p20"/>
                <p:cNvSpPr/>
                <p:nvPr/>
              </p:nvSpPr>
              <p:spPr>
                <a:xfrm>
                  <a:off x="5338975" y="6938750"/>
                  <a:ext cx="36825" cy="3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294" extrusionOk="0">
                      <a:moveTo>
                        <a:pt x="735" y="0"/>
                      </a:moveTo>
                      <a:cubicBezTo>
                        <a:pt x="633" y="0"/>
                        <a:pt x="528" y="24"/>
                        <a:pt x="429" y="74"/>
                      </a:cubicBezTo>
                      <a:cubicBezTo>
                        <a:pt x="134" y="261"/>
                        <a:pt x="1" y="609"/>
                        <a:pt x="161" y="957"/>
                      </a:cubicBezTo>
                      <a:cubicBezTo>
                        <a:pt x="275" y="1166"/>
                        <a:pt x="496" y="1293"/>
                        <a:pt x="729" y="1293"/>
                      </a:cubicBezTo>
                      <a:cubicBezTo>
                        <a:pt x="825" y="1293"/>
                        <a:pt x="924" y="1272"/>
                        <a:pt x="1018" y="1225"/>
                      </a:cubicBezTo>
                      <a:cubicBezTo>
                        <a:pt x="1339" y="1037"/>
                        <a:pt x="1473" y="689"/>
                        <a:pt x="1285" y="342"/>
                      </a:cubicBezTo>
                      <a:cubicBezTo>
                        <a:pt x="1174" y="120"/>
                        <a:pt x="961" y="0"/>
                        <a:pt x="7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1" name="Google Shape;3421;p20"/>
                <p:cNvSpPr/>
                <p:nvPr/>
              </p:nvSpPr>
              <p:spPr>
                <a:xfrm>
                  <a:off x="4987675" y="6562875"/>
                  <a:ext cx="119125" cy="9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5" h="3841" extrusionOk="0">
                      <a:moveTo>
                        <a:pt x="1535" y="0"/>
                      </a:moveTo>
                      <a:cubicBezTo>
                        <a:pt x="709" y="0"/>
                        <a:pt x="187" y="598"/>
                        <a:pt x="134" y="1298"/>
                      </a:cubicBezTo>
                      <a:cubicBezTo>
                        <a:pt x="1" y="2342"/>
                        <a:pt x="804" y="3841"/>
                        <a:pt x="804" y="3841"/>
                      </a:cubicBezTo>
                      <a:lnTo>
                        <a:pt x="2329" y="3841"/>
                      </a:lnTo>
                      <a:cubicBezTo>
                        <a:pt x="2329" y="3841"/>
                        <a:pt x="4765" y="1726"/>
                        <a:pt x="3079" y="575"/>
                      </a:cubicBezTo>
                      <a:cubicBezTo>
                        <a:pt x="2495" y="168"/>
                        <a:pt x="1973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2" name="Google Shape;3422;p20"/>
                <p:cNvSpPr/>
                <p:nvPr/>
              </p:nvSpPr>
              <p:spPr>
                <a:xfrm>
                  <a:off x="5039200" y="6584050"/>
                  <a:ext cx="111100" cy="9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3904" extrusionOk="0">
                      <a:moveTo>
                        <a:pt x="1956" y="0"/>
                      </a:moveTo>
                      <a:cubicBezTo>
                        <a:pt x="1516" y="0"/>
                        <a:pt x="1107" y="215"/>
                        <a:pt x="830" y="558"/>
                      </a:cubicBezTo>
                      <a:cubicBezTo>
                        <a:pt x="161" y="1361"/>
                        <a:pt x="0" y="3074"/>
                        <a:pt x="0" y="3074"/>
                      </a:cubicBezTo>
                      <a:lnTo>
                        <a:pt x="1258" y="3904"/>
                      </a:lnTo>
                      <a:cubicBezTo>
                        <a:pt x="1258" y="3904"/>
                        <a:pt x="4444" y="3475"/>
                        <a:pt x="3721" y="1548"/>
                      </a:cubicBezTo>
                      <a:cubicBezTo>
                        <a:pt x="3265" y="433"/>
                        <a:pt x="2580" y="0"/>
                        <a:pt x="1956" y="0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3" name="Google Shape;3423;p20"/>
                <p:cNvSpPr/>
                <p:nvPr/>
              </p:nvSpPr>
              <p:spPr>
                <a:xfrm>
                  <a:off x="4897100" y="6625000"/>
                  <a:ext cx="227100" cy="1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4" h="7389" extrusionOk="0">
                      <a:moveTo>
                        <a:pt x="3454" y="1"/>
                      </a:moveTo>
                      <a:cubicBezTo>
                        <a:pt x="1675" y="1"/>
                        <a:pt x="0" y="2471"/>
                        <a:pt x="3302" y="5638"/>
                      </a:cubicBezTo>
                      <a:cubicBezTo>
                        <a:pt x="4643" y="6915"/>
                        <a:pt x="5741" y="7389"/>
                        <a:pt x="6604" y="7389"/>
                      </a:cubicBezTo>
                      <a:cubicBezTo>
                        <a:pt x="8293" y="7389"/>
                        <a:pt x="9083" y="5576"/>
                        <a:pt x="9030" y="4407"/>
                      </a:cubicBezTo>
                      <a:cubicBezTo>
                        <a:pt x="8950" y="1998"/>
                        <a:pt x="4453" y="285"/>
                        <a:pt x="4453" y="285"/>
                      </a:cubicBezTo>
                      <a:cubicBezTo>
                        <a:pt x="4139" y="91"/>
                        <a:pt x="3795" y="1"/>
                        <a:pt x="3454" y="1"/>
                      </a:cubicBezTo>
                      <a:close/>
                    </a:path>
                  </a:pathLst>
                </a:custGeom>
                <a:solidFill>
                  <a:srgbClr val="6434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4" name="Google Shape;3424;p20"/>
                <p:cNvSpPr/>
                <p:nvPr/>
              </p:nvSpPr>
              <p:spPr>
                <a:xfrm>
                  <a:off x="4944850" y="6638125"/>
                  <a:ext cx="136525" cy="14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" h="5649" extrusionOk="0">
                      <a:moveTo>
                        <a:pt x="5355" y="2056"/>
                      </a:moveTo>
                      <a:lnTo>
                        <a:pt x="5355" y="2056"/>
                      </a:lnTo>
                      <a:cubicBezTo>
                        <a:pt x="5355" y="2058"/>
                        <a:pt x="5354" y="2060"/>
                        <a:pt x="5354" y="2062"/>
                      </a:cubicBezTo>
                      <a:cubicBezTo>
                        <a:pt x="5354" y="2059"/>
                        <a:pt x="5355" y="2057"/>
                        <a:pt x="5355" y="2056"/>
                      </a:cubicBezTo>
                      <a:close/>
                      <a:moveTo>
                        <a:pt x="3105" y="1"/>
                      </a:moveTo>
                      <a:cubicBezTo>
                        <a:pt x="2409" y="1312"/>
                        <a:pt x="1098" y="2436"/>
                        <a:pt x="1" y="3373"/>
                      </a:cubicBezTo>
                      <a:cubicBezTo>
                        <a:pt x="295" y="3909"/>
                        <a:pt x="777" y="4524"/>
                        <a:pt x="1392" y="5113"/>
                      </a:cubicBezTo>
                      <a:cubicBezTo>
                        <a:pt x="1633" y="5327"/>
                        <a:pt x="1821" y="5488"/>
                        <a:pt x="2035" y="5648"/>
                      </a:cubicBezTo>
                      <a:cubicBezTo>
                        <a:pt x="2677" y="5193"/>
                        <a:pt x="3346" y="4658"/>
                        <a:pt x="3908" y="4069"/>
                      </a:cubicBezTo>
                      <a:cubicBezTo>
                        <a:pt x="4337" y="3641"/>
                        <a:pt x="4818" y="3132"/>
                        <a:pt x="5113" y="2570"/>
                      </a:cubicBezTo>
                      <a:cubicBezTo>
                        <a:pt x="5138" y="2545"/>
                        <a:pt x="5349" y="2054"/>
                        <a:pt x="5356" y="2054"/>
                      </a:cubicBezTo>
                      <a:lnTo>
                        <a:pt x="5356" y="2054"/>
                      </a:lnTo>
                      <a:cubicBezTo>
                        <a:pt x="5356" y="2054"/>
                        <a:pt x="5356" y="2055"/>
                        <a:pt x="5355" y="2056"/>
                      </a:cubicBezTo>
                      <a:lnTo>
                        <a:pt x="5355" y="2056"/>
                      </a:lnTo>
                      <a:cubicBezTo>
                        <a:pt x="5460" y="1714"/>
                        <a:pt x="5407" y="1712"/>
                        <a:pt x="5354" y="1339"/>
                      </a:cubicBezTo>
                      <a:lnTo>
                        <a:pt x="5354" y="1312"/>
                      </a:lnTo>
                      <a:cubicBezTo>
                        <a:pt x="4551" y="697"/>
                        <a:pt x="3641" y="268"/>
                        <a:pt x="3105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5" name="Google Shape;3425;p20"/>
                <p:cNvSpPr/>
                <p:nvPr/>
              </p:nvSpPr>
              <p:spPr>
                <a:xfrm>
                  <a:off x="5069300" y="6740125"/>
                  <a:ext cx="22775" cy="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820" extrusionOk="0">
                      <a:moveTo>
                        <a:pt x="485" y="1"/>
                      </a:moveTo>
                      <a:cubicBezTo>
                        <a:pt x="424" y="1"/>
                        <a:pt x="360" y="14"/>
                        <a:pt x="295" y="43"/>
                      </a:cubicBezTo>
                      <a:cubicBezTo>
                        <a:pt x="108" y="123"/>
                        <a:pt x="1" y="364"/>
                        <a:pt x="54" y="578"/>
                      </a:cubicBezTo>
                      <a:cubicBezTo>
                        <a:pt x="137" y="722"/>
                        <a:pt x="299" y="819"/>
                        <a:pt x="467" y="819"/>
                      </a:cubicBezTo>
                      <a:cubicBezTo>
                        <a:pt x="517" y="819"/>
                        <a:pt x="567" y="811"/>
                        <a:pt x="617" y="792"/>
                      </a:cubicBezTo>
                      <a:cubicBezTo>
                        <a:pt x="804" y="712"/>
                        <a:pt x="911" y="471"/>
                        <a:pt x="831" y="257"/>
                      </a:cubicBezTo>
                      <a:cubicBezTo>
                        <a:pt x="791" y="100"/>
                        <a:pt x="652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426" name="Google Shape;3426;p20"/>
            <p:cNvSpPr/>
            <p:nvPr/>
          </p:nvSpPr>
          <p:spPr>
            <a:xfrm>
              <a:off x="543401" y="1134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7" name="Google Shape;3427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20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304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9" name="Google Shape;3429;p20"/>
          <p:cNvSpPr txBox="1">
            <a:spLocks noGrp="1"/>
          </p:cNvSpPr>
          <p:nvPr>
            <p:ph type="subTitle" idx="1"/>
          </p:nvPr>
        </p:nvSpPr>
        <p:spPr>
          <a:xfrm>
            <a:off x="2658800" y="4339900"/>
            <a:ext cx="6874400" cy="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860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1"/>
          <p:cNvGrpSpPr/>
          <p:nvPr/>
        </p:nvGrpSpPr>
        <p:grpSpPr>
          <a:xfrm>
            <a:off x="-418633" y="144023"/>
            <a:ext cx="12937184" cy="7126749"/>
            <a:chOff x="-313975" y="108017"/>
            <a:chExt cx="9702888" cy="5345062"/>
          </a:xfrm>
        </p:grpSpPr>
        <p:sp>
          <p:nvSpPr>
            <p:cNvPr id="3432" name="Google Shape;3432;p2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34" name="Google Shape;3434;p21"/>
            <p:cNvGrpSpPr/>
            <p:nvPr/>
          </p:nvGrpSpPr>
          <p:grpSpPr>
            <a:xfrm>
              <a:off x="-313975" y="3014909"/>
              <a:ext cx="2025620" cy="2293491"/>
              <a:chOff x="-313975" y="3014909"/>
              <a:chExt cx="2025620" cy="2293491"/>
            </a:xfrm>
          </p:grpSpPr>
          <p:grpSp>
            <p:nvGrpSpPr>
              <p:cNvPr id="3435" name="Google Shape;3435;p21"/>
              <p:cNvGrpSpPr/>
              <p:nvPr/>
            </p:nvGrpSpPr>
            <p:grpSpPr>
              <a:xfrm rot="-1164110" flipH="1">
                <a:off x="-77269" y="3113905"/>
                <a:ext cx="864923" cy="1572976"/>
                <a:chOff x="5641475" y="2674000"/>
                <a:chExt cx="1142425" cy="2077650"/>
              </a:xfrm>
            </p:grpSpPr>
            <p:sp>
              <p:nvSpPr>
                <p:cNvPr id="3436" name="Google Shape;3436;p21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7" name="Google Shape;3437;p21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8" name="Google Shape;3438;p21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9" name="Google Shape;3439;p21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0" name="Google Shape;3440;p21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1" name="Google Shape;3441;p21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2" name="Google Shape;3442;p21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3" name="Google Shape;3443;p21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4" name="Google Shape;3444;p21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5" name="Google Shape;3445;p21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6" name="Google Shape;3446;p21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7" name="Google Shape;3447;p21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8" name="Google Shape;3448;p21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9" name="Google Shape;3449;p21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0" name="Google Shape;3450;p21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1" name="Google Shape;3451;p21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2" name="Google Shape;3452;p21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3" name="Google Shape;3453;p21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4" name="Google Shape;3454;p21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5" name="Google Shape;3455;p21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6" name="Google Shape;3456;p21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7" name="Google Shape;3457;p21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8" name="Google Shape;3458;p21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9" name="Google Shape;3459;p21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0" name="Google Shape;3460;p21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1" name="Google Shape;3461;p21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2" name="Google Shape;3462;p21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3" name="Google Shape;3463;p21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4" name="Google Shape;3464;p21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5" name="Google Shape;3465;p21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6" name="Google Shape;3466;p21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7" name="Google Shape;3467;p21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8" name="Google Shape;3468;p21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9" name="Google Shape;3469;p21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0" name="Google Shape;3470;p21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1" name="Google Shape;3471;p21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2" name="Google Shape;3472;p21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3" name="Google Shape;3473;p21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4" name="Google Shape;3474;p21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5" name="Google Shape;3475;p21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6" name="Google Shape;3476;p21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7" name="Google Shape;3477;p21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8" name="Google Shape;3478;p21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9" name="Google Shape;3479;p21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0" name="Google Shape;3480;p21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1" name="Google Shape;3481;p21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2" name="Google Shape;3482;p21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3" name="Google Shape;3483;p21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4" name="Google Shape;3484;p21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5" name="Google Shape;3485;p21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6" name="Google Shape;3486;p21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7" name="Google Shape;3487;p21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8" name="Google Shape;3488;p21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89" name="Google Shape;3489;p21"/>
              <p:cNvGrpSpPr/>
              <p:nvPr/>
            </p:nvGrpSpPr>
            <p:grpSpPr>
              <a:xfrm rot="-1202750" flipH="1">
                <a:off x="378679" y="4335148"/>
                <a:ext cx="1260473" cy="645757"/>
                <a:chOff x="4976050" y="4611525"/>
                <a:chExt cx="1664950" cy="852975"/>
              </a:xfrm>
            </p:grpSpPr>
            <p:sp>
              <p:nvSpPr>
                <p:cNvPr id="3490" name="Google Shape;3490;p21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1" name="Google Shape;3491;p21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92" name="Google Shape;3492;p21"/>
              <p:cNvGrpSpPr/>
              <p:nvPr/>
            </p:nvGrpSpPr>
            <p:grpSpPr>
              <a:xfrm>
                <a:off x="-144100" y="4296675"/>
                <a:ext cx="1024075" cy="1011725"/>
                <a:chOff x="2649575" y="3055425"/>
                <a:chExt cx="1024075" cy="1011725"/>
              </a:xfrm>
            </p:grpSpPr>
            <p:sp>
              <p:nvSpPr>
                <p:cNvPr id="3493" name="Google Shape;3493;p21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4" name="Google Shape;3494;p21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5" name="Google Shape;3495;p21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6" name="Google Shape;3496;p21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7" name="Google Shape;3497;p21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8" name="Google Shape;3498;p21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9" name="Google Shape;3499;p21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0" name="Google Shape;3500;p21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1" name="Google Shape;3501;p21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2" name="Google Shape;3502;p21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3" name="Google Shape;3503;p21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4" name="Google Shape;3504;p21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5" name="Google Shape;3505;p21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6" name="Google Shape;3506;p21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7" name="Google Shape;3507;p21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8" name="Google Shape;3508;p21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9" name="Google Shape;3509;p21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0" name="Google Shape;3510;p21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1" name="Google Shape;3511;p21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2" name="Google Shape;3512;p21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3" name="Google Shape;3513;p21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4" name="Google Shape;3514;p21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5" name="Google Shape;3515;p21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6" name="Google Shape;3516;p21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7" name="Google Shape;3517;p21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8" name="Google Shape;3518;p21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519" name="Google Shape;3519;p21"/>
              <p:cNvGrpSpPr/>
              <p:nvPr/>
            </p:nvGrpSpPr>
            <p:grpSpPr>
              <a:xfrm>
                <a:off x="275119" y="3862077"/>
                <a:ext cx="397219" cy="390007"/>
                <a:chOff x="5672100" y="3575250"/>
                <a:chExt cx="1054750" cy="1035325"/>
              </a:xfrm>
            </p:grpSpPr>
            <p:sp>
              <p:nvSpPr>
                <p:cNvPr id="3520" name="Google Shape;3520;p21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1" name="Google Shape;3521;p21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2" name="Google Shape;3522;p21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3" name="Google Shape;3523;p21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4" name="Google Shape;3524;p21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5" name="Google Shape;3525;p21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6" name="Google Shape;3526;p21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27" name="Google Shape;3527;p21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8" name="Google Shape;3528;p21"/>
            <p:cNvGrpSpPr/>
            <p:nvPr/>
          </p:nvGrpSpPr>
          <p:grpSpPr>
            <a:xfrm rot="1067620">
              <a:off x="8313264" y="1726754"/>
              <a:ext cx="180904" cy="237637"/>
              <a:chOff x="4906125" y="1207000"/>
              <a:chExt cx="520550" cy="683800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7" name="Google Shape;3557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8" name="Google Shape;3558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0" name="Google Shape;3560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1" name="Google Shape;3561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2" name="Google Shape;3562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5" name="Google Shape;3565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6" name="Google Shape;3566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9" name="Google Shape;3569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0" name="Google Shape;3570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3" name="Google Shape;3573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4" name="Google Shape;3574;p21"/>
            <p:cNvGrpSpPr/>
            <p:nvPr/>
          </p:nvGrpSpPr>
          <p:grpSpPr>
            <a:xfrm>
              <a:off x="8388584" y="1200146"/>
              <a:ext cx="297026" cy="390176"/>
              <a:chOff x="4906125" y="1207000"/>
              <a:chExt cx="520550" cy="683800"/>
            </a:xfrm>
          </p:grpSpPr>
          <p:sp>
            <p:nvSpPr>
              <p:cNvPr id="3575" name="Google Shape;3575;p21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1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1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1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1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1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1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1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1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1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1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1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1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1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1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1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1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1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1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1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1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1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1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1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1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1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1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1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1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1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1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1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1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1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1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1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1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1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1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1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1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1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1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1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0" name="Google Shape;3620;p21"/>
            <p:cNvGrpSpPr/>
            <p:nvPr/>
          </p:nvGrpSpPr>
          <p:grpSpPr>
            <a:xfrm rot="-1031996" flipH="1">
              <a:off x="8290386" y="4431907"/>
              <a:ext cx="988287" cy="895065"/>
              <a:chOff x="4048900" y="1919750"/>
              <a:chExt cx="1060775" cy="960715"/>
            </a:xfrm>
          </p:grpSpPr>
          <p:sp>
            <p:nvSpPr>
              <p:cNvPr id="3621" name="Google Shape;3621;p21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2" name="Google Shape;3622;p21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3" name="Google Shape;3623;p21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4" name="Google Shape;3624;p21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1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1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1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1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1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0" name="Google Shape;3630;p21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1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1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1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1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1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1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7" name="Google Shape;3637;p21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1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1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0" name="Google Shape;3640;p21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1" name="Google Shape;3641;p21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2" name="Google Shape;3642;p21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1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4" name="Google Shape;3644;p21"/>
            <p:cNvGrpSpPr/>
            <p:nvPr/>
          </p:nvGrpSpPr>
          <p:grpSpPr>
            <a:xfrm flipH="1">
              <a:off x="7833533" y="2906400"/>
              <a:ext cx="959275" cy="2148325"/>
              <a:chOff x="6907275" y="5188300"/>
              <a:chExt cx="959275" cy="2148325"/>
            </a:xfrm>
          </p:grpSpPr>
          <p:sp>
            <p:nvSpPr>
              <p:cNvPr id="3645" name="Google Shape;3645;p21"/>
              <p:cNvSpPr/>
              <p:nvPr/>
            </p:nvSpPr>
            <p:spPr>
              <a:xfrm>
                <a:off x="6907275" y="5188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6" name="Google Shape;3646;p21"/>
              <p:cNvSpPr/>
              <p:nvPr/>
            </p:nvSpPr>
            <p:spPr>
              <a:xfrm>
                <a:off x="7590850" y="708880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7" name="Google Shape;3647;p21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1"/>
            <p:cNvSpPr/>
            <p:nvPr/>
          </p:nvSpPr>
          <p:spPr>
            <a:xfrm>
              <a:off x="-218825" y="238943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0" name="Google Shape;3650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51" name="Google Shape;3651;p21"/>
          <p:cNvSpPr txBox="1">
            <a:spLocks noGrp="1"/>
          </p:cNvSpPr>
          <p:nvPr>
            <p:ph type="title" idx="2"/>
          </p:nvPr>
        </p:nvSpPr>
        <p:spPr>
          <a:xfrm>
            <a:off x="3890200" y="1600200"/>
            <a:ext cx="4411600" cy="422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652" name="Google Shape;3652;p21"/>
          <p:cNvGrpSpPr/>
          <p:nvPr/>
        </p:nvGrpSpPr>
        <p:grpSpPr>
          <a:xfrm rot="-1342695">
            <a:off x="10859790" y="5002883"/>
            <a:ext cx="1275309" cy="1833253"/>
            <a:chOff x="-281361" y="3012568"/>
            <a:chExt cx="1154935" cy="1660217"/>
          </a:xfrm>
        </p:grpSpPr>
        <p:sp>
          <p:nvSpPr>
            <p:cNvPr id="3653" name="Google Shape;3653;p21"/>
            <p:cNvSpPr/>
            <p:nvPr/>
          </p:nvSpPr>
          <p:spPr>
            <a:xfrm rot="-549552">
              <a:off x="328027" y="3679692"/>
              <a:ext cx="393741" cy="284703"/>
            </a:xfrm>
            <a:custGeom>
              <a:avLst/>
              <a:gdLst/>
              <a:ahLst/>
              <a:cxnLst/>
              <a:rect l="l" t="t" r="r" b="b"/>
              <a:pathLst>
                <a:path w="20944" h="15146" extrusionOk="0">
                  <a:moveTo>
                    <a:pt x="19757" y="1"/>
                  </a:moveTo>
                  <a:cubicBezTo>
                    <a:pt x="15529" y="1"/>
                    <a:pt x="11320" y="1328"/>
                    <a:pt x="7873" y="3774"/>
                  </a:cubicBezTo>
                  <a:cubicBezTo>
                    <a:pt x="4104" y="6419"/>
                    <a:pt x="1308" y="10370"/>
                    <a:pt x="1" y="14808"/>
                  </a:cubicBezTo>
                  <a:cubicBezTo>
                    <a:pt x="1299" y="15033"/>
                    <a:pt x="2586" y="15145"/>
                    <a:pt x="3847" y="15145"/>
                  </a:cubicBezTo>
                  <a:cubicBezTo>
                    <a:pt x="7693" y="15145"/>
                    <a:pt x="11296" y="14102"/>
                    <a:pt x="14226" y="12042"/>
                  </a:cubicBezTo>
                  <a:cubicBezTo>
                    <a:pt x="18056" y="9276"/>
                    <a:pt x="20609" y="4747"/>
                    <a:pt x="20943" y="36"/>
                  </a:cubicBezTo>
                  <a:cubicBezTo>
                    <a:pt x="20548" y="12"/>
                    <a:pt x="20153" y="1"/>
                    <a:pt x="19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4" name="Google Shape;3654;p21"/>
            <p:cNvGrpSpPr/>
            <p:nvPr/>
          </p:nvGrpSpPr>
          <p:grpSpPr>
            <a:xfrm rot="-730137">
              <a:off x="-131395" y="3085674"/>
              <a:ext cx="855002" cy="1514006"/>
              <a:chOff x="207725" y="2276150"/>
              <a:chExt cx="1299425" cy="2300975"/>
            </a:xfrm>
          </p:grpSpPr>
          <p:sp>
            <p:nvSpPr>
              <p:cNvPr id="3655" name="Google Shape;3655;p21"/>
              <p:cNvSpPr/>
              <p:nvPr/>
            </p:nvSpPr>
            <p:spPr>
              <a:xfrm>
                <a:off x="916700" y="2276150"/>
                <a:ext cx="289550" cy="661150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26446" extrusionOk="0">
                    <a:moveTo>
                      <a:pt x="7812" y="1"/>
                    </a:moveTo>
                    <a:cubicBezTo>
                      <a:pt x="5107" y="4044"/>
                      <a:pt x="2341" y="8147"/>
                      <a:pt x="1155" y="12858"/>
                    </a:cubicBezTo>
                    <a:cubicBezTo>
                      <a:pt x="0" y="17570"/>
                      <a:pt x="669" y="23041"/>
                      <a:pt x="4104" y="26445"/>
                    </a:cubicBezTo>
                    <a:cubicBezTo>
                      <a:pt x="8511" y="22190"/>
                      <a:pt x="10639" y="17782"/>
                      <a:pt x="11125" y="13193"/>
                    </a:cubicBezTo>
                    <a:cubicBezTo>
                      <a:pt x="11581" y="8603"/>
                      <a:pt x="10396" y="3831"/>
                      <a:pt x="78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249500" y="3548225"/>
                <a:ext cx="383775" cy="487100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9484" extrusionOk="0">
                    <a:moveTo>
                      <a:pt x="1673" y="0"/>
                    </a:moveTo>
                    <a:cubicBezTo>
                      <a:pt x="1" y="4286"/>
                      <a:pt x="1490" y="8906"/>
                      <a:pt x="4256" y="12280"/>
                    </a:cubicBezTo>
                    <a:cubicBezTo>
                      <a:pt x="7022" y="15654"/>
                      <a:pt x="10943" y="17933"/>
                      <a:pt x="15016" y="19484"/>
                    </a:cubicBezTo>
                    <a:cubicBezTo>
                      <a:pt x="15351" y="15228"/>
                      <a:pt x="14196" y="10912"/>
                      <a:pt x="11825" y="7386"/>
                    </a:cubicBezTo>
                    <a:cubicBezTo>
                      <a:pt x="9424" y="3830"/>
                      <a:pt x="5776" y="1216"/>
                      <a:pt x="16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765475" y="3687275"/>
                <a:ext cx="476475" cy="386675"/>
              </a:xfrm>
              <a:custGeom>
                <a:avLst/>
                <a:gdLst/>
                <a:ahLst/>
                <a:cxnLst/>
                <a:rect l="l" t="t" r="r" b="b"/>
                <a:pathLst>
                  <a:path w="19059" h="15467" extrusionOk="0">
                    <a:moveTo>
                      <a:pt x="19059" y="0"/>
                    </a:moveTo>
                    <a:cubicBezTo>
                      <a:pt x="14682" y="92"/>
                      <a:pt x="10366" y="1703"/>
                      <a:pt x="6961" y="4469"/>
                    </a:cubicBezTo>
                    <a:cubicBezTo>
                      <a:pt x="3527" y="7204"/>
                      <a:pt x="1064" y="11125"/>
                      <a:pt x="1" y="15381"/>
                    </a:cubicBezTo>
                    <a:cubicBezTo>
                      <a:pt x="650" y="15438"/>
                      <a:pt x="1292" y="15467"/>
                      <a:pt x="1923" y="15467"/>
                    </a:cubicBezTo>
                    <a:cubicBezTo>
                      <a:pt x="6288" y="15467"/>
                      <a:pt x="10196" y="14107"/>
                      <a:pt x="13223" y="11612"/>
                    </a:cubicBezTo>
                    <a:cubicBezTo>
                      <a:pt x="16627" y="8754"/>
                      <a:pt x="18846" y="4438"/>
                      <a:pt x="190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371100" y="3007175"/>
                <a:ext cx="448350" cy="604125"/>
              </a:xfrm>
              <a:custGeom>
                <a:avLst/>
                <a:gdLst/>
                <a:ahLst/>
                <a:cxnLst/>
                <a:rect l="l" t="t" r="r" b="b"/>
                <a:pathLst>
                  <a:path w="17934" h="24165" extrusionOk="0">
                    <a:moveTo>
                      <a:pt x="1490" y="0"/>
                    </a:moveTo>
                    <a:lnTo>
                      <a:pt x="1490" y="0"/>
                    </a:lnTo>
                    <a:cubicBezTo>
                      <a:pt x="0" y="5198"/>
                      <a:pt x="730" y="11004"/>
                      <a:pt x="3435" y="15715"/>
                    </a:cubicBezTo>
                    <a:cubicBezTo>
                      <a:pt x="6079" y="20426"/>
                      <a:pt x="10760" y="23952"/>
                      <a:pt x="16414" y="24165"/>
                    </a:cubicBezTo>
                    <a:cubicBezTo>
                      <a:pt x="17934" y="19028"/>
                      <a:pt x="17174" y="13253"/>
                      <a:pt x="14377" y="8724"/>
                    </a:cubicBezTo>
                    <a:cubicBezTo>
                      <a:pt x="11551" y="4165"/>
                      <a:pt x="6718" y="882"/>
                      <a:pt x="14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469875" y="2689550"/>
                <a:ext cx="405800" cy="396850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5874" extrusionOk="0">
                    <a:moveTo>
                      <a:pt x="396" y="0"/>
                    </a:moveTo>
                    <a:lnTo>
                      <a:pt x="396" y="0"/>
                    </a:lnTo>
                    <a:cubicBezTo>
                      <a:pt x="1" y="4255"/>
                      <a:pt x="1612" y="8632"/>
                      <a:pt x="4590" y="11642"/>
                    </a:cubicBezTo>
                    <a:cubicBezTo>
                      <a:pt x="7280" y="14304"/>
                      <a:pt x="11061" y="15873"/>
                      <a:pt x="14872" y="15873"/>
                    </a:cubicBezTo>
                    <a:cubicBezTo>
                      <a:pt x="15326" y="15873"/>
                      <a:pt x="15780" y="15851"/>
                      <a:pt x="16232" y="15806"/>
                    </a:cubicBezTo>
                    <a:cubicBezTo>
                      <a:pt x="15776" y="11763"/>
                      <a:pt x="13892" y="7903"/>
                      <a:pt x="11095" y="4985"/>
                    </a:cubicBezTo>
                    <a:cubicBezTo>
                      <a:pt x="8238" y="2097"/>
                      <a:pt x="4408" y="152"/>
                      <a:pt x="3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035250" y="2811925"/>
                <a:ext cx="471900" cy="332850"/>
              </a:xfrm>
              <a:custGeom>
                <a:avLst/>
                <a:gdLst/>
                <a:ahLst/>
                <a:cxnLst/>
                <a:rect l="l" t="t" r="r" b="b"/>
                <a:pathLst>
                  <a:path w="18876" h="13314" extrusionOk="0">
                    <a:moveTo>
                      <a:pt x="16871" y="0"/>
                    </a:moveTo>
                    <a:cubicBezTo>
                      <a:pt x="13274" y="0"/>
                      <a:pt x="9635" y="602"/>
                      <a:pt x="6535" y="2370"/>
                    </a:cubicBezTo>
                    <a:cubicBezTo>
                      <a:pt x="2796" y="4467"/>
                      <a:pt x="0" y="8418"/>
                      <a:pt x="152" y="12674"/>
                    </a:cubicBezTo>
                    <a:cubicBezTo>
                      <a:pt x="1420" y="13111"/>
                      <a:pt x="2712" y="13314"/>
                      <a:pt x="3989" y="13314"/>
                    </a:cubicBezTo>
                    <a:cubicBezTo>
                      <a:pt x="6970" y="13314"/>
                      <a:pt x="9870" y="12212"/>
                      <a:pt x="12189" y="10424"/>
                    </a:cubicBezTo>
                    <a:cubicBezTo>
                      <a:pt x="15502" y="7871"/>
                      <a:pt x="17690" y="4072"/>
                      <a:pt x="18876" y="60"/>
                    </a:cubicBezTo>
                    <a:cubicBezTo>
                      <a:pt x="18211" y="21"/>
                      <a:pt x="17542" y="0"/>
                      <a:pt x="16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511675" y="2502600"/>
                <a:ext cx="588950" cy="2074525"/>
              </a:xfrm>
              <a:custGeom>
                <a:avLst/>
                <a:gdLst/>
                <a:ahLst/>
                <a:cxnLst/>
                <a:rect l="l" t="t" r="r" b="b"/>
                <a:pathLst>
                  <a:path w="23558" h="82981" extrusionOk="0">
                    <a:moveTo>
                      <a:pt x="23436" y="1"/>
                    </a:moveTo>
                    <a:cubicBezTo>
                      <a:pt x="23405" y="1"/>
                      <a:pt x="23375" y="31"/>
                      <a:pt x="23375" y="62"/>
                    </a:cubicBezTo>
                    <a:cubicBezTo>
                      <a:pt x="22007" y="7144"/>
                      <a:pt x="20518" y="14135"/>
                      <a:pt x="18815" y="21126"/>
                    </a:cubicBezTo>
                    <a:cubicBezTo>
                      <a:pt x="17144" y="28117"/>
                      <a:pt x="15289" y="35077"/>
                      <a:pt x="13253" y="41947"/>
                    </a:cubicBezTo>
                    <a:cubicBezTo>
                      <a:pt x="11247" y="48816"/>
                      <a:pt x="8967" y="55625"/>
                      <a:pt x="6748" y="62464"/>
                    </a:cubicBezTo>
                    <a:cubicBezTo>
                      <a:pt x="5715" y="65868"/>
                      <a:pt x="4560" y="69272"/>
                      <a:pt x="3405" y="72677"/>
                    </a:cubicBezTo>
                    <a:lnTo>
                      <a:pt x="0" y="82890"/>
                    </a:lnTo>
                    <a:cubicBezTo>
                      <a:pt x="0" y="82950"/>
                      <a:pt x="0" y="82981"/>
                      <a:pt x="31" y="82981"/>
                    </a:cubicBezTo>
                    <a:cubicBezTo>
                      <a:pt x="92" y="82981"/>
                      <a:pt x="152" y="82981"/>
                      <a:pt x="152" y="82950"/>
                    </a:cubicBezTo>
                    <a:cubicBezTo>
                      <a:pt x="912" y="81309"/>
                      <a:pt x="1642" y="79637"/>
                      <a:pt x="2371" y="77996"/>
                    </a:cubicBezTo>
                    <a:cubicBezTo>
                      <a:pt x="3040" y="76354"/>
                      <a:pt x="3739" y="74683"/>
                      <a:pt x="4408" y="73011"/>
                    </a:cubicBezTo>
                    <a:cubicBezTo>
                      <a:pt x="5776" y="69667"/>
                      <a:pt x="6991" y="66294"/>
                      <a:pt x="8207" y="62920"/>
                    </a:cubicBezTo>
                    <a:cubicBezTo>
                      <a:pt x="10609" y="56111"/>
                      <a:pt x="12584" y="49211"/>
                      <a:pt x="14438" y="42251"/>
                    </a:cubicBezTo>
                    <a:cubicBezTo>
                      <a:pt x="16353" y="35290"/>
                      <a:pt x="18056" y="28299"/>
                      <a:pt x="19575" y="21278"/>
                    </a:cubicBezTo>
                    <a:cubicBezTo>
                      <a:pt x="21095" y="14226"/>
                      <a:pt x="22432" y="7174"/>
                      <a:pt x="23557" y="62"/>
                    </a:cubicBezTo>
                    <a:cubicBezTo>
                      <a:pt x="23557" y="31"/>
                      <a:pt x="23527" y="1"/>
                      <a:pt x="2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564875" y="2794400"/>
                <a:ext cx="880725" cy="4037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6151" extrusionOk="0">
                    <a:moveTo>
                      <a:pt x="0" y="1"/>
                    </a:moveTo>
                    <a:lnTo>
                      <a:pt x="0" y="31"/>
                    </a:lnTo>
                    <a:cubicBezTo>
                      <a:pt x="1520" y="1125"/>
                      <a:pt x="2949" y="2280"/>
                      <a:pt x="4377" y="3496"/>
                    </a:cubicBezTo>
                    <a:cubicBezTo>
                      <a:pt x="5775" y="4712"/>
                      <a:pt x="7143" y="5989"/>
                      <a:pt x="8389" y="7326"/>
                    </a:cubicBezTo>
                    <a:cubicBezTo>
                      <a:pt x="10973" y="9970"/>
                      <a:pt x="13253" y="12888"/>
                      <a:pt x="15259" y="16019"/>
                    </a:cubicBezTo>
                    <a:lnTo>
                      <a:pt x="15259" y="16050"/>
                    </a:lnTo>
                    <a:cubicBezTo>
                      <a:pt x="15294" y="16121"/>
                      <a:pt x="15361" y="16150"/>
                      <a:pt x="15423" y="16150"/>
                    </a:cubicBezTo>
                    <a:cubicBezTo>
                      <a:pt x="15466" y="16150"/>
                      <a:pt x="15507" y="16136"/>
                      <a:pt x="15532" y="16110"/>
                    </a:cubicBezTo>
                    <a:cubicBezTo>
                      <a:pt x="21611" y="10852"/>
                      <a:pt x="28238" y="6232"/>
                      <a:pt x="35229" y="2311"/>
                    </a:cubicBezTo>
                    <a:lnTo>
                      <a:pt x="35229" y="2220"/>
                    </a:lnTo>
                    <a:cubicBezTo>
                      <a:pt x="31703" y="4134"/>
                      <a:pt x="28268" y="6232"/>
                      <a:pt x="24925" y="8451"/>
                    </a:cubicBezTo>
                    <a:cubicBezTo>
                      <a:pt x="21645" y="10687"/>
                      <a:pt x="18512" y="13069"/>
                      <a:pt x="15496" y="15598"/>
                    </a:cubicBezTo>
                    <a:lnTo>
                      <a:pt x="15496" y="15598"/>
                    </a:lnTo>
                    <a:cubicBezTo>
                      <a:pt x="13577" y="12485"/>
                      <a:pt x="11310" y="9578"/>
                      <a:pt x="8724" y="6992"/>
                    </a:cubicBezTo>
                    <a:cubicBezTo>
                      <a:pt x="7417" y="5654"/>
                      <a:pt x="6049" y="4408"/>
                      <a:pt x="4590" y="3223"/>
                    </a:cubicBezTo>
                    <a:cubicBezTo>
                      <a:pt x="3161" y="2037"/>
                      <a:pt x="1581" y="973"/>
                      <a:pt x="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504825" y="3130275"/>
                <a:ext cx="867825" cy="59627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23851" extrusionOk="0">
                    <a:moveTo>
                      <a:pt x="92" y="1"/>
                    </a:moveTo>
                    <a:cubicBezTo>
                      <a:pt x="1" y="1"/>
                      <a:pt x="1" y="31"/>
                      <a:pt x="1" y="31"/>
                    </a:cubicBezTo>
                    <a:cubicBezTo>
                      <a:pt x="1217" y="1885"/>
                      <a:pt x="2341" y="3830"/>
                      <a:pt x="3405" y="5776"/>
                    </a:cubicBezTo>
                    <a:cubicBezTo>
                      <a:pt x="4469" y="7721"/>
                      <a:pt x="5472" y="9697"/>
                      <a:pt x="6475" y="11672"/>
                    </a:cubicBezTo>
                    <a:cubicBezTo>
                      <a:pt x="7509" y="13648"/>
                      <a:pt x="8451" y="15654"/>
                      <a:pt x="9393" y="17660"/>
                    </a:cubicBezTo>
                    <a:cubicBezTo>
                      <a:pt x="10335" y="19666"/>
                      <a:pt x="11247" y="21703"/>
                      <a:pt x="12098" y="23739"/>
                    </a:cubicBezTo>
                    <a:lnTo>
                      <a:pt x="12098" y="23800"/>
                    </a:lnTo>
                    <a:cubicBezTo>
                      <a:pt x="12116" y="23836"/>
                      <a:pt x="12165" y="23851"/>
                      <a:pt x="12215" y="23851"/>
                    </a:cubicBezTo>
                    <a:cubicBezTo>
                      <a:pt x="12250" y="23851"/>
                      <a:pt x="12286" y="23843"/>
                      <a:pt x="12311" y="23831"/>
                    </a:cubicBezTo>
                    <a:lnTo>
                      <a:pt x="17995" y="19910"/>
                    </a:lnTo>
                    <a:cubicBezTo>
                      <a:pt x="19849" y="18572"/>
                      <a:pt x="21734" y="17296"/>
                      <a:pt x="23618" y="15958"/>
                    </a:cubicBezTo>
                    <a:cubicBezTo>
                      <a:pt x="25472" y="14682"/>
                      <a:pt x="27327" y="13314"/>
                      <a:pt x="29181" y="11976"/>
                    </a:cubicBezTo>
                    <a:cubicBezTo>
                      <a:pt x="31005" y="10609"/>
                      <a:pt x="32889" y="9241"/>
                      <a:pt x="34713" y="7873"/>
                    </a:cubicBezTo>
                    <a:lnTo>
                      <a:pt x="34713" y="7812"/>
                    </a:lnTo>
                    <a:lnTo>
                      <a:pt x="34652" y="7812"/>
                    </a:lnTo>
                    <a:cubicBezTo>
                      <a:pt x="32767" y="9089"/>
                      <a:pt x="30853" y="10365"/>
                      <a:pt x="28968" y="11672"/>
                    </a:cubicBezTo>
                    <a:cubicBezTo>
                      <a:pt x="27053" y="12949"/>
                      <a:pt x="25169" y="14256"/>
                      <a:pt x="23314" y="15593"/>
                    </a:cubicBezTo>
                    <a:lnTo>
                      <a:pt x="17722" y="19575"/>
                    </a:lnTo>
                    <a:lnTo>
                      <a:pt x="12311" y="23427"/>
                    </a:lnTo>
                    <a:lnTo>
                      <a:pt x="12311" y="23427"/>
                    </a:lnTo>
                    <a:cubicBezTo>
                      <a:pt x="11484" y="21438"/>
                      <a:pt x="10575" y="19504"/>
                      <a:pt x="9667" y="17569"/>
                    </a:cubicBezTo>
                    <a:cubicBezTo>
                      <a:pt x="8724" y="15533"/>
                      <a:pt x="7721" y="13557"/>
                      <a:pt x="6688" y="11581"/>
                    </a:cubicBezTo>
                    <a:cubicBezTo>
                      <a:pt x="5685" y="9606"/>
                      <a:pt x="4651" y="7630"/>
                      <a:pt x="3557" y="5715"/>
                    </a:cubicBezTo>
                    <a:cubicBezTo>
                      <a:pt x="2433" y="3770"/>
                      <a:pt x="1338" y="1824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281425" y="3558850"/>
                <a:ext cx="949125" cy="562050"/>
              </a:xfrm>
              <a:custGeom>
                <a:avLst/>
                <a:gdLst/>
                <a:ahLst/>
                <a:cxnLst/>
                <a:rect l="l" t="t" r="r" b="b"/>
                <a:pathLst>
                  <a:path w="37965" h="22482" extrusionOk="0">
                    <a:moveTo>
                      <a:pt x="92" y="1"/>
                    </a:moveTo>
                    <a:cubicBezTo>
                      <a:pt x="61" y="1"/>
                      <a:pt x="61" y="31"/>
                      <a:pt x="1" y="31"/>
                    </a:cubicBezTo>
                    <a:cubicBezTo>
                      <a:pt x="5259" y="7660"/>
                      <a:pt x="10852" y="15016"/>
                      <a:pt x="16353" y="22402"/>
                    </a:cubicBezTo>
                    <a:cubicBezTo>
                      <a:pt x="16392" y="22460"/>
                      <a:pt x="16455" y="22481"/>
                      <a:pt x="16519" y="22481"/>
                    </a:cubicBezTo>
                    <a:cubicBezTo>
                      <a:pt x="16556" y="22481"/>
                      <a:pt x="16594" y="22474"/>
                      <a:pt x="16627" y="22463"/>
                    </a:cubicBezTo>
                    <a:cubicBezTo>
                      <a:pt x="18542" y="21278"/>
                      <a:pt x="20487" y="20031"/>
                      <a:pt x="22341" y="18724"/>
                    </a:cubicBezTo>
                    <a:cubicBezTo>
                      <a:pt x="24226" y="17387"/>
                      <a:pt x="26080" y="16019"/>
                      <a:pt x="27873" y="14621"/>
                    </a:cubicBezTo>
                    <a:cubicBezTo>
                      <a:pt x="29667" y="13192"/>
                      <a:pt x="31399" y="11733"/>
                      <a:pt x="33071" y="10183"/>
                    </a:cubicBezTo>
                    <a:cubicBezTo>
                      <a:pt x="34743" y="8633"/>
                      <a:pt x="36384" y="7022"/>
                      <a:pt x="37965" y="5381"/>
                    </a:cubicBezTo>
                    <a:lnTo>
                      <a:pt x="37965" y="5350"/>
                    </a:lnTo>
                    <a:lnTo>
                      <a:pt x="37934" y="5350"/>
                    </a:lnTo>
                    <a:cubicBezTo>
                      <a:pt x="36263" y="6900"/>
                      <a:pt x="34560" y="8420"/>
                      <a:pt x="32858" y="9910"/>
                    </a:cubicBezTo>
                    <a:cubicBezTo>
                      <a:pt x="31126" y="11399"/>
                      <a:pt x="29363" y="12828"/>
                      <a:pt x="27569" y="14256"/>
                    </a:cubicBezTo>
                    <a:cubicBezTo>
                      <a:pt x="25776" y="15654"/>
                      <a:pt x="23952" y="17022"/>
                      <a:pt x="22098" y="18299"/>
                    </a:cubicBezTo>
                    <a:cubicBezTo>
                      <a:pt x="20317" y="19605"/>
                      <a:pt x="18448" y="20825"/>
                      <a:pt x="16577" y="22014"/>
                    </a:cubicBezTo>
                    <a:lnTo>
                      <a:pt x="16577" y="22014"/>
                    </a:lnTo>
                    <a:cubicBezTo>
                      <a:pt x="11021" y="14707"/>
                      <a:pt x="5406" y="7459"/>
                      <a:pt x="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207725" y="3847600"/>
                <a:ext cx="327525" cy="539550"/>
              </a:xfrm>
              <a:custGeom>
                <a:avLst/>
                <a:gdLst/>
                <a:ahLst/>
                <a:cxnLst/>
                <a:rect l="l" t="t" r="r" b="b"/>
                <a:pathLst>
                  <a:path w="13101" h="21582" extrusionOk="0">
                    <a:moveTo>
                      <a:pt x="2432" y="1"/>
                    </a:moveTo>
                    <a:cubicBezTo>
                      <a:pt x="0" y="3922"/>
                      <a:pt x="578" y="8694"/>
                      <a:pt x="2705" y="12524"/>
                    </a:cubicBezTo>
                    <a:cubicBezTo>
                      <a:pt x="4833" y="16384"/>
                      <a:pt x="8237" y="19302"/>
                      <a:pt x="11976" y="21582"/>
                    </a:cubicBezTo>
                    <a:cubicBezTo>
                      <a:pt x="13101" y="17478"/>
                      <a:pt x="12766" y="12980"/>
                      <a:pt x="11064" y="9089"/>
                    </a:cubicBezTo>
                    <a:cubicBezTo>
                      <a:pt x="9362" y="5199"/>
                      <a:pt x="6231" y="194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639325" y="4151400"/>
                <a:ext cx="53955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12667" extrusionOk="0">
                    <a:moveTo>
                      <a:pt x="18555" y="1"/>
                    </a:moveTo>
                    <a:cubicBezTo>
                      <a:pt x="15162" y="1"/>
                      <a:pt x="11790" y="823"/>
                      <a:pt x="8816" y="2439"/>
                    </a:cubicBezTo>
                    <a:cubicBezTo>
                      <a:pt x="4955" y="4536"/>
                      <a:pt x="1825" y="7910"/>
                      <a:pt x="1" y="11892"/>
                    </a:cubicBezTo>
                    <a:cubicBezTo>
                      <a:pt x="1877" y="12410"/>
                      <a:pt x="3735" y="12666"/>
                      <a:pt x="5533" y="12666"/>
                    </a:cubicBezTo>
                    <a:cubicBezTo>
                      <a:pt x="8484" y="12666"/>
                      <a:pt x="11273" y="11975"/>
                      <a:pt x="13709" y="10615"/>
                    </a:cubicBezTo>
                    <a:cubicBezTo>
                      <a:pt x="17570" y="8427"/>
                      <a:pt x="20518" y="4567"/>
                      <a:pt x="21582" y="220"/>
                    </a:cubicBezTo>
                    <a:cubicBezTo>
                      <a:pt x="20578" y="74"/>
                      <a:pt x="19566" y="1"/>
                      <a:pt x="18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257875" y="3856725"/>
                <a:ext cx="911125" cy="62757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103" extrusionOk="0">
                    <a:moveTo>
                      <a:pt x="91" y="1"/>
                    </a:moveTo>
                    <a:cubicBezTo>
                      <a:pt x="61" y="1"/>
                      <a:pt x="0" y="1"/>
                      <a:pt x="61" y="61"/>
                    </a:cubicBezTo>
                    <a:cubicBezTo>
                      <a:pt x="3769" y="8481"/>
                      <a:pt x="7964" y="16718"/>
                      <a:pt x="12098" y="25016"/>
                    </a:cubicBezTo>
                    <a:cubicBezTo>
                      <a:pt x="12119" y="25059"/>
                      <a:pt x="12186" y="25102"/>
                      <a:pt x="12245" y="25102"/>
                    </a:cubicBezTo>
                    <a:cubicBezTo>
                      <a:pt x="12270" y="25102"/>
                      <a:pt x="12293" y="25095"/>
                      <a:pt x="12311" y="25077"/>
                    </a:cubicBezTo>
                    <a:cubicBezTo>
                      <a:pt x="14469" y="24287"/>
                      <a:pt x="16566" y="23405"/>
                      <a:pt x="18663" y="22463"/>
                    </a:cubicBezTo>
                    <a:cubicBezTo>
                      <a:pt x="20761" y="21521"/>
                      <a:pt x="22797" y="20518"/>
                      <a:pt x="24803" y="19454"/>
                    </a:cubicBezTo>
                    <a:cubicBezTo>
                      <a:pt x="26840" y="18390"/>
                      <a:pt x="28815" y="17265"/>
                      <a:pt x="30730" y="16050"/>
                    </a:cubicBezTo>
                    <a:cubicBezTo>
                      <a:pt x="32676" y="14864"/>
                      <a:pt x="34591" y="13588"/>
                      <a:pt x="36445" y="12250"/>
                    </a:cubicBezTo>
                    <a:lnTo>
                      <a:pt x="36445" y="12220"/>
                    </a:lnTo>
                    <a:lnTo>
                      <a:pt x="36414" y="12220"/>
                    </a:lnTo>
                    <a:cubicBezTo>
                      <a:pt x="34469" y="13466"/>
                      <a:pt x="32524" y="14651"/>
                      <a:pt x="30548" y="15776"/>
                    </a:cubicBezTo>
                    <a:cubicBezTo>
                      <a:pt x="28572" y="16931"/>
                      <a:pt x="26566" y="18025"/>
                      <a:pt x="24560" y="19059"/>
                    </a:cubicBezTo>
                    <a:cubicBezTo>
                      <a:pt x="22524" y="20123"/>
                      <a:pt x="20517" y="21095"/>
                      <a:pt x="18420" y="22037"/>
                    </a:cubicBezTo>
                    <a:cubicBezTo>
                      <a:pt x="16436" y="22985"/>
                      <a:pt x="14394" y="23875"/>
                      <a:pt x="12323" y="24679"/>
                    </a:cubicBezTo>
                    <a:lnTo>
                      <a:pt x="12323" y="24679"/>
                    </a:lnTo>
                    <a:cubicBezTo>
                      <a:pt x="8154" y="16464"/>
                      <a:pt x="3928" y="8307"/>
                      <a:pt x="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68" name="Google Shape;3668;p21"/>
          <p:cNvGrpSpPr/>
          <p:nvPr/>
        </p:nvGrpSpPr>
        <p:grpSpPr>
          <a:xfrm>
            <a:off x="11723733" y="4512217"/>
            <a:ext cx="770600" cy="2434267"/>
            <a:chOff x="5612500" y="3325575"/>
            <a:chExt cx="577950" cy="1825700"/>
          </a:xfrm>
        </p:grpSpPr>
        <p:sp>
          <p:nvSpPr>
            <p:cNvPr id="3669" name="Google Shape;3669;p21"/>
            <p:cNvSpPr/>
            <p:nvPr/>
          </p:nvSpPr>
          <p:spPr>
            <a:xfrm>
              <a:off x="5659200" y="3452725"/>
              <a:ext cx="289400" cy="1698550"/>
            </a:xfrm>
            <a:custGeom>
              <a:avLst/>
              <a:gdLst/>
              <a:ahLst/>
              <a:cxnLst/>
              <a:rect l="l" t="t" r="r" b="b"/>
              <a:pathLst>
                <a:path w="11576" h="67942" extrusionOk="0">
                  <a:moveTo>
                    <a:pt x="5479" y="1"/>
                  </a:moveTo>
                  <a:cubicBezTo>
                    <a:pt x="5431" y="1"/>
                    <a:pt x="5400" y="79"/>
                    <a:pt x="5472" y="175"/>
                  </a:cubicBezTo>
                  <a:cubicBezTo>
                    <a:pt x="10408" y="10649"/>
                    <a:pt x="11376" y="22891"/>
                    <a:pt x="8207" y="34066"/>
                  </a:cubicBezTo>
                  <a:cubicBezTo>
                    <a:pt x="6539" y="40137"/>
                    <a:pt x="3370" y="45641"/>
                    <a:pt x="1502" y="51745"/>
                  </a:cubicBezTo>
                  <a:cubicBezTo>
                    <a:pt x="535" y="54981"/>
                    <a:pt x="1" y="58316"/>
                    <a:pt x="201" y="61719"/>
                  </a:cubicBezTo>
                  <a:cubicBezTo>
                    <a:pt x="234" y="62253"/>
                    <a:pt x="301" y="62753"/>
                    <a:pt x="368" y="63253"/>
                  </a:cubicBezTo>
                  <a:cubicBezTo>
                    <a:pt x="468" y="63754"/>
                    <a:pt x="535" y="64321"/>
                    <a:pt x="701" y="64754"/>
                  </a:cubicBezTo>
                  <a:cubicBezTo>
                    <a:pt x="968" y="65755"/>
                    <a:pt x="1369" y="66689"/>
                    <a:pt x="1969" y="67423"/>
                  </a:cubicBezTo>
                  <a:cubicBezTo>
                    <a:pt x="2231" y="67786"/>
                    <a:pt x="2494" y="67942"/>
                    <a:pt x="2697" y="67942"/>
                  </a:cubicBezTo>
                  <a:cubicBezTo>
                    <a:pt x="2830" y="67942"/>
                    <a:pt x="2937" y="67875"/>
                    <a:pt x="3003" y="67757"/>
                  </a:cubicBezTo>
                  <a:cubicBezTo>
                    <a:pt x="3070" y="67590"/>
                    <a:pt x="3137" y="67390"/>
                    <a:pt x="3137" y="67089"/>
                  </a:cubicBezTo>
                  <a:cubicBezTo>
                    <a:pt x="3036" y="66923"/>
                    <a:pt x="2970" y="66656"/>
                    <a:pt x="2836" y="66255"/>
                  </a:cubicBezTo>
                  <a:cubicBezTo>
                    <a:pt x="1736" y="63554"/>
                    <a:pt x="1535" y="60551"/>
                    <a:pt x="1836" y="57649"/>
                  </a:cubicBezTo>
                  <a:cubicBezTo>
                    <a:pt x="2136" y="54681"/>
                    <a:pt x="2903" y="51812"/>
                    <a:pt x="3970" y="48976"/>
                  </a:cubicBezTo>
                  <a:cubicBezTo>
                    <a:pt x="5005" y="46141"/>
                    <a:pt x="6205" y="43372"/>
                    <a:pt x="7340" y="40504"/>
                  </a:cubicBezTo>
                  <a:cubicBezTo>
                    <a:pt x="8474" y="37668"/>
                    <a:pt x="9408" y="34666"/>
                    <a:pt x="10042" y="31664"/>
                  </a:cubicBezTo>
                  <a:cubicBezTo>
                    <a:pt x="11176" y="26460"/>
                    <a:pt x="11576" y="20690"/>
                    <a:pt x="10909" y="15119"/>
                  </a:cubicBezTo>
                  <a:cubicBezTo>
                    <a:pt x="10242" y="9515"/>
                    <a:pt x="8340" y="4144"/>
                    <a:pt x="5538" y="41"/>
                  </a:cubicBezTo>
                  <a:cubicBezTo>
                    <a:pt x="5519" y="13"/>
                    <a:pt x="5498" y="1"/>
                    <a:pt x="5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21"/>
            <p:cNvSpPr/>
            <p:nvPr/>
          </p:nvSpPr>
          <p:spPr>
            <a:xfrm>
              <a:off x="5714250" y="3325575"/>
              <a:ext cx="120950" cy="196575"/>
            </a:xfrm>
            <a:custGeom>
              <a:avLst/>
              <a:gdLst/>
              <a:ahLst/>
              <a:cxnLst/>
              <a:rect l="l" t="t" r="r" b="b"/>
              <a:pathLst>
                <a:path w="4838" h="7863" extrusionOk="0">
                  <a:moveTo>
                    <a:pt x="2295" y="1"/>
                  </a:moveTo>
                  <a:cubicBezTo>
                    <a:pt x="1488" y="1"/>
                    <a:pt x="694" y="568"/>
                    <a:pt x="367" y="1358"/>
                  </a:cubicBezTo>
                  <a:cubicBezTo>
                    <a:pt x="1" y="2292"/>
                    <a:pt x="301" y="3426"/>
                    <a:pt x="968" y="4227"/>
                  </a:cubicBezTo>
                  <a:cubicBezTo>
                    <a:pt x="1502" y="4927"/>
                    <a:pt x="2302" y="5394"/>
                    <a:pt x="3036" y="5895"/>
                  </a:cubicBezTo>
                  <a:cubicBezTo>
                    <a:pt x="3803" y="6395"/>
                    <a:pt x="4504" y="7029"/>
                    <a:pt x="4837" y="7863"/>
                  </a:cubicBezTo>
                  <a:cubicBezTo>
                    <a:pt x="4537" y="5895"/>
                    <a:pt x="4504" y="4527"/>
                    <a:pt x="4437" y="3093"/>
                  </a:cubicBezTo>
                  <a:cubicBezTo>
                    <a:pt x="4337" y="2526"/>
                    <a:pt x="4304" y="1892"/>
                    <a:pt x="4037" y="1358"/>
                  </a:cubicBezTo>
                  <a:cubicBezTo>
                    <a:pt x="3803" y="791"/>
                    <a:pt x="3370" y="291"/>
                    <a:pt x="2836" y="90"/>
                  </a:cubicBezTo>
                  <a:cubicBezTo>
                    <a:pt x="2658" y="29"/>
                    <a:pt x="2477" y="1"/>
                    <a:pt x="22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21"/>
            <p:cNvSpPr/>
            <p:nvPr/>
          </p:nvSpPr>
          <p:spPr>
            <a:xfrm>
              <a:off x="5896875" y="3533175"/>
              <a:ext cx="140675" cy="291700"/>
            </a:xfrm>
            <a:custGeom>
              <a:avLst/>
              <a:gdLst/>
              <a:ahLst/>
              <a:cxnLst/>
              <a:rect l="l" t="t" r="r" b="b"/>
              <a:pathLst>
                <a:path w="5627" h="11668" extrusionOk="0">
                  <a:moveTo>
                    <a:pt x="5597" y="1"/>
                  </a:moveTo>
                  <a:cubicBezTo>
                    <a:pt x="5578" y="1"/>
                    <a:pt x="5544" y="20"/>
                    <a:pt x="5505" y="59"/>
                  </a:cubicBezTo>
                  <a:cubicBezTo>
                    <a:pt x="3837" y="1227"/>
                    <a:pt x="2436" y="2794"/>
                    <a:pt x="1502" y="4629"/>
                  </a:cubicBezTo>
                  <a:cubicBezTo>
                    <a:pt x="535" y="6464"/>
                    <a:pt x="1" y="8565"/>
                    <a:pt x="34" y="10633"/>
                  </a:cubicBezTo>
                  <a:cubicBezTo>
                    <a:pt x="34" y="11334"/>
                    <a:pt x="268" y="11667"/>
                    <a:pt x="434" y="11667"/>
                  </a:cubicBezTo>
                  <a:cubicBezTo>
                    <a:pt x="635" y="11634"/>
                    <a:pt x="735" y="11300"/>
                    <a:pt x="701" y="10633"/>
                  </a:cubicBezTo>
                  <a:cubicBezTo>
                    <a:pt x="568" y="8665"/>
                    <a:pt x="1002" y="6630"/>
                    <a:pt x="1835" y="4829"/>
                  </a:cubicBezTo>
                  <a:cubicBezTo>
                    <a:pt x="2669" y="2994"/>
                    <a:pt x="3904" y="1327"/>
                    <a:pt x="5538" y="126"/>
                  </a:cubicBezTo>
                  <a:cubicBezTo>
                    <a:pt x="5619" y="45"/>
                    <a:pt x="5626" y="1"/>
                    <a:pt x="5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21"/>
            <p:cNvSpPr/>
            <p:nvPr/>
          </p:nvSpPr>
          <p:spPr>
            <a:xfrm>
              <a:off x="5985275" y="3457050"/>
              <a:ext cx="115950" cy="120975"/>
            </a:xfrm>
            <a:custGeom>
              <a:avLst/>
              <a:gdLst/>
              <a:ahLst/>
              <a:cxnLst/>
              <a:rect l="l" t="t" r="r" b="b"/>
              <a:pathLst>
                <a:path w="4638" h="4839" extrusionOk="0">
                  <a:moveTo>
                    <a:pt x="3430" y="1"/>
                  </a:moveTo>
                  <a:cubicBezTo>
                    <a:pt x="2946" y="1"/>
                    <a:pt x="2479" y="402"/>
                    <a:pt x="2136" y="802"/>
                  </a:cubicBezTo>
                  <a:cubicBezTo>
                    <a:pt x="1268" y="1803"/>
                    <a:pt x="668" y="3671"/>
                    <a:pt x="1" y="4839"/>
                  </a:cubicBezTo>
                  <a:cubicBezTo>
                    <a:pt x="1135" y="4839"/>
                    <a:pt x="2469" y="3971"/>
                    <a:pt x="3370" y="3438"/>
                  </a:cubicBezTo>
                  <a:cubicBezTo>
                    <a:pt x="4270" y="2937"/>
                    <a:pt x="4637" y="2003"/>
                    <a:pt x="4437" y="1003"/>
                  </a:cubicBezTo>
                  <a:cubicBezTo>
                    <a:pt x="4337" y="602"/>
                    <a:pt x="4104" y="169"/>
                    <a:pt x="3670" y="35"/>
                  </a:cubicBezTo>
                  <a:cubicBezTo>
                    <a:pt x="3590" y="12"/>
                    <a:pt x="3509" y="1"/>
                    <a:pt x="3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21"/>
            <p:cNvSpPr/>
            <p:nvPr/>
          </p:nvSpPr>
          <p:spPr>
            <a:xfrm>
              <a:off x="5754925" y="3677025"/>
              <a:ext cx="169250" cy="219250"/>
            </a:xfrm>
            <a:custGeom>
              <a:avLst/>
              <a:gdLst/>
              <a:ahLst/>
              <a:cxnLst/>
              <a:rect l="l" t="t" r="r" b="b"/>
              <a:pathLst>
                <a:path w="6770" h="8770" extrusionOk="0">
                  <a:moveTo>
                    <a:pt x="49" y="0"/>
                  </a:moveTo>
                  <a:cubicBezTo>
                    <a:pt x="0" y="0"/>
                    <a:pt x="5" y="63"/>
                    <a:pt x="75" y="109"/>
                  </a:cubicBezTo>
                  <a:cubicBezTo>
                    <a:pt x="1509" y="1010"/>
                    <a:pt x="2677" y="2277"/>
                    <a:pt x="3577" y="3612"/>
                  </a:cubicBezTo>
                  <a:cubicBezTo>
                    <a:pt x="4511" y="5013"/>
                    <a:pt x="5312" y="6514"/>
                    <a:pt x="5846" y="8048"/>
                  </a:cubicBezTo>
                  <a:cubicBezTo>
                    <a:pt x="6026" y="8544"/>
                    <a:pt x="6274" y="8769"/>
                    <a:pt x="6449" y="8769"/>
                  </a:cubicBezTo>
                  <a:cubicBezTo>
                    <a:pt x="6663" y="8769"/>
                    <a:pt x="6769" y="8435"/>
                    <a:pt x="6513" y="7848"/>
                  </a:cubicBezTo>
                  <a:cubicBezTo>
                    <a:pt x="5846" y="6247"/>
                    <a:pt x="5012" y="4746"/>
                    <a:pt x="3911" y="3412"/>
                  </a:cubicBezTo>
                  <a:cubicBezTo>
                    <a:pt x="2877" y="2077"/>
                    <a:pt x="1643" y="876"/>
                    <a:pt x="141" y="43"/>
                  </a:cubicBezTo>
                  <a:cubicBezTo>
                    <a:pt x="101" y="12"/>
                    <a:pt x="70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21"/>
            <p:cNvSpPr/>
            <p:nvPr/>
          </p:nvSpPr>
          <p:spPr>
            <a:xfrm>
              <a:off x="5693400" y="3603800"/>
              <a:ext cx="121775" cy="119325"/>
            </a:xfrm>
            <a:custGeom>
              <a:avLst/>
              <a:gdLst/>
              <a:ahLst/>
              <a:cxnLst/>
              <a:rect l="l" t="t" r="r" b="b"/>
              <a:pathLst>
                <a:path w="4871" h="4773" extrusionOk="0">
                  <a:moveTo>
                    <a:pt x="1540" y="1"/>
                  </a:moveTo>
                  <a:cubicBezTo>
                    <a:pt x="1516" y="1"/>
                    <a:pt x="1492" y="1"/>
                    <a:pt x="1468" y="3"/>
                  </a:cubicBezTo>
                  <a:cubicBezTo>
                    <a:pt x="634" y="69"/>
                    <a:pt x="1" y="1003"/>
                    <a:pt x="167" y="1837"/>
                  </a:cubicBezTo>
                  <a:cubicBezTo>
                    <a:pt x="334" y="2671"/>
                    <a:pt x="1035" y="3338"/>
                    <a:pt x="1835" y="3639"/>
                  </a:cubicBezTo>
                  <a:cubicBezTo>
                    <a:pt x="2636" y="3972"/>
                    <a:pt x="4037" y="4773"/>
                    <a:pt x="4871" y="4773"/>
                  </a:cubicBezTo>
                  <a:cubicBezTo>
                    <a:pt x="4504" y="4339"/>
                    <a:pt x="3770" y="3005"/>
                    <a:pt x="3603" y="2471"/>
                  </a:cubicBezTo>
                  <a:cubicBezTo>
                    <a:pt x="3436" y="1937"/>
                    <a:pt x="3236" y="1337"/>
                    <a:pt x="2903" y="837"/>
                  </a:cubicBezTo>
                  <a:cubicBezTo>
                    <a:pt x="2583" y="357"/>
                    <a:pt x="2080" y="1"/>
                    <a:pt x="15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21"/>
            <p:cNvSpPr/>
            <p:nvPr/>
          </p:nvSpPr>
          <p:spPr>
            <a:xfrm>
              <a:off x="5906450" y="3881700"/>
              <a:ext cx="178225" cy="202375"/>
            </a:xfrm>
            <a:custGeom>
              <a:avLst/>
              <a:gdLst/>
              <a:ahLst/>
              <a:cxnLst/>
              <a:rect l="l" t="t" r="r" b="b"/>
              <a:pathLst>
                <a:path w="7129" h="8095" extrusionOk="0">
                  <a:moveTo>
                    <a:pt x="7080" y="0"/>
                  </a:moveTo>
                  <a:cubicBezTo>
                    <a:pt x="7059" y="0"/>
                    <a:pt x="7029" y="8"/>
                    <a:pt x="6990" y="28"/>
                  </a:cubicBezTo>
                  <a:cubicBezTo>
                    <a:pt x="4154" y="1696"/>
                    <a:pt x="1786" y="4164"/>
                    <a:pt x="285" y="7166"/>
                  </a:cubicBezTo>
                  <a:cubicBezTo>
                    <a:pt x="0" y="7754"/>
                    <a:pt x="93" y="8094"/>
                    <a:pt x="312" y="8094"/>
                  </a:cubicBezTo>
                  <a:cubicBezTo>
                    <a:pt x="478" y="8094"/>
                    <a:pt x="717" y="7898"/>
                    <a:pt x="919" y="7467"/>
                  </a:cubicBezTo>
                  <a:cubicBezTo>
                    <a:pt x="2186" y="4531"/>
                    <a:pt x="4321" y="1963"/>
                    <a:pt x="7023" y="95"/>
                  </a:cubicBezTo>
                  <a:cubicBezTo>
                    <a:pt x="7117" y="48"/>
                    <a:pt x="7128" y="0"/>
                    <a:pt x="7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21"/>
            <p:cNvSpPr/>
            <p:nvPr/>
          </p:nvSpPr>
          <p:spPr>
            <a:xfrm>
              <a:off x="5796800" y="3928475"/>
              <a:ext cx="101775" cy="298350"/>
            </a:xfrm>
            <a:custGeom>
              <a:avLst/>
              <a:gdLst/>
              <a:ahLst/>
              <a:cxnLst/>
              <a:rect l="l" t="t" r="r" b="b"/>
              <a:pathLst>
                <a:path w="4071" h="11934" extrusionOk="0">
                  <a:moveTo>
                    <a:pt x="118" y="0"/>
                  </a:moveTo>
                  <a:cubicBezTo>
                    <a:pt x="93" y="0"/>
                    <a:pt x="68" y="42"/>
                    <a:pt x="68" y="125"/>
                  </a:cubicBezTo>
                  <a:cubicBezTo>
                    <a:pt x="1" y="1092"/>
                    <a:pt x="168" y="2026"/>
                    <a:pt x="401" y="2994"/>
                  </a:cubicBezTo>
                  <a:cubicBezTo>
                    <a:pt x="701" y="3928"/>
                    <a:pt x="1068" y="4795"/>
                    <a:pt x="1502" y="5662"/>
                  </a:cubicBezTo>
                  <a:cubicBezTo>
                    <a:pt x="2303" y="7397"/>
                    <a:pt x="3170" y="9132"/>
                    <a:pt x="3303" y="10966"/>
                  </a:cubicBezTo>
                  <a:cubicBezTo>
                    <a:pt x="3337" y="11567"/>
                    <a:pt x="3470" y="11867"/>
                    <a:pt x="3670" y="11934"/>
                  </a:cubicBezTo>
                  <a:cubicBezTo>
                    <a:pt x="3737" y="11934"/>
                    <a:pt x="3837" y="11833"/>
                    <a:pt x="3904" y="11667"/>
                  </a:cubicBezTo>
                  <a:cubicBezTo>
                    <a:pt x="4004" y="11500"/>
                    <a:pt x="4071" y="11266"/>
                    <a:pt x="4004" y="10933"/>
                  </a:cubicBezTo>
                  <a:cubicBezTo>
                    <a:pt x="3870" y="9932"/>
                    <a:pt x="3570" y="8965"/>
                    <a:pt x="3170" y="8097"/>
                  </a:cubicBezTo>
                  <a:cubicBezTo>
                    <a:pt x="2803" y="7197"/>
                    <a:pt x="2336" y="6330"/>
                    <a:pt x="1869" y="5496"/>
                  </a:cubicBezTo>
                  <a:cubicBezTo>
                    <a:pt x="1402" y="4662"/>
                    <a:pt x="1002" y="3794"/>
                    <a:pt x="668" y="2927"/>
                  </a:cubicBezTo>
                  <a:cubicBezTo>
                    <a:pt x="334" y="2026"/>
                    <a:pt x="134" y="1092"/>
                    <a:pt x="168" y="125"/>
                  </a:cubicBezTo>
                  <a:cubicBezTo>
                    <a:pt x="168" y="42"/>
                    <a:pt x="143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21"/>
            <p:cNvSpPr/>
            <p:nvPr/>
          </p:nvSpPr>
          <p:spPr>
            <a:xfrm>
              <a:off x="5819325" y="4099175"/>
              <a:ext cx="331575" cy="331150"/>
            </a:xfrm>
            <a:custGeom>
              <a:avLst/>
              <a:gdLst/>
              <a:ahLst/>
              <a:cxnLst/>
              <a:rect l="l" t="t" r="r" b="b"/>
              <a:pathLst>
                <a:path w="13263" h="13246" extrusionOk="0">
                  <a:moveTo>
                    <a:pt x="13239" y="1"/>
                  </a:moveTo>
                  <a:cubicBezTo>
                    <a:pt x="13218" y="1"/>
                    <a:pt x="13171" y="44"/>
                    <a:pt x="13110" y="135"/>
                  </a:cubicBezTo>
                  <a:cubicBezTo>
                    <a:pt x="10308" y="5139"/>
                    <a:pt x="6172" y="9442"/>
                    <a:pt x="1235" y="12177"/>
                  </a:cubicBezTo>
                  <a:cubicBezTo>
                    <a:pt x="401" y="12644"/>
                    <a:pt x="1" y="13011"/>
                    <a:pt x="101" y="13178"/>
                  </a:cubicBezTo>
                  <a:cubicBezTo>
                    <a:pt x="142" y="13220"/>
                    <a:pt x="223" y="13245"/>
                    <a:pt x="340" y="13245"/>
                  </a:cubicBezTo>
                  <a:cubicBezTo>
                    <a:pt x="597" y="13245"/>
                    <a:pt x="1028" y="13122"/>
                    <a:pt x="1602" y="12778"/>
                  </a:cubicBezTo>
                  <a:cubicBezTo>
                    <a:pt x="4104" y="11277"/>
                    <a:pt x="6338" y="9375"/>
                    <a:pt x="8273" y="7274"/>
                  </a:cubicBezTo>
                  <a:cubicBezTo>
                    <a:pt x="10175" y="5139"/>
                    <a:pt x="11842" y="2704"/>
                    <a:pt x="13177" y="169"/>
                  </a:cubicBezTo>
                  <a:cubicBezTo>
                    <a:pt x="13249" y="60"/>
                    <a:pt x="13262" y="1"/>
                    <a:pt x="13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21"/>
            <p:cNvSpPr/>
            <p:nvPr/>
          </p:nvSpPr>
          <p:spPr>
            <a:xfrm>
              <a:off x="5692575" y="4168225"/>
              <a:ext cx="110100" cy="363875"/>
            </a:xfrm>
            <a:custGeom>
              <a:avLst/>
              <a:gdLst/>
              <a:ahLst/>
              <a:cxnLst/>
              <a:rect l="l" t="t" r="r" b="b"/>
              <a:pathLst>
                <a:path w="4404" h="14555" extrusionOk="0">
                  <a:moveTo>
                    <a:pt x="442" y="0"/>
                  </a:moveTo>
                  <a:cubicBezTo>
                    <a:pt x="417" y="0"/>
                    <a:pt x="384" y="59"/>
                    <a:pt x="367" y="175"/>
                  </a:cubicBezTo>
                  <a:cubicBezTo>
                    <a:pt x="0" y="2444"/>
                    <a:pt x="401" y="4845"/>
                    <a:pt x="1134" y="7047"/>
                  </a:cubicBezTo>
                  <a:cubicBezTo>
                    <a:pt x="1835" y="9248"/>
                    <a:pt x="2736" y="11383"/>
                    <a:pt x="3503" y="13552"/>
                  </a:cubicBezTo>
                  <a:cubicBezTo>
                    <a:pt x="3725" y="14249"/>
                    <a:pt x="4007" y="14555"/>
                    <a:pt x="4177" y="14555"/>
                  </a:cubicBezTo>
                  <a:cubicBezTo>
                    <a:pt x="4186" y="14555"/>
                    <a:pt x="4195" y="14554"/>
                    <a:pt x="4203" y="14552"/>
                  </a:cubicBezTo>
                  <a:cubicBezTo>
                    <a:pt x="4370" y="14452"/>
                    <a:pt x="4403" y="14019"/>
                    <a:pt x="4137" y="13251"/>
                  </a:cubicBezTo>
                  <a:cubicBezTo>
                    <a:pt x="3303" y="11083"/>
                    <a:pt x="2302" y="9015"/>
                    <a:pt x="1501" y="6880"/>
                  </a:cubicBezTo>
                  <a:cubicBezTo>
                    <a:pt x="734" y="4745"/>
                    <a:pt x="200" y="2444"/>
                    <a:pt x="467" y="175"/>
                  </a:cubicBezTo>
                  <a:cubicBezTo>
                    <a:pt x="484" y="59"/>
                    <a:pt x="467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21"/>
            <p:cNvSpPr/>
            <p:nvPr/>
          </p:nvSpPr>
          <p:spPr>
            <a:xfrm>
              <a:off x="5680900" y="4615725"/>
              <a:ext cx="271925" cy="264550"/>
            </a:xfrm>
            <a:custGeom>
              <a:avLst/>
              <a:gdLst/>
              <a:ahLst/>
              <a:cxnLst/>
              <a:rect l="l" t="t" r="r" b="b"/>
              <a:pathLst>
                <a:path w="10877" h="10582" extrusionOk="0">
                  <a:moveTo>
                    <a:pt x="10856" y="0"/>
                  </a:moveTo>
                  <a:cubicBezTo>
                    <a:pt x="10838" y="0"/>
                    <a:pt x="10806" y="42"/>
                    <a:pt x="10775" y="121"/>
                  </a:cubicBezTo>
                  <a:cubicBezTo>
                    <a:pt x="10274" y="1156"/>
                    <a:pt x="9507" y="2023"/>
                    <a:pt x="8673" y="2823"/>
                  </a:cubicBezTo>
                  <a:cubicBezTo>
                    <a:pt x="7806" y="3557"/>
                    <a:pt x="6838" y="4224"/>
                    <a:pt x="5871" y="4825"/>
                  </a:cubicBezTo>
                  <a:cubicBezTo>
                    <a:pt x="4937" y="5459"/>
                    <a:pt x="3936" y="6026"/>
                    <a:pt x="2969" y="6793"/>
                  </a:cubicBezTo>
                  <a:cubicBezTo>
                    <a:pt x="2035" y="7493"/>
                    <a:pt x="1168" y="8327"/>
                    <a:pt x="467" y="9328"/>
                  </a:cubicBezTo>
                  <a:cubicBezTo>
                    <a:pt x="0" y="10029"/>
                    <a:pt x="34" y="10496"/>
                    <a:pt x="200" y="10562"/>
                  </a:cubicBezTo>
                  <a:cubicBezTo>
                    <a:pt x="230" y="10575"/>
                    <a:pt x="260" y="10581"/>
                    <a:pt x="290" y="10581"/>
                  </a:cubicBezTo>
                  <a:cubicBezTo>
                    <a:pt x="503" y="10581"/>
                    <a:pt x="751" y="10278"/>
                    <a:pt x="1101" y="9695"/>
                  </a:cubicBezTo>
                  <a:cubicBezTo>
                    <a:pt x="1668" y="8728"/>
                    <a:pt x="2469" y="7960"/>
                    <a:pt x="3336" y="7193"/>
                  </a:cubicBezTo>
                  <a:cubicBezTo>
                    <a:pt x="4203" y="6493"/>
                    <a:pt x="5171" y="5826"/>
                    <a:pt x="6138" y="5158"/>
                  </a:cubicBezTo>
                  <a:cubicBezTo>
                    <a:pt x="7072" y="4491"/>
                    <a:pt x="8006" y="3791"/>
                    <a:pt x="8840" y="2990"/>
                  </a:cubicBezTo>
                  <a:cubicBezTo>
                    <a:pt x="9674" y="2190"/>
                    <a:pt x="10408" y="1222"/>
                    <a:pt x="10841" y="155"/>
                  </a:cubicBezTo>
                  <a:cubicBezTo>
                    <a:pt x="10876" y="50"/>
                    <a:pt x="10875" y="0"/>
                    <a:pt x="10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21"/>
            <p:cNvSpPr/>
            <p:nvPr/>
          </p:nvSpPr>
          <p:spPr>
            <a:xfrm>
              <a:off x="5642525" y="4488425"/>
              <a:ext cx="67575" cy="311300"/>
            </a:xfrm>
            <a:custGeom>
              <a:avLst/>
              <a:gdLst/>
              <a:ahLst/>
              <a:cxnLst/>
              <a:rect l="l" t="t" r="r" b="b"/>
              <a:pathLst>
                <a:path w="2703" h="12452" extrusionOk="0">
                  <a:moveTo>
                    <a:pt x="521" y="0"/>
                  </a:moveTo>
                  <a:cubicBezTo>
                    <a:pt x="505" y="0"/>
                    <a:pt x="483" y="35"/>
                    <a:pt x="468" y="110"/>
                  </a:cubicBezTo>
                  <a:cubicBezTo>
                    <a:pt x="68" y="1044"/>
                    <a:pt x="1" y="2045"/>
                    <a:pt x="34" y="2979"/>
                  </a:cubicBezTo>
                  <a:cubicBezTo>
                    <a:pt x="68" y="3979"/>
                    <a:pt x="234" y="4947"/>
                    <a:pt x="501" y="5914"/>
                  </a:cubicBezTo>
                  <a:cubicBezTo>
                    <a:pt x="1002" y="7782"/>
                    <a:pt x="1702" y="9617"/>
                    <a:pt x="1902" y="11485"/>
                  </a:cubicBezTo>
                  <a:cubicBezTo>
                    <a:pt x="2002" y="12118"/>
                    <a:pt x="2169" y="12452"/>
                    <a:pt x="2336" y="12452"/>
                  </a:cubicBezTo>
                  <a:cubicBezTo>
                    <a:pt x="2503" y="12452"/>
                    <a:pt x="2703" y="12085"/>
                    <a:pt x="2569" y="11418"/>
                  </a:cubicBezTo>
                  <a:cubicBezTo>
                    <a:pt x="2236" y="9416"/>
                    <a:pt x="1469" y="7615"/>
                    <a:pt x="868" y="5781"/>
                  </a:cubicBezTo>
                  <a:cubicBezTo>
                    <a:pt x="568" y="4880"/>
                    <a:pt x="368" y="3946"/>
                    <a:pt x="234" y="2979"/>
                  </a:cubicBezTo>
                  <a:cubicBezTo>
                    <a:pt x="168" y="2045"/>
                    <a:pt x="201" y="1077"/>
                    <a:pt x="535" y="143"/>
                  </a:cubicBezTo>
                  <a:cubicBezTo>
                    <a:pt x="553" y="51"/>
                    <a:pt x="541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21"/>
            <p:cNvSpPr/>
            <p:nvPr/>
          </p:nvSpPr>
          <p:spPr>
            <a:xfrm>
              <a:off x="5612500" y="4389600"/>
              <a:ext cx="83425" cy="141600"/>
            </a:xfrm>
            <a:custGeom>
              <a:avLst/>
              <a:gdLst/>
              <a:ahLst/>
              <a:cxnLst/>
              <a:rect l="l" t="t" r="r" b="b"/>
              <a:pathLst>
                <a:path w="3337" h="5664" extrusionOk="0">
                  <a:moveTo>
                    <a:pt x="2138" y="0"/>
                  </a:moveTo>
                  <a:cubicBezTo>
                    <a:pt x="1864" y="0"/>
                    <a:pt x="1600" y="98"/>
                    <a:pt x="1369" y="260"/>
                  </a:cubicBezTo>
                  <a:cubicBezTo>
                    <a:pt x="1035" y="527"/>
                    <a:pt x="835" y="860"/>
                    <a:pt x="668" y="1227"/>
                  </a:cubicBezTo>
                  <a:cubicBezTo>
                    <a:pt x="1" y="2695"/>
                    <a:pt x="335" y="4496"/>
                    <a:pt x="1402" y="5664"/>
                  </a:cubicBezTo>
                  <a:cubicBezTo>
                    <a:pt x="1869" y="4830"/>
                    <a:pt x="2336" y="4230"/>
                    <a:pt x="2703" y="3596"/>
                  </a:cubicBezTo>
                  <a:cubicBezTo>
                    <a:pt x="3070" y="2995"/>
                    <a:pt x="3337" y="2228"/>
                    <a:pt x="3270" y="1461"/>
                  </a:cubicBezTo>
                  <a:cubicBezTo>
                    <a:pt x="3270" y="894"/>
                    <a:pt x="3036" y="260"/>
                    <a:pt x="2503" y="60"/>
                  </a:cubicBezTo>
                  <a:cubicBezTo>
                    <a:pt x="2380" y="19"/>
                    <a:pt x="2258" y="0"/>
                    <a:pt x="2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21"/>
            <p:cNvSpPr/>
            <p:nvPr/>
          </p:nvSpPr>
          <p:spPr>
            <a:xfrm>
              <a:off x="5665050" y="4108275"/>
              <a:ext cx="85075" cy="131050"/>
            </a:xfrm>
            <a:custGeom>
              <a:avLst/>
              <a:gdLst/>
              <a:ahLst/>
              <a:cxnLst/>
              <a:rect l="l" t="t" r="r" b="b"/>
              <a:pathLst>
                <a:path w="3403" h="5242" extrusionOk="0">
                  <a:moveTo>
                    <a:pt x="1960" y="1"/>
                  </a:moveTo>
                  <a:cubicBezTo>
                    <a:pt x="1573" y="1"/>
                    <a:pt x="1243" y="164"/>
                    <a:pt x="968" y="438"/>
                  </a:cubicBezTo>
                  <a:cubicBezTo>
                    <a:pt x="668" y="739"/>
                    <a:pt x="501" y="1106"/>
                    <a:pt x="401" y="1473"/>
                  </a:cubicBezTo>
                  <a:cubicBezTo>
                    <a:pt x="0" y="2807"/>
                    <a:pt x="467" y="4341"/>
                    <a:pt x="1502" y="5242"/>
                  </a:cubicBezTo>
                  <a:cubicBezTo>
                    <a:pt x="2135" y="4441"/>
                    <a:pt x="2536" y="3908"/>
                    <a:pt x="2836" y="3307"/>
                  </a:cubicBezTo>
                  <a:cubicBezTo>
                    <a:pt x="3136" y="2740"/>
                    <a:pt x="3403" y="2073"/>
                    <a:pt x="3303" y="1406"/>
                  </a:cubicBezTo>
                  <a:cubicBezTo>
                    <a:pt x="3236" y="739"/>
                    <a:pt x="2736" y="72"/>
                    <a:pt x="2069" y="5"/>
                  </a:cubicBezTo>
                  <a:cubicBezTo>
                    <a:pt x="2032" y="2"/>
                    <a:pt x="1996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21"/>
            <p:cNvSpPr/>
            <p:nvPr/>
          </p:nvSpPr>
          <p:spPr>
            <a:xfrm>
              <a:off x="6093700" y="4082350"/>
              <a:ext cx="96750" cy="116125"/>
            </a:xfrm>
            <a:custGeom>
              <a:avLst/>
              <a:gdLst/>
              <a:ahLst/>
              <a:cxnLst/>
              <a:rect l="l" t="t" r="r" b="b"/>
              <a:pathLst>
                <a:path w="3870" h="4645" extrusionOk="0">
                  <a:moveTo>
                    <a:pt x="2389" y="1"/>
                  </a:moveTo>
                  <a:cubicBezTo>
                    <a:pt x="1772" y="1"/>
                    <a:pt x="1172" y="385"/>
                    <a:pt x="801" y="942"/>
                  </a:cubicBezTo>
                  <a:cubicBezTo>
                    <a:pt x="33" y="1976"/>
                    <a:pt x="0" y="3343"/>
                    <a:pt x="0" y="4644"/>
                  </a:cubicBezTo>
                  <a:cubicBezTo>
                    <a:pt x="1268" y="4478"/>
                    <a:pt x="2035" y="4211"/>
                    <a:pt x="2635" y="3710"/>
                  </a:cubicBezTo>
                  <a:cubicBezTo>
                    <a:pt x="3302" y="3277"/>
                    <a:pt x="3803" y="2543"/>
                    <a:pt x="3836" y="1776"/>
                  </a:cubicBezTo>
                  <a:cubicBezTo>
                    <a:pt x="3870" y="975"/>
                    <a:pt x="3336" y="141"/>
                    <a:pt x="2535" y="8"/>
                  </a:cubicBezTo>
                  <a:cubicBezTo>
                    <a:pt x="2487" y="3"/>
                    <a:pt x="2438" y="1"/>
                    <a:pt x="2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21"/>
            <p:cNvSpPr/>
            <p:nvPr/>
          </p:nvSpPr>
          <p:spPr>
            <a:xfrm>
              <a:off x="5892725" y="4552825"/>
              <a:ext cx="113425" cy="141825"/>
            </a:xfrm>
            <a:custGeom>
              <a:avLst/>
              <a:gdLst/>
              <a:ahLst/>
              <a:cxnLst/>
              <a:rect l="l" t="t" r="r" b="b"/>
              <a:pathLst>
                <a:path w="4537" h="5673" extrusionOk="0">
                  <a:moveTo>
                    <a:pt x="2665" y="1"/>
                  </a:moveTo>
                  <a:cubicBezTo>
                    <a:pt x="2202" y="1"/>
                    <a:pt x="1751" y="235"/>
                    <a:pt x="1368" y="536"/>
                  </a:cubicBezTo>
                  <a:cubicBezTo>
                    <a:pt x="667" y="1136"/>
                    <a:pt x="300" y="2004"/>
                    <a:pt x="133" y="2904"/>
                  </a:cubicBezTo>
                  <a:cubicBezTo>
                    <a:pt x="0" y="3838"/>
                    <a:pt x="33" y="4739"/>
                    <a:pt x="67" y="5673"/>
                  </a:cubicBezTo>
                  <a:cubicBezTo>
                    <a:pt x="1701" y="5406"/>
                    <a:pt x="2702" y="5006"/>
                    <a:pt x="3402" y="4239"/>
                  </a:cubicBezTo>
                  <a:cubicBezTo>
                    <a:pt x="4170" y="3505"/>
                    <a:pt x="4537" y="2404"/>
                    <a:pt x="4303" y="1403"/>
                  </a:cubicBezTo>
                  <a:cubicBezTo>
                    <a:pt x="4136" y="803"/>
                    <a:pt x="3636" y="169"/>
                    <a:pt x="2969" y="36"/>
                  </a:cubicBezTo>
                  <a:cubicBezTo>
                    <a:pt x="2867" y="12"/>
                    <a:pt x="2766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21"/>
            <p:cNvSpPr/>
            <p:nvPr/>
          </p:nvSpPr>
          <p:spPr>
            <a:xfrm>
              <a:off x="5744275" y="3868300"/>
              <a:ext cx="87575" cy="143375"/>
            </a:xfrm>
            <a:custGeom>
              <a:avLst/>
              <a:gdLst/>
              <a:ahLst/>
              <a:cxnLst/>
              <a:rect l="l" t="t" r="r" b="b"/>
              <a:pathLst>
                <a:path w="3503" h="5735" extrusionOk="0">
                  <a:moveTo>
                    <a:pt x="2204" y="1"/>
                  </a:moveTo>
                  <a:cubicBezTo>
                    <a:pt x="1810" y="1"/>
                    <a:pt x="1401" y="157"/>
                    <a:pt x="1101" y="397"/>
                  </a:cubicBezTo>
                  <a:cubicBezTo>
                    <a:pt x="267" y="1064"/>
                    <a:pt x="0" y="2265"/>
                    <a:pt x="334" y="3333"/>
                  </a:cubicBezTo>
                  <a:cubicBezTo>
                    <a:pt x="634" y="4333"/>
                    <a:pt x="1468" y="5101"/>
                    <a:pt x="2769" y="5734"/>
                  </a:cubicBezTo>
                  <a:cubicBezTo>
                    <a:pt x="2969" y="4667"/>
                    <a:pt x="3136" y="3600"/>
                    <a:pt x="3336" y="2532"/>
                  </a:cubicBezTo>
                  <a:cubicBezTo>
                    <a:pt x="3436" y="2098"/>
                    <a:pt x="3503" y="1698"/>
                    <a:pt x="3470" y="1331"/>
                  </a:cubicBezTo>
                  <a:cubicBezTo>
                    <a:pt x="3436" y="898"/>
                    <a:pt x="3269" y="497"/>
                    <a:pt x="2936" y="230"/>
                  </a:cubicBezTo>
                  <a:cubicBezTo>
                    <a:pt x="2722" y="70"/>
                    <a:pt x="2466" y="1"/>
                    <a:pt x="2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21"/>
            <p:cNvSpPr/>
            <p:nvPr/>
          </p:nvSpPr>
          <p:spPr>
            <a:xfrm>
              <a:off x="6004450" y="3842450"/>
              <a:ext cx="148475" cy="104500"/>
            </a:xfrm>
            <a:custGeom>
              <a:avLst/>
              <a:gdLst/>
              <a:ahLst/>
              <a:cxnLst/>
              <a:rect l="l" t="t" r="r" b="b"/>
              <a:pathLst>
                <a:path w="5939" h="4180" extrusionOk="0">
                  <a:moveTo>
                    <a:pt x="3665" y="1"/>
                  </a:moveTo>
                  <a:cubicBezTo>
                    <a:pt x="3263" y="1"/>
                    <a:pt x="2861" y="93"/>
                    <a:pt x="2503" y="264"/>
                  </a:cubicBezTo>
                  <a:cubicBezTo>
                    <a:pt x="1769" y="597"/>
                    <a:pt x="1235" y="1231"/>
                    <a:pt x="835" y="1898"/>
                  </a:cubicBezTo>
                  <a:cubicBezTo>
                    <a:pt x="435" y="2565"/>
                    <a:pt x="201" y="3366"/>
                    <a:pt x="1" y="4100"/>
                  </a:cubicBezTo>
                  <a:cubicBezTo>
                    <a:pt x="478" y="4155"/>
                    <a:pt x="905" y="4180"/>
                    <a:pt x="1309" y="4180"/>
                  </a:cubicBezTo>
                  <a:cubicBezTo>
                    <a:pt x="1639" y="4180"/>
                    <a:pt x="1954" y="4163"/>
                    <a:pt x="2269" y="4133"/>
                  </a:cubicBezTo>
                  <a:cubicBezTo>
                    <a:pt x="3003" y="4100"/>
                    <a:pt x="3704" y="4033"/>
                    <a:pt x="4371" y="3766"/>
                  </a:cubicBezTo>
                  <a:cubicBezTo>
                    <a:pt x="5038" y="3533"/>
                    <a:pt x="5605" y="2966"/>
                    <a:pt x="5772" y="2265"/>
                  </a:cubicBezTo>
                  <a:cubicBezTo>
                    <a:pt x="5938" y="1465"/>
                    <a:pt x="5505" y="631"/>
                    <a:pt x="4771" y="264"/>
                  </a:cubicBezTo>
                  <a:cubicBezTo>
                    <a:pt x="4429" y="85"/>
                    <a:pt x="4047" y="1"/>
                    <a:pt x="3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0013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8" name="Google Shape;3688;p22"/>
          <p:cNvGrpSpPr/>
          <p:nvPr/>
        </p:nvGrpSpPr>
        <p:grpSpPr>
          <a:xfrm>
            <a:off x="-350900" y="194230"/>
            <a:ext cx="12578515" cy="6715785"/>
            <a:chOff x="-263175" y="145672"/>
            <a:chExt cx="9433886" cy="5036839"/>
          </a:xfrm>
        </p:grpSpPr>
        <p:sp>
          <p:nvSpPr>
            <p:cNvPr id="3689" name="Google Shape;3689;p22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22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22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22"/>
            <p:cNvSpPr/>
            <p:nvPr/>
          </p:nvSpPr>
          <p:spPr>
            <a:xfrm>
              <a:off x="-263175" y="9758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22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94" name="Google Shape;3694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5" name="Google Shape;3695;p22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097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88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" name="Google Shape;3697;p23"/>
          <p:cNvGrpSpPr/>
          <p:nvPr/>
        </p:nvGrpSpPr>
        <p:grpSpPr>
          <a:xfrm>
            <a:off x="-87266" y="5806527"/>
            <a:ext cx="12314881" cy="1103488"/>
            <a:chOff x="-65450" y="4354895"/>
            <a:chExt cx="9236161" cy="827616"/>
          </a:xfrm>
        </p:grpSpPr>
        <p:sp>
          <p:nvSpPr>
            <p:cNvPr id="3698" name="Google Shape;3698;p2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2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0" name="Google Shape;3700;p23"/>
          <p:cNvGrpSpPr/>
          <p:nvPr/>
        </p:nvGrpSpPr>
        <p:grpSpPr>
          <a:xfrm>
            <a:off x="-270387" y="144023"/>
            <a:ext cx="12920123" cy="7059111"/>
            <a:chOff x="-202790" y="108017"/>
            <a:chExt cx="9690092" cy="5294333"/>
          </a:xfrm>
        </p:grpSpPr>
        <p:grpSp>
          <p:nvGrpSpPr>
            <p:cNvPr id="3701" name="Google Shape;3701;p23"/>
            <p:cNvGrpSpPr/>
            <p:nvPr/>
          </p:nvGrpSpPr>
          <p:grpSpPr>
            <a:xfrm rot="-284619">
              <a:off x="8566373" y="2688813"/>
              <a:ext cx="468712" cy="2019851"/>
              <a:chOff x="4856975" y="3196900"/>
              <a:chExt cx="468700" cy="2019800"/>
            </a:xfrm>
          </p:grpSpPr>
          <p:sp>
            <p:nvSpPr>
              <p:cNvPr id="3702" name="Google Shape;3702;p23"/>
              <p:cNvSpPr/>
              <p:nvPr/>
            </p:nvSpPr>
            <p:spPr>
              <a:xfrm>
                <a:off x="5010425" y="3748125"/>
                <a:ext cx="153450" cy="1468575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58743" extrusionOk="0">
                    <a:moveTo>
                      <a:pt x="5804" y="1"/>
                    </a:moveTo>
                    <a:cubicBezTo>
                      <a:pt x="5771" y="1"/>
                      <a:pt x="5738" y="34"/>
                      <a:pt x="5738" y="67"/>
                    </a:cubicBezTo>
                    <a:cubicBezTo>
                      <a:pt x="5771" y="5004"/>
                      <a:pt x="5637" y="9908"/>
                      <a:pt x="5304" y="14811"/>
                    </a:cubicBezTo>
                    <a:cubicBezTo>
                      <a:pt x="5004" y="19681"/>
                      <a:pt x="4570" y="24551"/>
                      <a:pt x="3936" y="29422"/>
                    </a:cubicBezTo>
                    <a:cubicBezTo>
                      <a:pt x="3302" y="34258"/>
                      <a:pt x="2469" y="39095"/>
                      <a:pt x="1801" y="43999"/>
                    </a:cubicBezTo>
                    <a:cubicBezTo>
                      <a:pt x="1134" y="48835"/>
                      <a:pt x="434" y="53706"/>
                      <a:pt x="0" y="58609"/>
                    </a:cubicBezTo>
                    <a:cubicBezTo>
                      <a:pt x="0" y="58676"/>
                      <a:pt x="0" y="58676"/>
                      <a:pt x="134" y="58743"/>
                    </a:cubicBezTo>
                    <a:cubicBezTo>
                      <a:pt x="167" y="58743"/>
                      <a:pt x="234" y="58743"/>
                      <a:pt x="234" y="58709"/>
                    </a:cubicBezTo>
                    <a:cubicBezTo>
                      <a:pt x="1401" y="53906"/>
                      <a:pt x="2335" y="49069"/>
                      <a:pt x="3169" y="44232"/>
                    </a:cubicBezTo>
                    <a:cubicBezTo>
                      <a:pt x="4070" y="39395"/>
                      <a:pt x="4570" y="34525"/>
                      <a:pt x="5070" y="29588"/>
                    </a:cubicBezTo>
                    <a:cubicBezTo>
                      <a:pt x="5504" y="24685"/>
                      <a:pt x="5838" y="19748"/>
                      <a:pt x="6004" y="14844"/>
                    </a:cubicBezTo>
                    <a:cubicBezTo>
                      <a:pt x="6138" y="9908"/>
                      <a:pt x="6104" y="5004"/>
                      <a:pt x="5904" y="67"/>
                    </a:cubicBezTo>
                    <a:cubicBezTo>
                      <a:pt x="5904" y="34"/>
                      <a:pt x="5838" y="1"/>
                      <a:pt x="5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3"/>
              <p:cNvSpPr/>
              <p:nvPr/>
            </p:nvSpPr>
            <p:spPr>
              <a:xfrm>
                <a:off x="4946200" y="3756125"/>
                <a:ext cx="76750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58369" extrusionOk="0">
                    <a:moveTo>
                      <a:pt x="31" y="0"/>
                    </a:moveTo>
                    <a:cubicBezTo>
                      <a:pt x="21" y="0"/>
                      <a:pt x="27" y="12"/>
                      <a:pt x="31" y="27"/>
                    </a:cubicBezTo>
                    <a:lnTo>
                      <a:pt x="31" y="27"/>
                    </a:lnTo>
                    <a:cubicBezTo>
                      <a:pt x="42" y="19"/>
                      <a:pt x="55" y="14"/>
                      <a:pt x="67" y="14"/>
                    </a:cubicBezTo>
                    <a:cubicBezTo>
                      <a:pt x="48" y="4"/>
                      <a:pt x="37" y="0"/>
                      <a:pt x="31" y="0"/>
                    </a:cubicBezTo>
                    <a:close/>
                    <a:moveTo>
                      <a:pt x="31" y="27"/>
                    </a:moveTo>
                    <a:cubicBezTo>
                      <a:pt x="13" y="40"/>
                      <a:pt x="1" y="60"/>
                      <a:pt x="1" y="81"/>
                    </a:cubicBezTo>
                    <a:cubicBezTo>
                      <a:pt x="301" y="4918"/>
                      <a:pt x="568" y="9821"/>
                      <a:pt x="801" y="14658"/>
                    </a:cubicBezTo>
                    <a:cubicBezTo>
                      <a:pt x="1001" y="19495"/>
                      <a:pt x="1201" y="24365"/>
                      <a:pt x="1368" y="29202"/>
                    </a:cubicBezTo>
                    <a:cubicBezTo>
                      <a:pt x="1502" y="34038"/>
                      <a:pt x="1535" y="38909"/>
                      <a:pt x="1735" y="43745"/>
                    </a:cubicBezTo>
                    <a:cubicBezTo>
                      <a:pt x="1935" y="48582"/>
                      <a:pt x="2169" y="53419"/>
                      <a:pt x="2569" y="58289"/>
                    </a:cubicBezTo>
                    <a:cubicBezTo>
                      <a:pt x="2569" y="58289"/>
                      <a:pt x="2569" y="58356"/>
                      <a:pt x="2636" y="58356"/>
                    </a:cubicBezTo>
                    <a:cubicBezTo>
                      <a:pt x="2645" y="58365"/>
                      <a:pt x="2654" y="58369"/>
                      <a:pt x="2662" y="58369"/>
                    </a:cubicBezTo>
                    <a:cubicBezTo>
                      <a:pt x="2685" y="58369"/>
                      <a:pt x="2703" y="58338"/>
                      <a:pt x="2703" y="58289"/>
                    </a:cubicBezTo>
                    <a:cubicBezTo>
                      <a:pt x="3036" y="53419"/>
                      <a:pt x="3069" y="48582"/>
                      <a:pt x="3036" y="43712"/>
                    </a:cubicBezTo>
                    <a:cubicBezTo>
                      <a:pt x="3003" y="38842"/>
                      <a:pt x="2669" y="33938"/>
                      <a:pt x="2369" y="29102"/>
                    </a:cubicBezTo>
                    <a:cubicBezTo>
                      <a:pt x="2069" y="24265"/>
                      <a:pt x="1735" y="19395"/>
                      <a:pt x="1368" y="14558"/>
                    </a:cubicBezTo>
                    <a:cubicBezTo>
                      <a:pt x="968" y="9721"/>
                      <a:pt x="534" y="4884"/>
                      <a:pt x="34" y="47"/>
                    </a:cubicBezTo>
                    <a:cubicBezTo>
                      <a:pt x="34" y="40"/>
                      <a:pt x="33" y="33"/>
                      <a:pt x="31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3"/>
              <p:cNvSpPr/>
              <p:nvPr/>
            </p:nvSpPr>
            <p:spPr>
              <a:xfrm>
                <a:off x="4856975" y="3311450"/>
                <a:ext cx="196825" cy="5319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1277" extrusionOk="0">
                    <a:moveTo>
                      <a:pt x="3597" y="1"/>
                    </a:moveTo>
                    <a:cubicBezTo>
                      <a:pt x="2665" y="1"/>
                      <a:pt x="1733" y="482"/>
                      <a:pt x="1268" y="1489"/>
                    </a:cubicBezTo>
                    <a:cubicBezTo>
                      <a:pt x="401" y="3357"/>
                      <a:pt x="100" y="5659"/>
                      <a:pt x="67" y="7761"/>
                    </a:cubicBezTo>
                    <a:cubicBezTo>
                      <a:pt x="0" y="11163"/>
                      <a:pt x="401" y="14599"/>
                      <a:pt x="1235" y="17935"/>
                    </a:cubicBezTo>
                    <a:cubicBezTo>
                      <a:pt x="1435" y="18702"/>
                      <a:pt x="1635" y="19502"/>
                      <a:pt x="2135" y="20169"/>
                    </a:cubicBezTo>
                    <a:cubicBezTo>
                      <a:pt x="2574" y="20796"/>
                      <a:pt x="3308" y="21276"/>
                      <a:pt x="4087" y="21276"/>
                    </a:cubicBezTo>
                    <a:cubicBezTo>
                      <a:pt x="4137" y="21276"/>
                      <a:pt x="4187" y="21274"/>
                      <a:pt x="4237" y="21270"/>
                    </a:cubicBezTo>
                    <a:cubicBezTo>
                      <a:pt x="5704" y="21137"/>
                      <a:pt x="6438" y="19436"/>
                      <a:pt x="6739" y="17968"/>
                    </a:cubicBezTo>
                    <a:cubicBezTo>
                      <a:pt x="7873" y="12664"/>
                      <a:pt x="7639" y="7093"/>
                      <a:pt x="6138" y="1856"/>
                    </a:cubicBezTo>
                    <a:cubicBezTo>
                      <a:pt x="6127" y="1867"/>
                      <a:pt x="6120" y="1871"/>
                      <a:pt x="6115" y="1871"/>
                    </a:cubicBezTo>
                    <a:cubicBezTo>
                      <a:pt x="6105" y="1871"/>
                      <a:pt x="6105" y="1856"/>
                      <a:pt x="6105" y="1856"/>
                    </a:cubicBezTo>
                    <a:cubicBezTo>
                      <a:pt x="5747" y="641"/>
                      <a:pt x="4672" y="1"/>
                      <a:pt x="3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5" name="Google Shape;3705;p23"/>
              <p:cNvSpPr/>
              <p:nvPr/>
            </p:nvSpPr>
            <p:spPr>
              <a:xfrm>
                <a:off x="4891175" y="3462925"/>
                <a:ext cx="4997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4550" extrusionOk="0">
                    <a:moveTo>
                      <a:pt x="446" y="0"/>
                    </a:moveTo>
                    <a:cubicBezTo>
                      <a:pt x="417" y="0"/>
                      <a:pt x="384" y="67"/>
                      <a:pt x="367" y="200"/>
                    </a:cubicBezTo>
                    <a:cubicBezTo>
                      <a:pt x="0" y="4537"/>
                      <a:pt x="167" y="9107"/>
                      <a:pt x="1134" y="13377"/>
                    </a:cubicBezTo>
                    <a:cubicBezTo>
                      <a:pt x="1340" y="14166"/>
                      <a:pt x="1590" y="14549"/>
                      <a:pt x="1757" y="14549"/>
                    </a:cubicBezTo>
                    <a:cubicBezTo>
                      <a:pt x="1915" y="14549"/>
                      <a:pt x="1999" y="14208"/>
                      <a:pt x="1901" y="13543"/>
                    </a:cubicBezTo>
                    <a:cubicBezTo>
                      <a:pt x="1601" y="11542"/>
                      <a:pt x="1201" y="9240"/>
                      <a:pt x="901" y="6939"/>
                    </a:cubicBezTo>
                    <a:cubicBezTo>
                      <a:pt x="600" y="4637"/>
                      <a:pt x="434" y="2269"/>
                      <a:pt x="500" y="200"/>
                    </a:cubicBezTo>
                    <a:cubicBezTo>
                      <a:pt x="500" y="67"/>
                      <a:pt x="475" y="0"/>
                      <a:pt x="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6" name="Google Shape;3706;p23"/>
              <p:cNvSpPr/>
              <p:nvPr/>
            </p:nvSpPr>
            <p:spPr>
              <a:xfrm>
                <a:off x="4931200" y="3483550"/>
                <a:ext cx="53400" cy="3482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3928" extrusionOk="0">
                    <a:moveTo>
                      <a:pt x="934" y="1"/>
                    </a:moveTo>
                    <a:cubicBezTo>
                      <a:pt x="918" y="1"/>
                      <a:pt x="901" y="59"/>
                      <a:pt x="901" y="176"/>
                    </a:cubicBezTo>
                    <a:cubicBezTo>
                      <a:pt x="300" y="4279"/>
                      <a:pt x="0" y="8615"/>
                      <a:pt x="400" y="12752"/>
                    </a:cubicBezTo>
                    <a:cubicBezTo>
                      <a:pt x="472" y="13560"/>
                      <a:pt x="662" y="13928"/>
                      <a:pt x="825" y="13928"/>
                    </a:cubicBezTo>
                    <a:cubicBezTo>
                      <a:pt x="891" y="13928"/>
                      <a:pt x="953" y="13868"/>
                      <a:pt x="1001" y="13752"/>
                    </a:cubicBezTo>
                    <a:cubicBezTo>
                      <a:pt x="1045" y="13815"/>
                      <a:pt x="1097" y="13846"/>
                      <a:pt x="1151" y="13846"/>
                    </a:cubicBezTo>
                    <a:cubicBezTo>
                      <a:pt x="1300" y="13846"/>
                      <a:pt x="1470" y="13608"/>
                      <a:pt x="1568" y="13119"/>
                    </a:cubicBezTo>
                    <a:cubicBezTo>
                      <a:pt x="2135" y="9783"/>
                      <a:pt x="1935" y="5513"/>
                      <a:pt x="2002" y="2144"/>
                    </a:cubicBezTo>
                    <a:cubicBezTo>
                      <a:pt x="2002" y="2023"/>
                      <a:pt x="1975" y="1965"/>
                      <a:pt x="1949" y="1965"/>
                    </a:cubicBezTo>
                    <a:cubicBezTo>
                      <a:pt x="1925" y="1965"/>
                      <a:pt x="1902" y="2015"/>
                      <a:pt x="1902" y="2111"/>
                    </a:cubicBezTo>
                    <a:cubicBezTo>
                      <a:pt x="1635" y="4979"/>
                      <a:pt x="1268" y="7948"/>
                      <a:pt x="1001" y="10817"/>
                    </a:cubicBezTo>
                    <a:cubicBezTo>
                      <a:pt x="968" y="9449"/>
                      <a:pt x="867" y="8048"/>
                      <a:pt x="834" y="6614"/>
                    </a:cubicBezTo>
                    <a:cubicBezTo>
                      <a:pt x="767" y="4412"/>
                      <a:pt x="767" y="2144"/>
                      <a:pt x="968" y="176"/>
                    </a:cubicBezTo>
                    <a:cubicBezTo>
                      <a:pt x="968" y="59"/>
                      <a:pt x="95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3"/>
              <p:cNvSpPr/>
              <p:nvPr/>
            </p:nvSpPr>
            <p:spPr>
              <a:xfrm>
                <a:off x="4971975" y="3634675"/>
                <a:ext cx="31800" cy="2117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8470" extrusionOk="0">
                    <a:moveTo>
                      <a:pt x="1070" y="0"/>
                    </a:moveTo>
                    <a:cubicBezTo>
                      <a:pt x="1047" y="0"/>
                      <a:pt x="1019" y="29"/>
                      <a:pt x="1004" y="102"/>
                    </a:cubicBezTo>
                    <a:cubicBezTo>
                      <a:pt x="704" y="2604"/>
                      <a:pt x="271" y="5206"/>
                      <a:pt x="37" y="7707"/>
                    </a:cubicBezTo>
                    <a:cubicBezTo>
                      <a:pt x="0" y="8206"/>
                      <a:pt x="157" y="8470"/>
                      <a:pt x="334" y="8470"/>
                    </a:cubicBezTo>
                    <a:cubicBezTo>
                      <a:pt x="476" y="8470"/>
                      <a:pt x="630" y="8298"/>
                      <a:pt x="704" y="7941"/>
                    </a:cubicBezTo>
                    <a:cubicBezTo>
                      <a:pt x="1271" y="5606"/>
                      <a:pt x="1038" y="2537"/>
                      <a:pt x="1104" y="102"/>
                    </a:cubicBezTo>
                    <a:cubicBezTo>
                      <a:pt x="1123" y="46"/>
                      <a:pt x="1100" y="0"/>
                      <a:pt x="1070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8" name="Google Shape;3708;p23"/>
              <p:cNvSpPr/>
              <p:nvPr/>
            </p:nvSpPr>
            <p:spPr>
              <a:xfrm>
                <a:off x="4858650" y="3692300"/>
                <a:ext cx="192650" cy="181775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271" extrusionOk="0">
                    <a:moveTo>
                      <a:pt x="3861" y="1"/>
                    </a:moveTo>
                    <a:cubicBezTo>
                      <a:pt x="3471" y="1"/>
                      <a:pt x="3148" y="459"/>
                      <a:pt x="3002" y="866"/>
                    </a:cubicBezTo>
                    <a:cubicBezTo>
                      <a:pt x="2669" y="1900"/>
                      <a:pt x="2702" y="3067"/>
                      <a:pt x="3169" y="4068"/>
                    </a:cubicBezTo>
                    <a:cubicBezTo>
                      <a:pt x="2669" y="3301"/>
                      <a:pt x="2068" y="2701"/>
                      <a:pt x="1368" y="2133"/>
                    </a:cubicBezTo>
                    <a:cubicBezTo>
                      <a:pt x="1187" y="1978"/>
                      <a:pt x="946" y="1823"/>
                      <a:pt x="692" y="1823"/>
                    </a:cubicBezTo>
                    <a:cubicBezTo>
                      <a:pt x="618" y="1823"/>
                      <a:pt x="542" y="1837"/>
                      <a:pt x="467" y="1867"/>
                    </a:cubicBezTo>
                    <a:cubicBezTo>
                      <a:pt x="167" y="1933"/>
                      <a:pt x="0" y="2267"/>
                      <a:pt x="0" y="2567"/>
                    </a:cubicBezTo>
                    <a:cubicBezTo>
                      <a:pt x="0" y="2901"/>
                      <a:pt x="167" y="3201"/>
                      <a:pt x="300" y="3434"/>
                    </a:cubicBezTo>
                    <a:cubicBezTo>
                      <a:pt x="1134" y="4969"/>
                      <a:pt x="2335" y="6303"/>
                      <a:pt x="3836" y="7270"/>
                    </a:cubicBezTo>
                    <a:cubicBezTo>
                      <a:pt x="6138" y="6470"/>
                      <a:pt x="7672" y="4235"/>
                      <a:pt x="7706" y="1867"/>
                    </a:cubicBezTo>
                    <a:cubicBezTo>
                      <a:pt x="7706" y="1466"/>
                      <a:pt x="7572" y="933"/>
                      <a:pt x="7172" y="899"/>
                    </a:cubicBezTo>
                    <a:cubicBezTo>
                      <a:pt x="7150" y="897"/>
                      <a:pt x="7128" y="896"/>
                      <a:pt x="7106" y="896"/>
                    </a:cubicBezTo>
                    <a:cubicBezTo>
                      <a:pt x="6837" y="896"/>
                      <a:pt x="6626" y="1081"/>
                      <a:pt x="6471" y="1266"/>
                    </a:cubicBezTo>
                    <a:cubicBezTo>
                      <a:pt x="5738" y="2067"/>
                      <a:pt x="5237" y="3067"/>
                      <a:pt x="5004" y="4102"/>
                    </a:cubicBezTo>
                    <a:cubicBezTo>
                      <a:pt x="5037" y="2967"/>
                      <a:pt x="4870" y="1867"/>
                      <a:pt x="4570" y="766"/>
                    </a:cubicBezTo>
                    <a:cubicBezTo>
                      <a:pt x="4470" y="466"/>
                      <a:pt x="4337" y="132"/>
                      <a:pt x="4036" y="32"/>
                    </a:cubicBezTo>
                    <a:cubicBezTo>
                      <a:pt x="3977" y="11"/>
                      <a:pt x="3918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9" name="Google Shape;3709;p23"/>
              <p:cNvSpPr/>
              <p:nvPr/>
            </p:nvSpPr>
            <p:spPr>
              <a:xfrm>
                <a:off x="4906175" y="3233950"/>
                <a:ext cx="4652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3955" extrusionOk="0">
                    <a:moveTo>
                      <a:pt x="528" y="1"/>
                    </a:moveTo>
                    <a:cubicBezTo>
                      <a:pt x="288" y="1"/>
                      <a:pt x="67" y="134"/>
                      <a:pt x="67" y="420"/>
                    </a:cubicBezTo>
                    <a:cubicBezTo>
                      <a:pt x="0" y="920"/>
                      <a:pt x="167" y="1420"/>
                      <a:pt x="301" y="1921"/>
                    </a:cubicBezTo>
                    <a:cubicBezTo>
                      <a:pt x="401" y="2421"/>
                      <a:pt x="501" y="2922"/>
                      <a:pt x="601" y="3455"/>
                    </a:cubicBezTo>
                    <a:cubicBezTo>
                      <a:pt x="660" y="3798"/>
                      <a:pt x="933" y="3954"/>
                      <a:pt x="1201" y="3954"/>
                    </a:cubicBezTo>
                    <a:cubicBezTo>
                      <a:pt x="1534" y="3954"/>
                      <a:pt x="1861" y="3713"/>
                      <a:pt x="1768" y="3288"/>
                    </a:cubicBezTo>
                    <a:cubicBezTo>
                      <a:pt x="1635" y="2788"/>
                      <a:pt x="1568" y="2288"/>
                      <a:pt x="1435" y="1787"/>
                    </a:cubicBezTo>
                    <a:cubicBezTo>
                      <a:pt x="1301" y="1287"/>
                      <a:pt x="1268" y="753"/>
                      <a:pt x="1068" y="286"/>
                    </a:cubicBezTo>
                    <a:cubicBezTo>
                      <a:pt x="960" y="101"/>
                      <a:pt x="736" y="1"/>
                      <a:pt x="5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3"/>
              <p:cNvSpPr/>
              <p:nvPr/>
            </p:nvSpPr>
            <p:spPr>
              <a:xfrm>
                <a:off x="4900325" y="3226275"/>
                <a:ext cx="59250" cy="113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530" extrusionOk="0">
                    <a:moveTo>
                      <a:pt x="735" y="560"/>
                    </a:moveTo>
                    <a:cubicBezTo>
                      <a:pt x="868" y="560"/>
                      <a:pt x="1002" y="593"/>
                      <a:pt x="1002" y="727"/>
                    </a:cubicBezTo>
                    <a:cubicBezTo>
                      <a:pt x="1168" y="960"/>
                      <a:pt x="1202" y="1361"/>
                      <a:pt x="1269" y="1727"/>
                    </a:cubicBezTo>
                    <a:cubicBezTo>
                      <a:pt x="1335" y="1861"/>
                      <a:pt x="1335" y="2028"/>
                      <a:pt x="1369" y="2128"/>
                    </a:cubicBezTo>
                    <a:lnTo>
                      <a:pt x="1702" y="3629"/>
                    </a:lnTo>
                    <a:cubicBezTo>
                      <a:pt x="1736" y="3829"/>
                      <a:pt x="1702" y="3862"/>
                      <a:pt x="1669" y="3896"/>
                    </a:cubicBezTo>
                    <a:cubicBezTo>
                      <a:pt x="1600" y="3919"/>
                      <a:pt x="1499" y="3958"/>
                      <a:pt x="1399" y="3958"/>
                    </a:cubicBezTo>
                    <a:cubicBezTo>
                      <a:pt x="1355" y="3958"/>
                      <a:pt x="1310" y="3950"/>
                      <a:pt x="1269" y="3929"/>
                    </a:cubicBezTo>
                    <a:cubicBezTo>
                      <a:pt x="1168" y="3896"/>
                      <a:pt x="1135" y="3829"/>
                      <a:pt x="1068" y="3696"/>
                    </a:cubicBezTo>
                    <a:lnTo>
                      <a:pt x="768" y="2161"/>
                    </a:lnTo>
                    <a:cubicBezTo>
                      <a:pt x="735" y="2061"/>
                      <a:pt x="735" y="1928"/>
                      <a:pt x="701" y="1828"/>
                    </a:cubicBezTo>
                    <a:cubicBezTo>
                      <a:pt x="635" y="1427"/>
                      <a:pt x="535" y="1094"/>
                      <a:pt x="535" y="727"/>
                    </a:cubicBezTo>
                    <a:cubicBezTo>
                      <a:pt x="535" y="660"/>
                      <a:pt x="535" y="593"/>
                      <a:pt x="668" y="560"/>
                    </a:cubicBezTo>
                    <a:close/>
                    <a:moveTo>
                      <a:pt x="777" y="0"/>
                    </a:moveTo>
                    <a:cubicBezTo>
                      <a:pt x="708" y="0"/>
                      <a:pt x="638" y="9"/>
                      <a:pt x="568" y="26"/>
                    </a:cubicBezTo>
                    <a:cubicBezTo>
                      <a:pt x="234" y="60"/>
                      <a:pt x="1" y="360"/>
                      <a:pt x="1" y="693"/>
                    </a:cubicBezTo>
                    <a:cubicBezTo>
                      <a:pt x="1" y="1094"/>
                      <a:pt x="68" y="1527"/>
                      <a:pt x="168" y="1928"/>
                    </a:cubicBezTo>
                    <a:cubicBezTo>
                      <a:pt x="201" y="2061"/>
                      <a:pt x="201" y="2128"/>
                      <a:pt x="234" y="2261"/>
                    </a:cubicBezTo>
                    <a:lnTo>
                      <a:pt x="535" y="3796"/>
                    </a:lnTo>
                    <a:cubicBezTo>
                      <a:pt x="635" y="4129"/>
                      <a:pt x="835" y="4396"/>
                      <a:pt x="1135" y="4463"/>
                    </a:cubicBezTo>
                    <a:cubicBezTo>
                      <a:pt x="1202" y="4529"/>
                      <a:pt x="1335" y="4529"/>
                      <a:pt x="1402" y="4529"/>
                    </a:cubicBezTo>
                    <a:cubicBezTo>
                      <a:pt x="1669" y="4529"/>
                      <a:pt x="1869" y="4429"/>
                      <a:pt x="2069" y="4329"/>
                    </a:cubicBezTo>
                    <a:cubicBezTo>
                      <a:pt x="2303" y="4129"/>
                      <a:pt x="2369" y="3862"/>
                      <a:pt x="2303" y="3562"/>
                    </a:cubicBezTo>
                    <a:lnTo>
                      <a:pt x="1969" y="2061"/>
                    </a:lnTo>
                    <a:cubicBezTo>
                      <a:pt x="1902" y="1894"/>
                      <a:pt x="1902" y="1761"/>
                      <a:pt x="1869" y="1627"/>
                    </a:cubicBezTo>
                    <a:cubicBezTo>
                      <a:pt x="1802" y="1227"/>
                      <a:pt x="1702" y="860"/>
                      <a:pt x="1535" y="460"/>
                    </a:cubicBezTo>
                    <a:cubicBezTo>
                      <a:pt x="1398" y="185"/>
                      <a:pt x="1101" y="0"/>
                      <a:pt x="7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3"/>
              <p:cNvSpPr/>
              <p:nvPr/>
            </p:nvSpPr>
            <p:spPr>
              <a:xfrm>
                <a:off x="5108825" y="3284050"/>
                <a:ext cx="216850" cy="524725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20989" extrusionOk="0">
                    <a:moveTo>
                      <a:pt x="5745" y="1"/>
                    </a:moveTo>
                    <a:cubicBezTo>
                      <a:pt x="4999" y="1"/>
                      <a:pt x="4244" y="316"/>
                      <a:pt x="3703" y="1018"/>
                    </a:cubicBezTo>
                    <a:cubicBezTo>
                      <a:pt x="2469" y="2685"/>
                      <a:pt x="1668" y="4787"/>
                      <a:pt x="1168" y="6888"/>
                    </a:cubicBezTo>
                    <a:cubicBezTo>
                      <a:pt x="367" y="10224"/>
                      <a:pt x="0" y="13627"/>
                      <a:pt x="67" y="17062"/>
                    </a:cubicBezTo>
                    <a:cubicBezTo>
                      <a:pt x="134" y="17896"/>
                      <a:pt x="167" y="18730"/>
                      <a:pt x="434" y="19464"/>
                    </a:cubicBezTo>
                    <a:cubicBezTo>
                      <a:pt x="767" y="20231"/>
                      <a:pt x="1401" y="20899"/>
                      <a:pt x="2235" y="20965"/>
                    </a:cubicBezTo>
                    <a:cubicBezTo>
                      <a:pt x="2334" y="20981"/>
                      <a:pt x="2431" y="20989"/>
                      <a:pt x="2527" y="20989"/>
                    </a:cubicBezTo>
                    <a:cubicBezTo>
                      <a:pt x="3849" y="20989"/>
                      <a:pt x="4844" y="19541"/>
                      <a:pt x="5404" y="18297"/>
                    </a:cubicBezTo>
                    <a:cubicBezTo>
                      <a:pt x="7672" y="13360"/>
                      <a:pt x="8673" y="7889"/>
                      <a:pt x="8340" y="2452"/>
                    </a:cubicBezTo>
                    <a:cubicBezTo>
                      <a:pt x="8373" y="2452"/>
                      <a:pt x="8373" y="2452"/>
                      <a:pt x="8373" y="2419"/>
                    </a:cubicBezTo>
                    <a:cubicBezTo>
                      <a:pt x="8268" y="924"/>
                      <a:pt x="7020" y="1"/>
                      <a:pt x="57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2" name="Google Shape;3712;p23"/>
              <p:cNvSpPr/>
              <p:nvPr/>
            </p:nvSpPr>
            <p:spPr>
              <a:xfrm>
                <a:off x="5121325" y="3435875"/>
                <a:ext cx="143475" cy="333400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13336" extrusionOk="0">
                    <a:moveTo>
                      <a:pt x="4342" y="0"/>
                    </a:moveTo>
                    <a:cubicBezTo>
                      <a:pt x="4319" y="0"/>
                      <a:pt x="4281" y="45"/>
                      <a:pt x="4237" y="148"/>
                    </a:cubicBezTo>
                    <a:cubicBezTo>
                      <a:pt x="2869" y="3150"/>
                      <a:pt x="1802" y="6453"/>
                      <a:pt x="1235" y="9789"/>
                    </a:cubicBezTo>
                    <a:cubicBezTo>
                      <a:pt x="1168" y="8955"/>
                      <a:pt x="1101" y="8121"/>
                      <a:pt x="1101" y="7220"/>
                    </a:cubicBezTo>
                    <a:cubicBezTo>
                      <a:pt x="1101" y="5419"/>
                      <a:pt x="1402" y="3551"/>
                      <a:pt x="1935" y="2016"/>
                    </a:cubicBezTo>
                    <a:cubicBezTo>
                      <a:pt x="1988" y="1912"/>
                      <a:pt x="1985" y="1862"/>
                      <a:pt x="1962" y="1862"/>
                    </a:cubicBezTo>
                    <a:cubicBezTo>
                      <a:pt x="1940" y="1862"/>
                      <a:pt x="1900" y="1903"/>
                      <a:pt x="1869" y="1983"/>
                    </a:cubicBezTo>
                    <a:cubicBezTo>
                      <a:pt x="501" y="5085"/>
                      <a:pt x="1" y="8888"/>
                      <a:pt x="868" y="12324"/>
                    </a:cubicBezTo>
                    <a:lnTo>
                      <a:pt x="1001" y="12691"/>
                    </a:lnTo>
                    <a:cubicBezTo>
                      <a:pt x="1030" y="13005"/>
                      <a:pt x="1132" y="13172"/>
                      <a:pt x="1244" y="13172"/>
                    </a:cubicBezTo>
                    <a:cubicBezTo>
                      <a:pt x="1263" y="13172"/>
                      <a:pt x="1282" y="13167"/>
                      <a:pt x="1302" y="13158"/>
                    </a:cubicBezTo>
                    <a:cubicBezTo>
                      <a:pt x="1350" y="13197"/>
                      <a:pt x="1393" y="13216"/>
                      <a:pt x="1431" y="13216"/>
                    </a:cubicBezTo>
                    <a:cubicBezTo>
                      <a:pt x="1524" y="13216"/>
                      <a:pt x="1588" y="13103"/>
                      <a:pt x="1635" y="12891"/>
                    </a:cubicBezTo>
                    <a:cubicBezTo>
                      <a:pt x="1668" y="12891"/>
                      <a:pt x="1668" y="12857"/>
                      <a:pt x="1702" y="12857"/>
                    </a:cubicBezTo>
                    <a:cubicBezTo>
                      <a:pt x="1684" y="13041"/>
                      <a:pt x="1746" y="13143"/>
                      <a:pt x="1855" y="13143"/>
                    </a:cubicBezTo>
                    <a:cubicBezTo>
                      <a:pt x="1945" y="13143"/>
                      <a:pt x="2067" y="13074"/>
                      <a:pt x="2202" y="12924"/>
                    </a:cubicBezTo>
                    <a:lnTo>
                      <a:pt x="2202" y="12924"/>
                    </a:lnTo>
                    <a:cubicBezTo>
                      <a:pt x="2160" y="13176"/>
                      <a:pt x="2251" y="13336"/>
                      <a:pt x="2432" y="13336"/>
                    </a:cubicBezTo>
                    <a:cubicBezTo>
                      <a:pt x="2538" y="13336"/>
                      <a:pt x="2676" y="13281"/>
                      <a:pt x="2836" y="13158"/>
                    </a:cubicBezTo>
                    <a:cubicBezTo>
                      <a:pt x="3703" y="12424"/>
                      <a:pt x="4404" y="11356"/>
                      <a:pt x="4871" y="10222"/>
                    </a:cubicBezTo>
                    <a:cubicBezTo>
                      <a:pt x="5338" y="9055"/>
                      <a:pt x="5638" y="7854"/>
                      <a:pt x="5738" y="6753"/>
                    </a:cubicBezTo>
                    <a:cubicBezTo>
                      <a:pt x="5738" y="6693"/>
                      <a:pt x="5714" y="6645"/>
                      <a:pt x="5695" y="6645"/>
                    </a:cubicBezTo>
                    <a:cubicBezTo>
                      <a:pt x="5682" y="6645"/>
                      <a:pt x="5671" y="6666"/>
                      <a:pt x="5671" y="6720"/>
                    </a:cubicBezTo>
                    <a:cubicBezTo>
                      <a:pt x="5171" y="8688"/>
                      <a:pt x="4137" y="10522"/>
                      <a:pt x="2869" y="12057"/>
                    </a:cubicBezTo>
                    <a:cubicBezTo>
                      <a:pt x="3637" y="10856"/>
                      <a:pt x="4237" y="9388"/>
                      <a:pt x="4704" y="7854"/>
                    </a:cubicBezTo>
                    <a:cubicBezTo>
                      <a:pt x="5204" y="6053"/>
                      <a:pt x="5505" y="4185"/>
                      <a:pt x="5671" y="2550"/>
                    </a:cubicBezTo>
                    <a:cubicBezTo>
                      <a:pt x="5688" y="2450"/>
                      <a:pt x="5663" y="2400"/>
                      <a:pt x="5634" y="2400"/>
                    </a:cubicBezTo>
                    <a:cubicBezTo>
                      <a:pt x="5605" y="2400"/>
                      <a:pt x="5571" y="2450"/>
                      <a:pt x="5571" y="2550"/>
                    </a:cubicBezTo>
                    <a:cubicBezTo>
                      <a:pt x="5071" y="5319"/>
                      <a:pt x="4070" y="8021"/>
                      <a:pt x="2836" y="10522"/>
                    </a:cubicBezTo>
                    <a:cubicBezTo>
                      <a:pt x="3503" y="8588"/>
                      <a:pt x="3970" y="6386"/>
                      <a:pt x="4437" y="4618"/>
                    </a:cubicBezTo>
                    <a:cubicBezTo>
                      <a:pt x="4475" y="4524"/>
                      <a:pt x="4459" y="4483"/>
                      <a:pt x="4433" y="4483"/>
                    </a:cubicBezTo>
                    <a:cubicBezTo>
                      <a:pt x="4412" y="4483"/>
                      <a:pt x="4385" y="4508"/>
                      <a:pt x="4370" y="4551"/>
                    </a:cubicBezTo>
                    <a:cubicBezTo>
                      <a:pt x="3570" y="6653"/>
                      <a:pt x="2669" y="8788"/>
                      <a:pt x="1869" y="10856"/>
                    </a:cubicBezTo>
                    <a:cubicBezTo>
                      <a:pt x="2135" y="9355"/>
                      <a:pt x="2369" y="7820"/>
                      <a:pt x="2669" y="6219"/>
                    </a:cubicBezTo>
                    <a:cubicBezTo>
                      <a:pt x="3069" y="4084"/>
                      <a:pt x="3670" y="2016"/>
                      <a:pt x="4337" y="182"/>
                    </a:cubicBezTo>
                    <a:cubicBezTo>
                      <a:pt x="4374" y="70"/>
                      <a:pt x="4370" y="0"/>
                      <a:pt x="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3" name="Google Shape;3713;p23"/>
              <p:cNvSpPr/>
              <p:nvPr/>
            </p:nvSpPr>
            <p:spPr>
              <a:xfrm>
                <a:off x="5081300" y="3658500"/>
                <a:ext cx="195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7122" extrusionOk="0">
                    <a:moveTo>
                      <a:pt x="4315" y="1"/>
                    </a:moveTo>
                    <a:cubicBezTo>
                      <a:pt x="3955" y="1"/>
                      <a:pt x="3586" y="336"/>
                      <a:pt x="3403" y="650"/>
                    </a:cubicBezTo>
                    <a:cubicBezTo>
                      <a:pt x="2802" y="1617"/>
                      <a:pt x="2636" y="2752"/>
                      <a:pt x="2836" y="3819"/>
                    </a:cubicBezTo>
                    <a:cubicBezTo>
                      <a:pt x="2502" y="2985"/>
                      <a:pt x="2069" y="2251"/>
                      <a:pt x="1502" y="1584"/>
                    </a:cubicBezTo>
                    <a:cubicBezTo>
                      <a:pt x="1313" y="1332"/>
                      <a:pt x="1035" y="1081"/>
                      <a:pt x="725" y="1081"/>
                    </a:cubicBezTo>
                    <a:cubicBezTo>
                      <a:pt x="706" y="1081"/>
                      <a:pt x="687" y="1082"/>
                      <a:pt x="668" y="1084"/>
                    </a:cubicBezTo>
                    <a:cubicBezTo>
                      <a:pt x="401" y="1117"/>
                      <a:pt x="134" y="1417"/>
                      <a:pt x="101" y="1718"/>
                    </a:cubicBezTo>
                    <a:cubicBezTo>
                      <a:pt x="0" y="2051"/>
                      <a:pt x="101" y="2318"/>
                      <a:pt x="167" y="2618"/>
                    </a:cubicBezTo>
                    <a:cubicBezTo>
                      <a:pt x="668" y="4319"/>
                      <a:pt x="1602" y="5887"/>
                      <a:pt x="2836" y="7121"/>
                    </a:cubicBezTo>
                    <a:cubicBezTo>
                      <a:pt x="5271" y="6821"/>
                      <a:pt x="7272" y="4987"/>
                      <a:pt x="7673" y="2718"/>
                    </a:cubicBezTo>
                    <a:cubicBezTo>
                      <a:pt x="7806" y="2285"/>
                      <a:pt x="7773" y="1751"/>
                      <a:pt x="7406" y="1617"/>
                    </a:cubicBezTo>
                    <a:cubicBezTo>
                      <a:pt x="7342" y="1594"/>
                      <a:pt x="7276" y="1583"/>
                      <a:pt x="7211" y="1583"/>
                    </a:cubicBezTo>
                    <a:cubicBezTo>
                      <a:pt x="7001" y="1583"/>
                      <a:pt x="6791" y="1691"/>
                      <a:pt x="6639" y="1818"/>
                    </a:cubicBezTo>
                    <a:cubicBezTo>
                      <a:pt x="5771" y="2418"/>
                      <a:pt x="5071" y="3285"/>
                      <a:pt x="4604" y="4253"/>
                    </a:cubicBezTo>
                    <a:cubicBezTo>
                      <a:pt x="4904" y="3152"/>
                      <a:pt x="5004" y="2018"/>
                      <a:pt x="4937" y="917"/>
                    </a:cubicBezTo>
                    <a:cubicBezTo>
                      <a:pt x="4937" y="617"/>
                      <a:pt x="4837" y="250"/>
                      <a:pt x="4604" y="83"/>
                    </a:cubicBezTo>
                    <a:cubicBezTo>
                      <a:pt x="4511" y="26"/>
                      <a:pt x="4413" y="1"/>
                      <a:pt x="4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4" name="Google Shape;3714;p23"/>
              <p:cNvSpPr/>
              <p:nvPr/>
            </p:nvSpPr>
            <p:spPr>
              <a:xfrm>
                <a:off x="5238475" y="3203625"/>
                <a:ext cx="32150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033" extrusionOk="0">
                    <a:moveTo>
                      <a:pt x="554" y="0"/>
                    </a:moveTo>
                    <a:cubicBezTo>
                      <a:pt x="365" y="0"/>
                      <a:pt x="195" y="100"/>
                      <a:pt x="151" y="332"/>
                    </a:cubicBezTo>
                    <a:cubicBezTo>
                      <a:pt x="18" y="832"/>
                      <a:pt x="51" y="1399"/>
                      <a:pt x="51" y="1900"/>
                    </a:cubicBezTo>
                    <a:cubicBezTo>
                      <a:pt x="51" y="2400"/>
                      <a:pt x="18" y="2934"/>
                      <a:pt x="18" y="3434"/>
                    </a:cubicBezTo>
                    <a:cubicBezTo>
                      <a:pt x="0" y="3821"/>
                      <a:pt x="326" y="4032"/>
                      <a:pt x="638" y="4032"/>
                    </a:cubicBezTo>
                    <a:cubicBezTo>
                      <a:pt x="918" y="4032"/>
                      <a:pt x="1185" y="3863"/>
                      <a:pt x="1185" y="3501"/>
                    </a:cubicBezTo>
                    <a:lnTo>
                      <a:pt x="1185" y="1966"/>
                    </a:lnTo>
                    <a:cubicBezTo>
                      <a:pt x="1185" y="1466"/>
                      <a:pt x="1286" y="866"/>
                      <a:pt x="1152" y="432"/>
                    </a:cubicBezTo>
                    <a:cubicBezTo>
                      <a:pt x="1077" y="168"/>
                      <a:pt x="799" y="0"/>
                      <a:pt x="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3"/>
              <p:cNvSpPr/>
              <p:nvPr/>
            </p:nvSpPr>
            <p:spPr>
              <a:xfrm>
                <a:off x="5231400" y="3196900"/>
                <a:ext cx="4507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4571" extrusionOk="0">
                    <a:moveTo>
                      <a:pt x="835" y="534"/>
                    </a:moveTo>
                    <a:cubicBezTo>
                      <a:pt x="968" y="534"/>
                      <a:pt x="1135" y="601"/>
                      <a:pt x="1168" y="834"/>
                    </a:cubicBezTo>
                    <a:cubicBezTo>
                      <a:pt x="1268" y="1101"/>
                      <a:pt x="1235" y="1501"/>
                      <a:pt x="1235" y="1868"/>
                    </a:cubicBezTo>
                    <a:lnTo>
                      <a:pt x="1235" y="2269"/>
                    </a:lnTo>
                    <a:lnTo>
                      <a:pt x="1235" y="3836"/>
                    </a:lnTo>
                    <a:cubicBezTo>
                      <a:pt x="1235" y="3937"/>
                      <a:pt x="1135" y="3970"/>
                      <a:pt x="1102" y="4037"/>
                    </a:cubicBezTo>
                    <a:cubicBezTo>
                      <a:pt x="1065" y="4049"/>
                      <a:pt x="1019" y="4057"/>
                      <a:pt x="971" y="4057"/>
                    </a:cubicBezTo>
                    <a:cubicBezTo>
                      <a:pt x="888" y="4057"/>
                      <a:pt x="798" y="4033"/>
                      <a:pt x="735" y="3970"/>
                    </a:cubicBezTo>
                    <a:cubicBezTo>
                      <a:pt x="601" y="3937"/>
                      <a:pt x="568" y="3836"/>
                      <a:pt x="568" y="3703"/>
                    </a:cubicBezTo>
                    <a:lnTo>
                      <a:pt x="601" y="2169"/>
                    </a:lnTo>
                    <a:lnTo>
                      <a:pt x="601" y="1768"/>
                    </a:lnTo>
                    <a:cubicBezTo>
                      <a:pt x="601" y="1368"/>
                      <a:pt x="601" y="1001"/>
                      <a:pt x="668" y="668"/>
                    </a:cubicBezTo>
                    <a:cubicBezTo>
                      <a:pt x="668" y="601"/>
                      <a:pt x="735" y="534"/>
                      <a:pt x="835" y="534"/>
                    </a:cubicBezTo>
                    <a:close/>
                    <a:moveTo>
                      <a:pt x="901" y="0"/>
                    </a:moveTo>
                    <a:cubicBezTo>
                      <a:pt x="568" y="0"/>
                      <a:pt x="268" y="201"/>
                      <a:pt x="168" y="534"/>
                    </a:cubicBezTo>
                    <a:cubicBezTo>
                      <a:pt x="67" y="934"/>
                      <a:pt x="67" y="1368"/>
                      <a:pt x="67" y="1768"/>
                    </a:cubicBezTo>
                    <a:lnTo>
                      <a:pt x="67" y="2102"/>
                    </a:lnTo>
                    <a:lnTo>
                      <a:pt x="1" y="3670"/>
                    </a:lnTo>
                    <a:cubicBezTo>
                      <a:pt x="1" y="3970"/>
                      <a:pt x="134" y="4270"/>
                      <a:pt x="434" y="4437"/>
                    </a:cubicBezTo>
                    <a:cubicBezTo>
                      <a:pt x="601" y="4537"/>
                      <a:pt x="768" y="4570"/>
                      <a:pt x="935" y="4570"/>
                    </a:cubicBezTo>
                    <a:cubicBezTo>
                      <a:pt x="1102" y="4570"/>
                      <a:pt x="1268" y="4537"/>
                      <a:pt x="1435" y="4470"/>
                    </a:cubicBezTo>
                    <a:cubicBezTo>
                      <a:pt x="1669" y="4337"/>
                      <a:pt x="1802" y="4070"/>
                      <a:pt x="1802" y="3770"/>
                    </a:cubicBezTo>
                    <a:lnTo>
                      <a:pt x="1802" y="2235"/>
                    </a:lnTo>
                    <a:lnTo>
                      <a:pt x="1802" y="1835"/>
                    </a:lnTo>
                    <a:cubicBezTo>
                      <a:pt x="1802" y="1401"/>
                      <a:pt x="1802" y="1001"/>
                      <a:pt x="1735" y="601"/>
                    </a:cubicBezTo>
                    <a:cubicBezTo>
                      <a:pt x="1635" y="267"/>
                      <a:pt x="1268" y="0"/>
                      <a:pt x="9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3"/>
            <p:cNvSpPr/>
            <p:nvPr/>
          </p:nvSpPr>
          <p:spPr>
            <a:xfrm>
              <a:off x="84201" y="717002"/>
              <a:ext cx="1029326" cy="57268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23"/>
            <p:cNvSpPr/>
            <p:nvPr/>
          </p:nvSpPr>
          <p:spPr>
            <a:xfrm>
              <a:off x="7507879" y="108017"/>
              <a:ext cx="1324153" cy="65320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23"/>
            <p:cNvSpPr/>
            <p:nvPr/>
          </p:nvSpPr>
          <p:spPr>
            <a:xfrm>
              <a:off x="8725075" y="1196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9" name="Google Shape;3719;p2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720" name="Google Shape;3720;p2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1" name="Google Shape;3721;p2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2" name="Google Shape;3722;p23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3723" name="Google Shape;3723;p2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4" name="Google Shape;3724;p2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5" name="Google Shape;3725;p2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8" name="Google Shape;3728;p2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9" name="Google Shape;3729;p2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0" name="Google Shape;3730;p2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3" name="Google Shape;3733;p2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4" name="Google Shape;3734;p2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7" name="Google Shape;3737;p2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8" name="Google Shape;3738;p2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0" name="Google Shape;3740;p2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1" name="Google Shape;3741;p2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4" name="Google Shape;3744;p2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5" name="Google Shape;3745;p2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7" name="Google Shape;3747;p2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8" name="Google Shape;3748;p2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51" name="Google Shape;3751;p23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3"/>
            <p:cNvSpPr/>
            <p:nvPr/>
          </p:nvSpPr>
          <p:spPr>
            <a:xfrm>
              <a:off x="6433900" y="48000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3" name="Google Shape;3753;p23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3754" name="Google Shape;3754;p23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5" name="Google Shape;3755;p23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3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3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8" name="Google Shape;3758;p23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9" name="Google Shape;3759;p23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3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1" name="Google Shape;3761;p23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2" name="Google Shape;3762;p23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3" name="Google Shape;3763;p23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3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3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6" name="Google Shape;3766;p23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7" name="Google Shape;3767;p23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3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3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3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3771" name="Google Shape;3771;p23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3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3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826" name="Google Shape;382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7" name="Google Shape;3827;p2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5136000" cy="41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3828" name="Google Shape;3828;p23"/>
          <p:cNvSpPr txBox="1">
            <a:spLocks noGrp="1"/>
          </p:cNvSpPr>
          <p:nvPr>
            <p:ph type="body" idx="2"/>
          </p:nvPr>
        </p:nvSpPr>
        <p:spPr>
          <a:xfrm>
            <a:off x="6096000" y="2385033"/>
            <a:ext cx="5136000" cy="33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361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230463" y="624833"/>
            <a:ext cx="12458077" cy="6514283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9600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9600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4538400" y="41454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4538400" y="49275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8116800" y="34342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8116800" y="42163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932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9" name="Google Shape;3959;p25"/>
          <p:cNvGrpSpPr/>
          <p:nvPr/>
        </p:nvGrpSpPr>
        <p:grpSpPr>
          <a:xfrm>
            <a:off x="-464337" y="179200"/>
            <a:ext cx="12875484" cy="8573657"/>
            <a:chOff x="-348253" y="134399"/>
            <a:chExt cx="9656613" cy="6430243"/>
          </a:xfrm>
        </p:grpSpPr>
        <p:sp>
          <p:nvSpPr>
            <p:cNvPr id="3960" name="Google Shape;3960;p25"/>
            <p:cNvSpPr/>
            <p:nvPr/>
          </p:nvSpPr>
          <p:spPr>
            <a:xfrm flipH="1">
              <a:off x="-65450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5"/>
            <p:cNvSpPr/>
            <p:nvPr/>
          </p:nvSpPr>
          <p:spPr>
            <a:xfrm flipH="1">
              <a:off x="-38772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62" name="Google Shape;3962;p25"/>
            <p:cNvGrpSpPr/>
            <p:nvPr/>
          </p:nvGrpSpPr>
          <p:grpSpPr>
            <a:xfrm rot="531513">
              <a:off x="-221149" y="3115813"/>
              <a:ext cx="1054876" cy="1732454"/>
              <a:chOff x="8230874" y="3254663"/>
              <a:chExt cx="1054846" cy="1732404"/>
            </a:xfrm>
          </p:grpSpPr>
          <p:sp>
            <p:nvSpPr>
              <p:cNvPr id="3963" name="Google Shape;3963;p25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64" name="Google Shape;3964;p25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3965" name="Google Shape;3965;p25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6" name="Google Shape;3966;p25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7" name="Google Shape;3967;p25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8" name="Google Shape;3968;p25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69" name="Google Shape;3969;p25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0" name="Google Shape;3970;p25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1" name="Google Shape;3971;p25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2" name="Google Shape;3972;p25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3" name="Google Shape;3973;p25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4" name="Google Shape;3974;p25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5" name="Google Shape;3975;p25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25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7" name="Google Shape;3977;p25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978" name="Google Shape;3978;p25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3979" name="Google Shape;3979;p25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25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25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25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25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25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25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6" name="Google Shape;3986;p25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25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25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25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25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5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5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25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25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5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25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25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5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5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25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25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25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5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5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25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25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5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5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25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25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25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5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5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25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25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5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25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25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5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5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25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25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3" name="Google Shape;4023;p25"/>
            <p:cNvGrpSpPr/>
            <p:nvPr/>
          </p:nvGrpSpPr>
          <p:grpSpPr>
            <a:xfrm>
              <a:off x="-43905" y="4374866"/>
              <a:ext cx="447011" cy="642232"/>
              <a:chOff x="178250" y="4721325"/>
              <a:chExt cx="244375" cy="351100"/>
            </a:xfrm>
          </p:grpSpPr>
          <p:sp>
            <p:nvSpPr>
              <p:cNvPr id="4024" name="Google Shape;4024;p25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25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25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5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25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25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0" name="Google Shape;4030;p25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5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5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25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4" name="Google Shape;4034;p25"/>
            <p:cNvGrpSpPr/>
            <p:nvPr/>
          </p:nvGrpSpPr>
          <p:grpSpPr>
            <a:xfrm rot="-1738930">
              <a:off x="336560" y="4289725"/>
              <a:ext cx="907394" cy="2192358"/>
              <a:chOff x="1456975" y="2715100"/>
              <a:chExt cx="1205225" cy="2911950"/>
            </a:xfrm>
          </p:grpSpPr>
          <p:sp>
            <p:nvSpPr>
              <p:cNvPr id="4035" name="Google Shape;4035;p25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25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25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5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5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25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25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5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25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4" name="Google Shape;4044;p25"/>
            <p:cNvGrpSpPr/>
            <p:nvPr/>
          </p:nvGrpSpPr>
          <p:grpSpPr>
            <a:xfrm rot="-1032307">
              <a:off x="7531525" y="4389011"/>
              <a:ext cx="918413" cy="885493"/>
              <a:chOff x="-142600" y="4343675"/>
              <a:chExt cx="1219850" cy="1176125"/>
            </a:xfrm>
          </p:grpSpPr>
          <p:sp>
            <p:nvSpPr>
              <p:cNvPr id="4045" name="Google Shape;4045;p25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5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25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25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25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5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1" name="Google Shape;4051;p25"/>
            <p:cNvGrpSpPr/>
            <p:nvPr/>
          </p:nvGrpSpPr>
          <p:grpSpPr>
            <a:xfrm>
              <a:off x="8516150" y="3417163"/>
              <a:ext cx="577950" cy="1825700"/>
              <a:chOff x="5612500" y="3325575"/>
              <a:chExt cx="577950" cy="1825700"/>
            </a:xfrm>
          </p:grpSpPr>
          <p:sp>
            <p:nvSpPr>
              <p:cNvPr id="4052" name="Google Shape;4052;p25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25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5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25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25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5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5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25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25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25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25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5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5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25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25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5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25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25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0" name="Google Shape;4070;p25"/>
            <p:cNvGrpSpPr/>
            <p:nvPr/>
          </p:nvGrpSpPr>
          <p:grpSpPr>
            <a:xfrm flipH="1">
              <a:off x="8012882" y="4439093"/>
              <a:ext cx="1295477" cy="951421"/>
              <a:chOff x="446100" y="4200250"/>
              <a:chExt cx="1720650" cy="1263675"/>
            </a:xfrm>
          </p:grpSpPr>
          <p:sp>
            <p:nvSpPr>
              <p:cNvPr id="4071" name="Google Shape;4071;p25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25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25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25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5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25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25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25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5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5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25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25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5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25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25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5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5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25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25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25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5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5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25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25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5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5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25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25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5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25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25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5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03" name="Google Shape;4103;p25"/>
            <p:cNvSpPr/>
            <p:nvPr/>
          </p:nvSpPr>
          <p:spPr>
            <a:xfrm>
              <a:off x="1147249" y="1724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25"/>
            <p:cNvSpPr/>
            <p:nvPr/>
          </p:nvSpPr>
          <p:spPr>
            <a:xfrm>
              <a:off x="801287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25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6" name="Google Shape;4106;p25"/>
            <p:cNvGrpSpPr/>
            <p:nvPr/>
          </p:nvGrpSpPr>
          <p:grpSpPr>
            <a:xfrm>
              <a:off x="118531" y="2311480"/>
              <a:ext cx="420882" cy="419807"/>
              <a:chOff x="779925" y="724750"/>
              <a:chExt cx="930125" cy="927750"/>
            </a:xfrm>
          </p:grpSpPr>
          <p:sp>
            <p:nvSpPr>
              <p:cNvPr id="4107" name="Google Shape;4107;p25"/>
              <p:cNvSpPr/>
              <p:nvPr/>
            </p:nvSpPr>
            <p:spPr>
              <a:xfrm>
                <a:off x="780675" y="724750"/>
                <a:ext cx="497000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25095" extrusionOk="0">
                    <a:moveTo>
                      <a:pt x="13897" y="0"/>
                    </a:moveTo>
                    <a:cubicBezTo>
                      <a:pt x="13144" y="0"/>
                      <a:pt x="12346" y="445"/>
                      <a:pt x="12128" y="1205"/>
                    </a:cubicBezTo>
                    <a:cubicBezTo>
                      <a:pt x="11885" y="1934"/>
                      <a:pt x="12280" y="2786"/>
                      <a:pt x="11916" y="3485"/>
                    </a:cubicBezTo>
                    <a:cubicBezTo>
                      <a:pt x="11399" y="4670"/>
                      <a:pt x="9302" y="4670"/>
                      <a:pt x="9150" y="5916"/>
                    </a:cubicBezTo>
                    <a:cubicBezTo>
                      <a:pt x="9119" y="6281"/>
                      <a:pt x="9302" y="6707"/>
                      <a:pt x="9150" y="7102"/>
                    </a:cubicBezTo>
                    <a:cubicBezTo>
                      <a:pt x="8998" y="7497"/>
                      <a:pt x="8481" y="7618"/>
                      <a:pt x="8086" y="7862"/>
                    </a:cubicBezTo>
                    <a:cubicBezTo>
                      <a:pt x="7204" y="8348"/>
                      <a:pt x="6870" y="9473"/>
                      <a:pt x="6992" y="10476"/>
                    </a:cubicBezTo>
                    <a:cubicBezTo>
                      <a:pt x="7113" y="11448"/>
                      <a:pt x="7599" y="12360"/>
                      <a:pt x="8086" y="13242"/>
                    </a:cubicBezTo>
                    <a:cubicBezTo>
                      <a:pt x="7763" y="13434"/>
                      <a:pt x="7409" y="13500"/>
                      <a:pt x="7038" y="13500"/>
                    </a:cubicBezTo>
                    <a:cubicBezTo>
                      <a:pt x="6229" y="13500"/>
                      <a:pt x="5337" y="13186"/>
                      <a:pt x="4505" y="13186"/>
                    </a:cubicBezTo>
                    <a:cubicBezTo>
                      <a:pt x="4210" y="13186"/>
                      <a:pt x="3922" y="13226"/>
                      <a:pt x="3648" y="13333"/>
                    </a:cubicBezTo>
                    <a:cubicBezTo>
                      <a:pt x="2463" y="13789"/>
                      <a:pt x="2037" y="15552"/>
                      <a:pt x="2919" y="16524"/>
                    </a:cubicBezTo>
                    <a:cubicBezTo>
                      <a:pt x="1703" y="17436"/>
                      <a:pt x="335" y="18652"/>
                      <a:pt x="608" y="20111"/>
                    </a:cubicBezTo>
                    <a:cubicBezTo>
                      <a:pt x="669" y="20445"/>
                      <a:pt x="821" y="20810"/>
                      <a:pt x="821" y="21175"/>
                    </a:cubicBezTo>
                    <a:cubicBezTo>
                      <a:pt x="821" y="22026"/>
                      <a:pt x="1" y="22664"/>
                      <a:pt x="1" y="23515"/>
                    </a:cubicBezTo>
                    <a:cubicBezTo>
                      <a:pt x="1" y="24214"/>
                      <a:pt x="639" y="24792"/>
                      <a:pt x="1338" y="24944"/>
                    </a:cubicBezTo>
                    <a:cubicBezTo>
                      <a:pt x="1774" y="25048"/>
                      <a:pt x="2849" y="25095"/>
                      <a:pt x="3709" y="25095"/>
                    </a:cubicBezTo>
                    <a:cubicBezTo>
                      <a:pt x="4108" y="25095"/>
                      <a:pt x="4460" y="25085"/>
                      <a:pt x="4681" y="25065"/>
                    </a:cubicBezTo>
                    <a:cubicBezTo>
                      <a:pt x="10639" y="24336"/>
                      <a:pt x="10913" y="24306"/>
                      <a:pt x="14864" y="21448"/>
                    </a:cubicBezTo>
                    <a:cubicBezTo>
                      <a:pt x="15046" y="21327"/>
                      <a:pt x="15229" y="21175"/>
                      <a:pt x="15411" y="21023"/>
                    </a:cubicBezTo>
                    <a:cubicBezTo>
                      <a:pt x="17296" y="19655"/>
                      <a:pt x="17934" y="19108"/>
                      <a:pt x="18542" y="17011"/>
                    </a:cubicBezTo>
                    <a:cubicBezTo>
                      <a:pt x="18663" y="16676"/>
                      <a:pt x="18755" y="16312"/>
                      <a:pt x="18846" y="15977"/>
                    </a:cubicBezTo>
                    <a:cubicBezTo>
                      <a:pt x="19271" y="14488"/>
                      <a:pt x="19484" y="12968"/>
                      <a:pt x="19606" y="11448"/>
                    </a:cubicBezTo>
                    <a:cubicBezTo>
                      <a:pt x="19879" y="7770"/>
                      <a:pt x="19059" y="3758"/>
                      <a:pt x="16384" y="1205"/>
                    </a:cubicBezTo>
                    <a:cubicBezTo>
                      <a:pt x="15776" y="627"/>
                      <a:pt x="15016" y="111"/>
                      <a:pt x="14165" y="20"/>
                    </a:cubicBezTo>
                    <a:cubicBezTo>
                      <a:pt x="14077" y="7"/>
                      <a:pt x="13987" y="0"/>
                      <a:pt x="1389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25"/>
              <p:cNvSpPr/>
              <p:nvPr/>
            </p:nvSpPr>
            <p:spPr>
              <a:xfrm>
                <a:off x="779925" y="724750"/>
                <a:ext cx="496225" cy="6273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095" extrusionOk="0">
                    <a:moveTo>
                      <a:pt x="13889" y="0"/>
                    </a:moveTo>
                    <a:cubicBezTo>
                      <a:pt x="13119" y="0"/>
                      <a:pt x="12342" y="445"/>
                      <a:pt x="12098" y="1205"/>
                    </a:cubicBezTo>
                    <a:cubicBezTo>
                      <a:pt x="11885" y="1934"/>
                      <a:pt x="12250" y="2786"/>
                      <a:pt x="11915" y="3485"/>
                    </a:cubicBezTo>
                    <a:cubicBezTo>
                      <a:pt x="11399" y="4670"/>
                      <a:pt x="9301" y="4670"/>
                      <a:pt x="9149" y="5916"/>
                    </a:cubicBezTo>
                    <a:cubicBezTo>
                      <a:pt x="9119" y="6281"/>
                      <a:pt x="9301" y="6707"/>
                      <a:pt x="9149" y="7102"/>
                    </a:cubicBezTo>
                    <a:cubicBezTo>
                      <a:pt x="8997" y="7497"/>
                      <a:pt x="8450" y="7618"/>
                      <a:pt x="8085" y="7862"/>
                    </a:cubicBezTo>
                    <a:cubicBezTo>
                      <a:pt x="7204" y="8348"/>
                      <a:pt x="6870" y="9473"/>
                      <a:pt x="6991" y="10476"/>
                    </a:cubicBezTo>
                    <a:cubicBezTo>
                      <a:pt x="7082" y="11448"/>
                      <a:pt x="7599" y="12360"/>
                      <a:pt x="8085" y="13242"/>
                    </a:cubicBezTo>
                    <a:cubicBezTo>
                      <a:pt x="7755" y="13434"/>
                      <a:pt x="7398" y="13500"/>
                      <a:pt x="7025" y="13500"/>
                    </a:cubicBezTo>
                    <a:cubicBezTo>
                      <a:pt x="6213" y="13500"/>
                      <a:pt x="5329" y="13186"/>
                      <a:pt x="4502" y="13186"/>
                    </a:cubicBezTo>
                    <a:cubicBezTo>
                      <a:pt x="4208" y="13186"/>
                      <a:pt x="3921" y="13226"/>
                      <a:pt x="3648" y="13333"/>
                    </a:cubicBezTo>
                    <a:cubicBezTo>
                      <a:pt x="2462" y="13789"/>
                      <a:pt x="2037" y="15552"/>
                      <a:pt x="2918" y="16524"/>
                    </a:cubicBezTo>
                    <a:cubicBezTo>
                      <a:pt x="1702" y="17436"/>
                      <a:pt x="334" y="18652"/>
                      <a:pt x="608" y="20111"/>
                    </a:cubicBezTo>
                    <a:cubicBezTo>
                      <a:pt x="669" y="20476"/>
                      <a:pt x="821" y="20810"/>
                      <a:pt x="821" y="21175"/>
                    </a:cubicBezTo>
                    <a:cubicBezTo>
                      <a:pt x="821" y="22026"/>
                      <a:pt x="0" y="22664"/>
                      <a:pt x="0" y="23515"/>
                    </a:cubicBezTo>
                    <a:cubicBezTo>
                      <a:pt x="0" y="24214"/>
                      <a:pt x="638" y="24792"/>
                      <a:pt x="1307" y="24944"/>
                    </a:cubicBezTo>
                    <a:cubicBezTo>
                      <a:pt x="1764" y="25048"/>
                      <a:pt x="2846" y="25095"/>
                      <a:pt x="3698" y="25095"/>
                    </a:cubicBezTo>
                    <a:cubicBezTo>
                      <a:pt x="4093" y="25095"/>
                      <a:pt x="4439" y="25085"/>
                      <a:pt x="4651" y="25065"/>
                    </a:cubicBezTo>
                    <a:cubicBezTo>
                      <a:pt x="10639" y="24336"/>
                      <a:pt x="10882" y="24306"/>
                      <a:pt x="14833" y="21448"/>
                    </a:cubicBezTo>
                    <a:lnTo>
                      <a:pt x="14833" y="21448"/>
                    </a:lnTo>
                    <a:cubicBezTo>
                      <a:pt x="11702" y="22512"/>
                      <a:pt x="8359" y="23211"/>
                      <a:pt x="4894" y="23606"/>
                    </a:cubicBezTo>
                    <a:cubicBezTo>
                      <a:pt x="4603" y="23638"/>
                      <a:pt x="4309" y="23662"/>
                      <a:pt x="4021" y="23662"/>
                    </a:cubicBezTo>
                    <a:cubicBezTo>
                      <a:pt x="3465" y="23662"/>
                      <a:pt x="2933" y="23572"/>
                      <a:pt x="2493" y="23272"/>
                    </a:cubicBezTo>
                    <a:cubicBezTo>
                      <a:pt x="1733" y="22755"/>
                      <a:pt x="1520" y="21570"/>
                      <a:pt x="2006" y="20780"/>
                    </a:cubicBezTo>
                    <a:cubicBezTo>
                      <a:pt x="2158" y="20506"/>
                      <a:pt x="2401" y="20263"/>
                      <a:pt x="2493" y="19929"/>
                    </a:cubicBezTo>
                    <a:cubicBezTo>
                      <a:pt x="2584" y="19473"/>
                      <a:pt x="2249" y="19017"/>
                      <a:pt x="2341" y="18561"/>
                    </a:cubicBezTo>
                    <a:cubicBezTo>
                      <a:pt x="2523" y="17679"/>
                      <a:pt x="4012" y="17527"/>
                      <a:pt x="4012" y="16676"/>
                    </a:cubicBezTo>
                    <a:cubicBezTo>
                      <a:pt x="4012" y="16312"/>
                      <a:pt x="3739" y="15977"/>
                      <a:pt x="3708" y="15643"/>
                    </a:cubicBezTo>
                    <a:cubicBezTo>
                      <a:pt x="3617" y="14913"/>
                      <a:pt x="4559" y="14488"/>
                      <a:pt x="5319" y="14457"/>
                    </a:cubicBezTo>
                    <a:cubicBezTo>
                      <a:pt x="5426" y="14452"/>
                      <a:pt x="5531" y="14450"/>
                      <a:pt x="5636" y="14450"/>
                    </a:cubicBezTo>
                    <a:cubicBezTo>
                      <a:pt x="6160" y="14450"/>
                      <a:pt x="6667" y="14513"/>
                      <a:pt x="7174" y="14640"/>
                    </a:cubicBezTo>
                    <a:cubicBezTo>
                      <a:pt x="7445" y="14717"/>
                      <a:pt x="7740" y="14807"/>
                      <a:pt x="8006" y="14807"/>
                    </a:cubicBezTo>
                    <a:cubicBezTo>
                      <a:pt x="8157" y="14807"/>
                      <a:pt x="8298" y="14778"/>
                      <a:pt x="8420" y="14701"/>
                    </a:cubicBezTo>
                    <a:cubicBezTo>
                      <a:pt x="8936" y="14336"/>
                      <a:pt x="8815" y="13546"/>
                      <a:pt x="8541" y="12968"/>
                    </a:cubicBezTo>
                    <a:cubicBezTo>
                      <a:pt x="7994" y="11813"/>
                      <a:pt x="7417" y="10354"/>
                      <a:pt x="8146" y="9260"/>
                    </a:cubicBezTo>
                    <a:cubicBezTo>
                      <a:pt x="8724" y="8378"/>
                      <a:pt x="9970" y="8074"/>
                      <a:pt x="10395" y="7132"/>
                    </a:cubicBezTo>
                    <a:cubicBezTo>
                      <a:pt x="10669" y="6555"/>
                      <a:pt x="10547" y="5916"/>
                      <a:pt x="10851" y="5430"/>
                    </a:cubicBezTo>
                    <a:cubicBezTo>
                      <a:pt x="11277" y="4700"/>
                      <a:pt x="12341" y="4518"/>
                      <a:pt x="12706" y="3758"/>
                    </a:cubicBezTo>
                    <a:cubicBezTo>
                      <a:pt x="13070" y="3059"/>
                      <a:pt x="12766" y="2147"/>
                      <a:pt x="13222" y="1539"/>
                    </a:cubicBezTo>
                    <a:cubicBezTo>
                      <a:pt x="13436" y="1240"/>
                      <a:pt x="13816" y="1106"/>
                      <a:pt x="14192" y="1106"/>
                    </a:cubicBezTo>
                    <a:cubicBezTo>
                      <a:pt x="14350" y="1106"/>
                      <a:pt x="14507" y="1130"/>
                      <a:pt x="14651" y="1175"/>
                    </a:cubicBezTo>
                    <a:cubicBezTo>
                      <a:pt x="15137" y="1327"/>
                      <a:pt x="15563" y="1691"/>
                      <a:pt x="15958" y="2086"/>
                    </a:cubicBezTo>
                    <a:cubicBezTo>
                      <a:pt x="17934" y="4153"/>
                      <a:pt x="18876" y="7041"/>
                      <a:pt x="19149" y="9898"/>
                    </a:cubicBezTo>
                    <a:cubicBezTo>
                      <a:pt x="19241" y="11600"/>
                      <a:pt x="19180" y="13333"/>
                      <a:pt x="18997" y="15035"/>
                    </a:cubicBezTo>
                    <a:cubicBezTo>
                      <a:pt x="18937" y="15308"/>
                      <a:pt x="18906" y="15643"/>
                      <a:pt x="18845" y="15977"/>
                    </a:cubicBezTo>
                    <a:cubicBezTo>
                      <a:pt x="19241" y="14488"/>
                      <a:pt x="19484" y="12968"/>
                      <a:pt x="19605" y="11448"/>
                    </a:cubicBezTo>
                    <a:cubicBezTo>
                      <a:pt x="19849" y="7770"/>
                      <a:pt x="19058" y="3758"/>
                      <a:pt x="16353" y="1205"/>
                    </a:cubicBezTo>
                    <a:cubicBezTo>
                      <a:pt x="15745" y="627"/>
                      <a:pt x="14985" y="111"/>
                      <a:pt x="14165" y="20"/>
                    </a:cubicBezTo>
                    <a:cubicBezTo>
                      <a:pt x="14073" y="7"/>
                      <a:pt x="13981" y="0"/>
                      <a:pt x="13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5"/>
              <p:cNvSpPr/>
              <p:nvPr/>
            </p:nvSpPr>
            <p:spPr>
              <a:xfrm>
                <a:off x="1128525" y="761300"/>
                <a:ext cx="138500" cy="4240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6963" extrusionOk="0">
                    <a:moveTo>
                      <a:pt x="154" y="0"/>
                    </a:moveTo>
                    <a:cubicBezTo>
                      <a:pt x="62" y="0"/>
                      <a:pt x="0" y="94"/>
                      <a:pt x="99" y="168"/>
                    </a:cubicBezTo>
                    <a:cubicBezTo>
                      <a:pt x="5540" y="4728"/>
                      <a:pt x="2227" y="10746"/>
                      <a:pt x="2227" y="16643"/>
                    </a:cubicBezTo>
                    <a:cubicBezTo>
                      <a:pt x="2227" y="16856"/>
                      <a:pt x="2371" y="16962"/>
                      <a:pt x="2519" y="16962"/>
                    </a:cubicBezTo>
                    <a:cubicBezTo>
                      <a:pt x="2667" y="16962"/>
                      <a:pt x="2819" y="16856"/>
                      <a:pt x="2835" y="16643"/>
                    </a:cubicBezTo>
                    <a:cubicBezTo>
                      <a:pt x="3442" y="11749"/>
                      <a:pt x="5479" y="3238"/>
                      <a:pt x="221" y="17"/>
                    </a:cubicBezTo>
                    <a:cubicBezTo>
                      <a:pt x="198" y="5"/>
                      <a:pt x="175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5"/>
              <p:cNvSpPr/>
              <p:nvPr/>
            </p:nvSpPr>
            <p:spPr>
              <a:xfrm>
                <a:off x="854375" y="1222400"/>
                <a:ext cx="29897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11959" h="2954" extrusionOk="0">
                    <a:moveTo>
                      <a:pt x="11554" y="1"/>
                    </a:moveTo>
                    <a:cubicBezTo>
                      <a:pt x="11501" y="1"/>
                      <a:pt x="11448" y="17"/>
                      <a:pt x="11399" y="53"/>
                    </a:cubicBezTo>
                    <a:cubicBezTo>
                      <a:pt x="8451" y="2576"/>
                      <a:pt x="3861" y="2606"/>
                      <a:pt x="153" y="2728"/>
                    </a:cubicBezTo>
                    <a:cubicBezTo>
                      <a:pt x="1" y="2728"/>
                      <a:pt x="1" y="2910"/>
                      <a:pt x="122" y="2910"/>
                    </a:cubicBezTo>
                    <a:cubicBezTo>
                      <a:pt x="753" y="2936"/>
                      <a:pt x="1416" y="2954"/>
                      <a:pt x="2096" y="2954"/>
                    </a:cubicBezTo>
                    <a:cubicBezTo>
                      <a:pt x="5450" y="2954"/>
                      <a:pt x="9237" y="2520"/>
                      <a:pt x="11764" y="448"/>
                    </a:cubicBezTo>
                    <a:cubicBezTo>
                      <a:pt x="11959" y="254"/>
                      <a:pt x="11764" y="1"/>
                      <a:pt x="1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25"/>
              <p:cNvSpPr/>
              <p:nvPr/>
            </p:nvSpPr>
            <p:spPr>
              <a:xfrm>
                <a:off x="1001325" y="1070025"/>
                <a:ext cx="175125" cy="149000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960" extrusionOk="0">
                    <a:moveTo>
                      <a:pt x="163" y="0"/>
                    </a:moveTo>
                    <a:cubicBezTo>
                      <a:pt x="94" y="0"/>
                      <a:pt x="0" y="55"/>
                      <a:pt x="50" y="130"/>
                    </a:cubicBezTo>
                    <a:cubicBezTo>
                      <a:pt x="1539" y="2409"/>
                      <a:pt x="3910" y="4780"/>
                      <a:pt x="6403" y="5935"/>
                    </a:cubicBezTo>
                    <a:cubicBezTo>
                      <a:pt x="6439" y="5952"/>
                      <a:pt x="6476" y="5959"/>
                      <a:pt x="6511" y="5959"/>
                    </a:cubicBezTo>
                    <a:cubicBezTo>
                      <a:pt x="6796" y="5959"/>
                      <a:pt x="7005" y="5459"/>
                      <a:pt x="6707" y="5297"/>
                    </a:cubicBezTo>
                    <a:cubicBezTo>
                      <a:pt x="4123" y="4020"/>
                      <a:pt x="2087" y="2136"/>
                      <a:pt x="202" y="8"/>
                    </a:cubicBezTo>
                    <a:cubicBezTo>
                      <a:pt x="191" y="3"/>
                      <a:pt x="178" y="0"/>
                      <a:pt x="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25"/>
              <p:cNvSpPr/>
              <p:nvPr/>
            </p:nvSpPr>
            <p:spPr>
              <a:xfrm>
                <a:off x="1119100" y="852500"/>
                <a:ext cx="93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6255" extrusionOk="0">
                    <a:moveTo>
                      <a:pt x="177" y="0"/>
                    </a:moveTo>
                    <a:cubicBezTo>
                      <a:pt x="83" y="0"/>
                      <a:pt x="0" y="80"/>
                      <a:pt x="20" y="198"/>
                    </a:cubicBezTo>
                    <a:cubicBezTo>
                      <a:pt x="294" y="1262"/>
                      <a:pt x="932" y="2296"/>
                      <a:pt x="1540" y="3147"/>
                    </a:cubicBezTo>
                    <a:cubicBezTo>
                      <a:pt x="2239" y="4150"/>
                      <a:pt x="3333" y="5031"/>
                      <a:pt x="3607" y="6186"/>
                    </a:cubicBezTo>
                    <a:cubicBezTo>
                      <a:pt x="3637" y="6232"/>
                      <a:pt x="3675" y="6255"/>
                      <a:pt x="3705" y="6255"/>
                    </a:cubicBezTo>
                    <a:cubicBezTo>
                      <a:pt x="3736" y="6255"/>
                      <a:pt x="3759" y="6232"/>
                      <a:pt x="3759" y="6186"/>
                    </a:cubicBezTo>
                    <a:cubicBezTo>
                      <a:pt x="3576" y="5183"/>
                      <a:pt x="3029" y="4454"/>
                      <a:pt x="2421" y="3603"/>
                    </a:cubicBezTo>
                    <a:cubicBezTo>
                      <a:pt x="1631" y="2508"/>
                      <a:pt x="1114" y="1232"/>
                      <a:pt x="324" y="77"/>
                    </a:cubicBezTo>
                    <a:cubicBezTo>
                      <a:pt x="281" y="23"/>
                      <a:pt x="227" y="0"/>
                      <a:pt x="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5"/>
              <p:cNvSpPr/>
              <p:nvPr/>
            </p:nvSpPr>
            <p:spPr>
              <a:xfrm>
                <a:off x="1121875" y="942725"/>
                <a:ext cx="7982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5467" extrusionOk="0">
                    <a:moveTo>
                      <a:pt x="154" y="0"/>
                    </a:moveTo>
                    <a:cubicBezTo>
                      <a:pt x="71" y="0"/>
                      <a:pt x="0" y="74"/>
                      <a:pt x="0" y="206"/>
                    </a:cubicBezTo>
                    <a:cubicBezTo>
                      <a:pt x="91" y="1149"/>
                      <a:pt x="699" y="2121"/>
                      <a:pt x="1155" y="2972"/>
                    </a:cubicBezTo>
                    <a:cubicBezTo>
                      <a:pt x="1672" y="3823"/>
                      <a:pt x="2219" y="4675"/>
                      <a:pt x="2888" y="5434"/>
                    </a:cubicBezTo>
                    <a:cubicBezTo>
                      <a:pt x="2910" y="5457"/>
                      <a:pt x="2941" y="5466"/>
                      <a:pt x="2974" y="5466"/>
                    </a:cubicBezTo>
                    <a:cubicBezTo>
                      <a:pt x="3076" y="5466"/>
                      <a:pt x="3192" y="5374"/>
                      <a:pt x="3101" y="5282"/>
                    </a:cubicBezTo>
                    <a:cubicBezTo>
                      <a:pt x="2523" y="4492"/>
                      <a:pt x="2006" y="3641"/>
                      <a:pt x="1550" y="2790"/>
                    </a:cubicBezTo>
                    <a:cubicBezTo>
                      <a:pt x="1094" y="1909"/>
                      <a:pt x="821" y="906"/>
                      <a:pt x="304" y="85"/>
                    </a:cubicBezTo>
                    <a:cubicBezTo>
                      <a:pt x="258" y="27"/>
                      <a:pt x="204" y="0"/>
                      <a:pt x="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25"/>
              <p:cNvSpPr/>
              <p:nvPr/>
            </p:nvSpPr>
            <p:spPr>
              <a:xfrm>
                <a:off x="1059175" y="1034375"/>
                <a:ext cx="58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180" extrusionOk="0">
                    <a:moveTo>
                      <a:pt x="1179" y="1"/>
                    </a:moveTo>
                    <a:cubicBezTo>
                      <a:pt x="623" y="1"/>
                      <a:pt x="60" y="343"/>
                      <a:pt x="16" y="1039"/>
                    </a:cubicBezTo>
                    <a:cubicBezTo>
                      <a:pt x="0" y="1799"/>
                      <a:pt x="587" y="2179"/>
                      <a:pt x="1168" y="2179"/>
                    </a:cubicBezTo>
                    <a:cubicBezTo>
                      <a:pt x="1727" y="2179"/>
                      <a:pt x="2281" y="1830"/>
                      <a:pt x="2295" y="1130"/>
                    </a:cubicBezTo>
                    <a:cubicBezTo>
                      <a:pt x="2342" y="381"/>
                      <a:pt x="1765" y="1"/>
                      <a:pt x="1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25"/>
              <p:cNvSpPr/>
              <p:nvPr/>
            </p:nvSpPr>
            <p:spPr>
              <a:xfrm>
                <a:off x="918225" y="1173550"/>
                <a:ext cx="37250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1" extrusionOk="0">
                    <a:moveTo>
                      <a:pt x="760" y="1"/>
                    </a:moveTo>
                    <a:cubicBezTo>
                      <a:pt x="335" y="1"/>
                      <a:pt x="0" y="305"/>
                      <a:pt x="0" y="730"/>
                    </a:cubicBezTo>
                    <a:cubicBezTo>
                      <a:pt x="0" y="1095"/>
                      <a:pt x="304" y="1490"/>
                      <a:pt x="730" y="1490"/>
                    </a:cubicBezTo>
                    <a:cubicBezTo>
                      <a:pt x="1125" y="1490"/>
                      <a:pt x="1490" y="1186"/>
                      <a:pt x="1490" y="761"/>
                    </a:cubicBezTo>
                    <a:cubicBezTo>
                      <a:pt x="1490" y="396"/>
                      <a:pt x="1186" y="1"/>
                      <a:pt x="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5"/>
              <p:cNvSpPr/>
              <p:nvPr/>
            </p:nvSpPr>
            <p:spPr>
              <a:xfrm>
                <a:off x="1000650" y="1161300"/>
                <a:ext cx="33125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44" extrusionOk="0">
                    <a:moveTo>
                      <a:pt x="662" y="0"/>
                    </a:moveTo>
                    <a:cubicBezTo>
                      <a:pt x="348" y="0"/>
                      <a:pt x="31" y="199"/>
                      <a:pt x="16" y="612"/>
                    </a:cubicBezTo>
                    <a:cubicBezTo>
                      <a:pt x="1" y="1030"/>
                      <a:pt x="324" y="1243"/>
                      <a:pt x="650" y="1243"/>
                    </a:cubicBezTo>
                    <a:cubicBezTo>
                      <a:pt x="963" y="1243"/>
                      <a:pt x="1278" y="1046"/>
                      <a:pt x="1293" y="643"/>
                    </a:cubicBezTo>
                    <a:cubicBezTo>
                      <a:pt x="1324" y="221"/>
                      <a:pt x="99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5"/>
              <p:cNvSpPr/>
              <p:nvPr/>
            </p:nvSpPr>
            <p:spPr>
              <a:xfrm>
                <a:off x="1058025" y="968375"/>
                <a:ext cx="182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698" extrusionOk="0">
                    <a:moveTo>
                      <a:pt x="349" y="1"/>
                    </a:moveTo>
                    <a:cubicBezTo>
                      <a:pt x="172" y="1"/>
                      <a:pt x="1" y="115"/>
                      <a:pt x="1" y="335"/>
                    </a:cubicBezTo>
                    <a:cubicBezTo>
                      <a:pt x="1" y="575"/>
                      <a:pt x="203" y="697"/>
                      <a:pt x="394" y="697"/>
                    </a:cubicBezTo>
                    <a:cubicBezTo>
                      <a:pt x="566" y="697"/>
                      <a:pt x="730" y="598"/>
                      <a:pt x="730" y="396"/>
                    </a:cubicBezTo>
                    <a:cubicBezTo>
                      <a:pt x="730" y="130"/>
                      <a:pt x="536" y="1"/>
                      <a:pt x="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8" name="Google Shape;4118;p25"/>
              <p:cNvSpPr/>
              <p:nvPr/>
            </p:nvSpPr>
            <p:spPr>
              <a:xfrm>
                <a:off x="1066750" y="894850"/>
                <a:ext cx="300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43" extrusionOk="0">
                    <a:moveTo>
                      <a:pt x="574" y="0"/>
                    </a:moveTo>
                    <a:cubicBezTo>
                      <a:pt x="290" y="0"/>
                      <a:pt x="17" y="176"/>
                      <a:pt x="17" y="541"/>
                    </a:cubicBezTo>
                    <a:cubicBezTo>
                      <a:pt x="1" y="936"/>
                      <a:pt x="314" y="1142"/>
                      <a:pt x="622" y="1142"/>
                    </a:cubicBezTo>
                    <a:cubicBezTo>
                      <a:pt x="907" y="1142"/>
                      <a:pt x="1188" y="966"/>
                      <a:pt x="1202" y="602"/>
                    </a:cubicBezTo>
                    <a:cubicBezTo>
                      <a:pt x="1202" y="207"/>
                      <a:pt x="882" y="0"/>
                      <a:pt x="5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9" name="Google Shape;4119;p25"/>
              <p:cNvSpPr/>
              <p:nvPr/>
            </p:nvSpPr>
            <p:spPr>
              <a:xfrm>
                <a:off x="1059550" y="1181925"/>
                <a:ext cx="650500" cy="469725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89" extrusionOk="0">
                    <a:moveTo>
                      <a:pt x="14986" y="0"/>
                    </a:moveTo>
                    <a:cubicBezTo>
                      <a:pt x="13466" y="0"/>
                      <a:pt x="11946" y="122"/>
                      <a:pt x="10426" y="426"/>
                    </a:cubicBezTo>
                    <a:lnTo>
                      <a:pt x="9393" y="669"/>
                    </a:lnTo>
                    <a:cubicBezTo>
                      <a:pt x="7205" y="1277"/>
                      <a:pt x="6597" y="1885"/>
                      <a:pt x="5107" y="3617"/>
                    </a:cubicBezTo>
                    <a:cubicBezTo>
                      <a:pt x="4955" y="3800"/>
                      <a:pt x="4803" y="4012"/>
                      <a:pt x="4651" y="4164"/>
                    </a:cubicBezTo>
                    <a:cubicBezTo>
                      <a:pt x="1521" y="7873"/>
                      <a:pt x="1460" y="8146"/>
                      <a:pt x="274" y="14043"/>
                    </a:cubicBezTo>
                    <a:cubicBezTo>
                      <a:pt x="122" y="14712"/>
                      <a:pt x="1" y="16687"/>
                      <a:pt x="122" y="17387"/>
                    </a:cubicBezTo>
                    <a:cubicBezTo>
                      <a:pt x="244" y="18055"/>
                      <a:pt x="761" y="18754"/>
                      <a:pt x="1460" y="18785"/>
                    </a:cubicBezTo>
                    <a:cubicBezTo>
                      <a:pt x="1490" y="18787"/>
                      <a:pt x="1520" y="18788"/>
                      <a:pt x="1551" y="18788"/>
                    </a:cubicBezTo>
                    <a:cubicBezTo>
                      <a:pt x="2319" y="18788"/>
                      <a:pt x="3014" y="18085"/>
                      <a:pt x="3813" y="18085"/>
                    </a:cubicBezTo>
                    <a:cubicBezTo>
                      <a:pt x="3829" y="18085"/>
                      <a:pt x="3845" y="18085"/>
                      <a:pt x="3861" y="18086"/>
                    </a:cubicBezTo>
                    <a:cubicBezTo>
                      <a:pt x="4226" y="18146"/>
                      <a:pt x="4530" y="18329"/>
                      <a:pt x="4925" y="18390"/>
                    </a:cubicBezTo>
                    <a:cubicBezTo>
                      <a:pt x="5109" y="18441"/>
                      <a:pt x="5292" y="18464"/>
                      <a:pt x="5473" y="18464"/>
                    </a:cubicBezTo>
                    <a:cubicBezTo>
                      <a:pt x="6692" y="18464"/>
                      <a:pt x="7816" y="17386"/>
                      <a:pt x="8664" y="16353"/>
                    </a:cubicBezTo>
                    <a:cubicBezTo>
                      <a:pt x="9026" y="16740"/>
                      <a:pt x="9546" y="16922"/>
                      <a:pt x="10073" y="16922"/>
                    </a:cubicBezTo>
                    <a:cubicBezTo>
                      <a:pt x="10828" y="16922"/>
                      <a:pt x="11593" y="16547"/>
                      <a:pt x="11916" y="15867"/>
                    </a:cubicBezTo>
                    <a:cubicBezTo>
                      <a:pt x="12524" y="14499"/>
                      <a:pt x="11490" y="12675"/>
                      <a:pt x="12311" y="11399"/>
                    </a:cubicBezTo>
                    <a:lnTo>
                      <a:pt x="12311" y="11399"/>
                    </a:lnTo>
                    <a:cubicBezTo>
                      <a:pt x="13162" y="11946"/>
                      <a:pt x="14044" y="12523"/>
                      <a:pt x="15016" y="12706"/>
                    </a:cubicBezTo>
                    <a:cubicBezTo>
                      <a:pt x="15213" y="12741"/>
                      <a:pt x="15414" y="12760"/>
                      <a:pt x="15615" y="12760"/>
                    </a:cubicBezTo>
                    <a:cubicBezTo>
                      <a:pt x="16439" y="12760"/>
                      <a:pt x="17257" y="12453"/>
                      <a:pt x="17721" y="11794"/>
                    </a:cubicBezTo>
                    <a:cubicBezTo>
                      <a:pt x="17965" y="11399"/>
                      <a:pt x="18117" y="10912"/>
                      <a:pt x="18542" y="10760"/>
                    </a:cubicBezTo>
                    <a:cubicBezTo>
                      <a:pt x="18622" y="10736"/>
                      <a:pt x="18702" y="10726"/>
                      <a:pt x="18782" y="10726"/>
                    </a:cubicBezTo>
                    <a:cubicBezTo>
                      <a:pt x="19074" y="10726"/>
                      <a:pt x="19365" y="10854"/>
                      <a:pt x="19657" y="10854"/>
                    </a:cubicBezTo>
                    <a:cubicBezTo>
                      <a:pt x="19680" y="10854"/>
                      <a:pt x="19704" y="10853"/>
                      <a:pt x="19728" y="10851"/>
                    </a:cubicBezTo>
                    <a:cubicBezTo>
                      <a:pt x="21004" y="10791"/>
                      <a:pt x="21156" y="8724"/>
                      <a:pt x="22342" y="8268"/>
                    </a:cubicBezTo>
                    <a:cubicBezTo>
                      <a:pt x="22528" y="8198"/>
                      <a:pt x="22720" y="8174"/>
                      <a:pt x="22915" y="8174"/>
                    </a:cubicBezTo>
                    <a:cubicBezTo>
                      <a:pt x="23363" y="8174"/>
                      <a:pt x="23830" y="8302"/>
                      <a:pt x="24283" y="8302"/>
                    </a:cubicBezTo>
                    <a:cubicBezTo>
                      <a:pt x="24407" y="8302"/>
                      <a:pt x="24530" y="8292"/>
                      <a:pt x="24652" y="8268"/>
                    </a:cubicBezTo>
                    <a:cubicBezTo>
                      <a:pt x="25503" y="8055"/>
                      <a:pt x="26019" y="7143"/>
                      <a:pt x="25989" y="6323"/>
                    </a:cubicBezTo>
                    <a:cubicBezTo>
                      <a:pt x="25959" y="5441"/>
                      <a:pt x="25503" y="4681"/>
                      <a:pt x="24956" y="4012"/>
                    </a:cubicBezTo>
                    <a:cubicBezTo>
                      <a:pt x="22615" y="1125"/>
                      <a:pt x="18694" y="61"/>
                      <a:pt x="1498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5"/>
              <p:cNvSpPr/>
              <p:nvPr/>
            </p:nvSpPr>
            <p:spPr>
              <a:xfrm>
                <a:off x="1059550" y="1183450"/>
                <a:ext cx="650500" cy="469050"/>
              </a:xfrm>
              <a:custGeom>
                <a:avLst/>
                <a:gdLst/>
                <a:ahLst/>
                <a:cxnLst/>
                <a:rect l="l" t="t" r="r" b="b"/>
                <a:pathLst>
                  <a:path w="26020" h="18762" extrusionOk="0">
                    <a:moveTo>
                      <a:pt x="14986" y="0"/>
                    </a:moveTo>
                    <a:cubicBezTo>
                      <a:pt x="13466" y="0"/>
                      <a:pt x="11946" y="91"/>
                      <a:pt x="10426" y="395"/>
                    </a:cubicBezTo>
                    <a:cubicBezTo>
                      <a:pt x="10761" y="365"/>
                      <a:pt x="11095" y="334"/>
                      <a:pt x="11369" y="334"/>
                    </a:cubicBezTo>
                    <a:cubicBezTo>
                      <a:pt x="11840" y="309"/>
                      <a:pt x="12314" y="296"/>
                      <a:pt x="12789" y="296"/>
                    </a:cubicBezTo>
                    <a:cubicBezTo>
                      <a:pt x="14028" y="296"/>
                      <a:pt x="15275" y="388"/>
                      <a:pt x="16506" y="608"/>
                    </a:cubicBezTo>
                    <a:cubicBezTo>
                      <a:pt x="19332" y="1064"/>
                      <a:pt x="22129" y="2219"/>
                      <a:pt x="24044" y="4347"/>
                    </a:cubicBezTo>
                    <a:cubicBezTo>
                      <a:pt x="24439" y="4742"/>
                      <a:pt x="24743" y="5198"/>
                      <a:pt x="24864" y="5714"/>
                    </a:cubicBezTo>
                    <a:cubicBezTo>
                      <a:pt x="24956" y="6262"/>
                      <a:pt x="24804" y="6869"/>
                      <a:pt x="24348" y="7173"/>
                    </a:cubicBezTo>
                    <a:cubicBezTo>
                      <a:pt x="24072" y="7357"/>
                      <a:pt x="23745" y="7388"/>
                      <a:pt x="23408" y="7388"/>
                    </a:cubicBezTo>
                    <a:cubicBezTo>
                      <a:pt x="23241" y="7388"/>
                      <a:pt x="23071" y="7380"/>
                      <a:pt x="22904" y="7380"/>
                    </a:cubicBezTo>
                    <a:cubicBezTo>
                      <a:pt x="22630" y="7380"/>
                      <a:pt x="22364" y="7401"/>
                      <a:pt x="22129" y="7508"/>
                    </a:cubicBezTo>
                    <a:cubicBezTo>
                      <a:pt x="21369" y="7842"/>
                      <a:pt x="21065" y="8876"/>
                      <a:pt x="20335" y="9210"/>
                    </a:cubicBezTo>
                    <a:cubicBezTo>
                      <a:pt x="19788" y="9483"/>
                      <a:pt x="19150" y="9331"/>
                      <a:pt x="18633" y="9514"/>
                    </a:cubicBezTo>
                    <a:cubicBezTo>
                      <a:pt x="17630" y="9879"/>
                      <a:pt x="17205" y="11094"/>
                      <a:pt x="16293" y="11611"/>
                    </a:cubicBezTo>
                    <a:cubicBezTo>
                      <a:pt x="15970" y="11795"/>
                      <a:pt x="15624" y="11870"/>
                      <a:pt x="15268" y="11870"/>
                    </a:cubicBezTo>
                    <a:cubicBezTo>
                      <a:pt x="14385" y="11870"/>
                      <a:pt x="13438" y="11406"/>
                      <a:pt x="12615" y="10973"/>
                    </a:cubicBezTo>
                    <a:cubicBezTo>
                      <a:pt x="12316" y="10797"/>
                      <a:pt x="11916" y="10642"/>
                      <a:pt x="11561" y="10642"/>
                    </a:cubicBezTo>
                    <a:cubicBezTo>
                      <a:pt x="11302" y="10642"/>
                      <a:pt x="11067" y="10724"/>
                      <a:pt x="10913" y="10942"/>
                    </a:cubicBezTo>
                    <a:cubicBezTo>
                      <a:pt x="10639" y="11277"/>
                      <a:pt x="10761" y="11763"/>
                      <a:pt x="10882" y="12189"/>
                    </a:cubicBezTo>
                    <a:cubicBezTo>
                      <a:pt x="10974" y="12797"/>
                      <a:pt x="11034" y="13435"/>
                      <a:pt x="10943" y="14043"/>
                    </a:cubicBezTo>
                    <a:cubicBezTo>
                      <a:pt x="10887" y="14718"/>
                      <a:pt x="10440" y="15549"/>
                      <a:pt x="9820" y="15549"/>
                    </a:cubicBezTo>
                    <a:cubicBezTo>
                      <a:pt x="9770" y="15549"/>
                      <a:pt x="9719" y="15544"/>
                      <a:pt x="9667" y="15532"/>
                    </a:cubicBezTo>
                    <a:cubicBezTo>
                      <a:pt x="9302" y="15441"/>
                      <a:pt x="8998" y="15137"/>
                      <a:pt x="8664" y="15137"/>
                    </a:cubicBezTo>
                    <a:cubicBezTo>
                      <a:pt x="8646" y="15136"/>
                      <a:pt x="8629" y="15135"/>
                      <a:pt x="8611" y="15135"/>
                    </a:cubicBezTo>
                    <a:cubicBezTo>
                      <a:pt x="7772" y="15135"/>
                      <a:pt x="7521" y="16567"/>
                      <a:pt x="6657" y="16657"/>
                    </a:cubicBezTo>
                    <a:cubicBezTo>
                      <a:pt x="6622" y="16662"/>
                      <a:pt x="6587" y="16664"/>
                      <a:pt x="6552" y="16664"/>
                    </a:cubicBezTo>
                    <a:cubicBezTo>
                      <a:pt x="6170" y="16664"/>
                      <a:pt x="5807" y="16407"/>
                      <a:pt x="5425" y="16407"/>
                    </a:cubicBezTo>
                    <a:cubicBezTo>
                      <a:pt x="5390" y="16407"/>
                      <a:pt x="5355" y="16409"/>
                      <a:pt x="5320" y="16414"/>
                    </a:cubicBezTo>
                    <a:cubicBezTo>
                      <a:pt x="4986" y="16444"/>
                      <a:pt x="4712" y="16657"/>
                      <a:pt x="4439" y="16870"/>
                    </a:cubicBezTo>
                    <a:cubicBezTo>
                      <a:pt x="4193" y="17006"/>
                      <a:pt x="3917" y="17069"/>
                      <a:pt x="3639" y="17069"/>
                    </a:cubicBezTo>
                    <a:cubicBezTo>
                      <a:pt x="2986" y="17069"/>
                      <a:pt x="2317" y="16724"/>
                      <a:pt x="1976" y="16170"/>
                    </a:cubicBezTo>
                    <a:cubicBezTo>
                      <a:pt x="1581" y="15441"/>
                      <a:pt x="1673" y="14590"/>
                      <a:pt x="1794" y="13769"/>
                    </a:cubicBezTo>
                    <a:cubicBezTo>
                      <a:pt x="2372" y="10487"/>
                      <a:pt x="3314" y="7204"/>
                      <a:pt x="4651" y="4134"/>
                    </a:cubicBezTo>
                    <a:lnTo>
                      <a:pt x="4651" y="4134"/>
                    </a:lnTo>
                    <a:cubicBezTo>
                      <a:pt x="1521" y="7842"/>
                      <a:pt x="1460" y="8116"/>
                      <a:pt x="274" y="14012"/>
                    </a:cubicBezTo>
                    <a:cubicBezTo>
                      <a:pt x="122" y="14681"/>
                      <a:pt x="1" y="16657"/>
                      <a:pt x="122" y="17356"/>
                    </a:cubicBezTo>
                    <a:cubicBezTo>
                      <a:pt x="244" y="18025"/>
                      <a:pt x="761" y="18724"/>
                      <a:pt x="1460" y="18754"/>
                    </a:cubicBezTo>
                    <a:cubicBezTo>
                      <a:pt x="1503" y="18759"/>
                      <a:pt x="1546" y="18761"/>
                      <a:pt x="1589" y="18761"/>
                    </a:cubicBezTo>
                    <a:cubicBezTo>
                      <a:pt x="2329" y="18761"/>
                      <a:pt x="3002" y="18082"/>
                      <a:pt x="3770" y="18082"/>
                    </a:cubicBezTo>
                    <a:cubicBezTo>
                      <a:pt x="3800" y="18082"/>
                      <a:pt x="3831" y="18083"/>
                      <a:pt x="3861" y="18085"/>
                    </a:cubicBezTo>
                    <a:cubicBezTo>
                      <a:pt x="4226" y="18116"/>
                      <a:pt x="4530" y="18298"/>
                      <a:pt x="4925" y="18389"/>
                    </a:cubicBezTo>
                    <a:cubicBezTo>
                      <a:pt x="5097" y="18433"/>
                      <a:pt x="5269" y="18454"/>
                      <a:pt x="5438" y="18454"/>
                    </a:cubicBezTo>
                    <a:cubicBezTo>
                      <a:pt x="6671" y="18454"/>
                      <a:pt x="7808" y="17365"/>
                      <a:pt x="8664" y="16322"/>
                    </a:cubicBezTo>
                    <a:cubicBezTo>
                      <a:pt x="9029" y="16714"/>
                      <a:pt x="9558" y="16900"/>
                      <a:pt x="10090" y="16900"/>
                    </a:cubicBezTo>
                    <a:cubicBezTo>
                      <a:pt x="10839" y="16900"/>
                      <a:pt x="11596" y="16529"/>
                      <a:pt x="11916" y="15836"/>
                    </a:cubicBezTo>
                    <a:cubicBezTo>
                      <a:pt x="12524" y="14468"/>
                      <a:pt x="11490" y="12645"/>
                      <a:pt x="12311" y="11398"/>
                    </a:cubicBezTo>
                    <a:lnTo>
                      <a:pt x="12311" y="11398"/>
                    </a:lnTo>
                    <a:cubicBezTo>
                      <a:pt x="13162" y="11915"/>
                      <a:pt x="14044" y="12493"/>
                      <a:pt x="15016" y="12675"/>
                    </a:cubicBezTo>
                    <a:cubicBezTo>
                      <a:pt x="15222" y="12712"/>
                      <a:pt x="15433" y="12732"/>
                      <a:pt x="15643" y="12732"/>
                    </a:cubicBezTo>
                    <a:cubicBezTo>
                      <a:pt x="16458" y="12732"/>
                      <a:pt x="17262" y="12440"/>
                      <a:pt x="17721" y="11763"/>
                    </a:cubicBezTo>
                    <a:cubicBezTo>
                      <a:pt x="17965" y="11398"/>
                      <a:pt x="18117" y="10882"/>
                      <a:pt x="18542" y="10730"/>
                    </a:cubicBezTo>
                    <a:cubicBezTo>
                      <a:pt x="18613" y="10713"/>
                      <a:pt x="18683" y="10707"/>
                      <a:pt x="18754" y="10707"/>
                    </a:cubicBezTo>
                    <a:cubicBezTo>
                      <a:pt x="19052" y="10707"/>
                      <a:pt x="19350" y="10824"/>
                      <a:pt x="19647" y="10824"/>
                    </a:cubicBezTo>
                    <a:cubicBezTo>
                      <a:pt x="19674" y="10824"/>
                      <a:pt x="19701" y="10823"/>
                      <a:pt x="19728" y="10821"/>
                    </a:cubicBezTo>
                    <a:cubicBezTo>
                      <a:pt x="21004" y="10790"/>
                      <a:pt x="21156" y="8693"/>
                      <a:pt x="22342" y="8237"/>
                    </a:cubicBezTo>
                    <a:cubicBezTo>
                      <a:pt x="22528" y="8167"/>
                      <a:pt x="22720" y="8143"/>
                      <a:pt x="22915" y="8143"/>
                    </a:cubicBezTo>
                    <a:cubicBezTo>
                      <a:pt x="23363" y="8143"/>
                      <a:pt x="23830" y="8271"/>
                      <a:pt x="24283" y="8271"/>
                    </a:cubicBezTo>
                    <a:cubicBezTo>
                      <a:pt x="24407" y="8271"/>
                      <a:pt x="24530" y="8262"/>
                      <a:pt x="24652" y="8237"/>
                    </a:cubicBezTo>
                    <a:cubicBezTo>
                      <a:pt x="25503" y="8055"/>
                      <a:pt x="26019" y="7143"/>
                      <a:pt x="25989" y="6292"/>
                    </a:cubicBezTo>
                    <a:cubicBezTo>
                      <a:pt x="25959" y="5410"/>
                      <a:pt x="25503" y="4651"/>
                      <a:pt x="24956" y="3982"/>
                    </a:cubicBezTo>
                    <a:cubicBezTo>
                      <a:pt x="22615" y="1094"/>
                      <a:pt x="18694" y="30"/>
                      <a:pt x="14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25"/>
              <p:cNvSpPr/>
              <p:nvPr/>
            </p:nvSpPr>
            <p:spPr>
              <a:xfrm>
                <a:off x="1251050" y="1237450"/>
                <a:ext cx="4217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16871" h="4311" extrusionOk="0">
                    <a:moveTo>
                      <a:pt x="6986" y="0"/>
                    </a:moveTo>
                    <a:cubicBezTo>
                      <a:pt x="4606" y="0"/>
                      <a:pt x="2245" y="253"/>
                      <a:pt x="396" y="332"/>
                    </a:cubicBezTo>
                    <a:cubicBezTo>
                      <a:pt x="31" y="332"/>
                      <a:pt x="0" y="940"/>
                      <a:pt x="396" y="940"/>
                    </a:cubicBezTo>
                    <a:cubicBezTo>
                      <a:pt x="836" y="972"/>
                      <a:pt x="1278" y="986"/>
                      <a:pt x="1721" y="986"/>
                    </a:cubicBezTo>
                    <a:cubicBezTo>
                      <a:pt x="4100" y="986"/>
                      <a:pt x="6512" y="598"/>
                      <a:pt x="8794" y="598"/>
                    </a:cubicBezTo>
                    <a:cubicBezTo>
                      <a:pt x="11756" y="598"/>
                      <a:pt x="14497" y="1251"/>
                      <a:pt x="16657" y="4254"/>
                    </a:cubicBezTo>
                    <a:cubicBezTo>
                      <a:pt x="16678" y="4294"/>
                      <a:pt x="16711" y="4311"/>
                      <a:pt x="16744" y="4311"/>
                    </a:cubicBezTo>
                    <a:cubicBezTo>
                      <a:pt x="16809" y="4311"/>
                      <a:pt x="16870" y="4243"/>
                      <a:pt x="16809" y="4162"/>
                    </a:cubicBezTo>
                    <a:cubicBezTo>
                      <a:pt x="15037" y="714"/>
                      <a:pt x="10984" y="0"/>
                      <a:pt x="69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25"/>
              <p:cNvSpPr/>
              <p:nvPr/>
            </p:nvSpPr>
            <p:spPr>
              <a:xfrm>
                <a:off x="1118825" y="1289750"/>
                <a:ext cx="96775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1577" extrusionOk="0">
                    <a:moveTo>
                      <a:pt x="3492" y="0"/>
                    </a:moveTo>
                    <a:cubicBezTo>
                      <a:pt x="3441" y="0"/>
                      <a:pt x="3389" y="19"/>
                      <a:pt x="3344" y="64"/>
                    </a:cubicBezTo>
                    <a:cubicBezTo>
                      <a:pt x="609" y="2921"/>
                      <a:pt x="153" y="7754"/>
                      <a:pt x="1" y="11463"/>
                    </a:cubicBezTo>
                    <a:cubicBezTo>
                      <a:pt x="1" y="11539"/>
                      <a:pt x="46" y="11577"/>
                      <a:pt x="92" y="11577"/>
                    </a:cubicBezTo>
                    <a:cubicBezTo>
                      <a:pt x="137" y="11577"/>
                      <a:pt x="183" y="11539"/>
                      <a:pt x="183" y="11463"/>
                    </a:cubicBezTo>
                    <a:cubicBezTo>
                      <a:pt x="578" y="7785"/>
                      <a:pt x="943" y="3225"/>
                      <a:pt x="3679" y="459"/>
                    </a:cubicBezTo>
                    <a:cubicBezTo>
                      <a:pt x="3870" y="268"/>
                      <a:pt x="3684" y="0"/>
                      <a:pt x="34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25"/>
              <p:cNvSpPr/>
              <p:nvPr/>
            </p:nvSpPr>
            <p:spPr>
              <a:xfrm>
                <a:off x="1216350" y="1268800"/>
                <a:ext cx="138750" cy="180750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7230" extrusionOk="0">
                    <a:moveTo>
                      <a:pt x="460" y="0"/>
                    </a:moveTo>
                    <a:cubicBezTo>
                      <a:pt x="244" y="0"/>
                      <a:pt x="0" y="203"/>
                      <a:pt x="81" y="446"/>
                    </a:cubicBezTo>
                    <a:cubicBezTo>
                      <a:pt x="993" y="3060"/>
                      <a:pt x="3243" y="5583"/>
                      <a:pt x="5401" y="7225"/>
                    </a:cubicBezTo>
                    <a:cubicBezTo>
                      <a:pt x="5411" y="7228"/>
                      <a:pt x="5420" y="7229"/>
                      <a:pt x="5429" y="7229"/>
                    </a:cubicBezTo>
                    <a:cubicBezTo>
                      <a:pt x="5504" y="7229"/>
                      <a:pt x="5549" y="7127"/>
                      <a:pt x="5522" y="7073"/>
                    </a:cubicBezTo>
                    <a:cubicBezTo>
                      <a:pt x="3547" y="5006"/>
                      <a:pt x="1784" y="2848"/>
                      <a:pt x="720" y="173"/>
                    </a:cubicBezTo>
                    <a:cubicBezTo>
                      <a:pt x="669" y="51"/>
                      <a:pt x="568" y="0"/>
                      <a:pt x="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5"/>
              <p:cNvSpPr/>
              <p:nvPr/>
            </p:nvSpPr>
            <p:spPr>
              <a:xfrm>
                <a:off x="1430525" y="1244775"/>
                <a:ext cx="150100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4123" extrusionOk="0">
                    <a:moveTo>
                      <a:pt x="55" y="1"/>
                    </a:moveTo>
                    <a:cubicBezTo>
                      <a:pt x="16" y="1"/>
                      <a:pt x="1" y="45"/>
                      <a:pt x="25" y="70"/>
                    </a:cubicBezTo>
                    <a:cubicBezTo>
                      <a:pt x="1180" y="465"/>
                      <a:pt x="2001" y="1590"/>
                      <a:pt x="2913" y="2350"/>
                    </a:cubicBezTo>
                    <a:cubicBezTo>
                      <a:pt x="3734" y="3049"/>
                      <a:pt x="4706" y="3778"/>
                      <a:pt x="5770" y="4112"/>
                    </a:cubicBezTo>
                    <a:cubicBezTo>
                      <a:pt x="5790" y="4119"/>
                      <a:pt x="5808" y="4122"/>
                      <a:pt x="5825" y="4122"/>
                    </a:cubicBezTo>
                    <a:cubicBezTo>
                      <a:pt x="5964" y="4122"/>
                      <a:pt x="6003" y="3917"/>
                      <a:pt x="5922" y="3809"/>
                    </a:cubicBezTo>
                    <a:cubicBezTo>
                      <a:pt x="4858" y="2957"/>
                      <a:pt x="3612" y="2350"/>
                      <a:pt x="2578" y="1498"/>
                    </a:cubicBezTo>
                    <a:cubicBezTo>
                      <a:pt x="1819" y="830"/>
                      <a:pt x="1089" y="222"/>
                      <a:pt x="86" y="9"/>
                    </a:cubicBezTo>
                    <a:cubicBezTo>
                      <a:pt x="74" y="3"/>
                      <a:pt x="64" y="1"/>
                      <a:pt x="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5"/>
              <p:cNvSpPr/>
              <p:nvPr/>
            </p:nvSpPr>
            <p:spPr>
              <a:xfrm>
                <a:off x="1358900" y="1251575"/>
                <a:ext cx="133525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3510" extrusionOk="0">
                    <a:moveTo>
                      <a:pt x="160" y="1"/>
                    </a:moveTo>
                    <a:cubicBezTo>
                      <a:pt x="68" y="1"/>
                      <a:pt x="1" y="130"/>
                      <a:pt x="94" y="223"/>
                    </a:cubicBezTo>
                    <a:cubicBezTo>
                      <a:pt x="793" y="923"/>
                      <a:pt x="1614" y="1561"/>
                      <a:pt x="2434" y="2078"/>
                    </a:cubicBezTo>
                    <a:cubicBezTo>
                      <a:pt x="3225" y="2625"/>
                      <a:pt x="4136" y="3293"/>
                      <a:pt x="5109" y="3506"/>
                    </a:cubicBezTo>
                    <a:cubicBezTo>
                      <a:pt x="5123" y="3508"/>
                      <a:pt x="5136" y="3510"/>
                      <a:pt x="5148" y="3510"/>
                    </a:cubicBezTo>
                    <a:cubicBezTo>
                      <a:pt x="5299" y="3510"/>
                      <a:pt x="5341" y="3345"/>
                      <a:pt x="5200" y="3233"/>
                    </a:cubicBezTo>
                    <a:cubicBezTo>
                      <a:pt x="4440" y="2625"/>
                      <a:pt x="3468" y="2290"/>
                      <a:pt x="2617" y="1774"/>
                    </a:cubicBezTo>
                    <a:cubicBezTo>
                      <a:pt x="1796" y="1257"/>
                      <a:pt x="1006" y="679"/>
                      <a:pt x="246" y="41"/>
                    </a:cubicBezTo>
                    <a:cubicBezTo>
                      <a:pt x="218" y="13"/>
                      <a:pt x="188" y="1"/>
                      <a:pt x="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25"/>
              <p:cNvSpPr/>
              <p:nvPr/>
            </p:nvSpPr>
            <p:spPr>
              <a:xfrm>
                <a:off x="1339575" y="1336450"/>
                <a:ext cx="57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190" extrusionOk="0">
                    <a:moveTo>
                      <a:pt x="1133" y="0"/>
                    </a:moveTo>
                    <a:cubicBezTo>
                      <a:pt x="579" y="0"/>
                      <a:pt x="31" y="343"/>
                      <a:pt x="16" y="1053"/>
                    </a:cubicBezTo>
                    <a:cubicBezTo>
                      <a:pt x="0" y="1810"/>
                      <a:pt x="580" y="2190"/>
                      <a:pt x="1159" y="2190"/>
                    </a:cubicBezTo>
                    <a:cubicBezTo>
                      <a:pt x="1720" y="2190"/>
                      <a:pt x="2280" y="1832"/>
                      <a:pt x="2295" y="1114"/>
                    </a:cubicBezTo>
                    <a:cubicBezTo>
                      <a:pt x="2311" y="381"/>
                      <a:pt x="1718" y="0"/>
                      <a:pt x="11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25"/>
              <p:cNvSpPr/>
              <p:nvPr/>
            </p:nvSpPr>
            <p:spPr>
              <a:xfrm>
                <a:off x="1209250" y="1487400"/>
                <a:ext cx="365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460" extrusionOk="0">
                    <a:moveTo>
                      <a:pt x="761" y="0"/>
                    </a:moveTo>
                    <a:cubicBezTo>
                      <a:pt x="365" y="0"/>
                      <a:pt x="1" y="304"/>
                      <a:pt x="1" y="699"/>
                    </a:cubicBezTo>
                    <a:cubicBezTo>
                      <a:pt x="1" y="1095"/>
                      <a:pt x="305" y="1459"/>
                      <a:pt x="700" y="1459"/>
                    </a:cubicBezTo>
                    <a:cubicBezTo>
                      <a:pt x="1125" y="1459"/>
                      <a:pt x="1460" y="1155"/>
                      <a:pt x="1460" y="760"/>
                    </a:cubicBezTo>
                    <a:cubicBezTo>
                      <a:pt x="1460" y="365"/>
                      <a:pt x="1156" y="0"/>
                      <a:pt x="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5"/>
              <p:cNvSpPr/>
              <p:nvPr/>
            </p:nvSpPr>
            <p:spPr>
              <a:xfrm>
                <a:off x="1232425" y="1411025"/>
                <a:ext cx="331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255" extrusionOk="0">
                    <a:moveTo>
                      <a:pt x="671" y="0"/>
                    </a:moveTo>
                    <a:cubicBezTo>
                      <a:pt x="354" y="0"/>
                      <a:pt x="31" y="206"/>
                      <a:pt x="16" y="624"/>
                    </a:cubicBezTo>
                    <a:cubicBezTo>
                      <a:pt x="0" y="1042"/>
                      <a:pt x="324" y="1255"/>
                      <a:pt x="649" y="1255"/>
                    </a:cubicBezTo>
                    <a:cubicBezTo>
                      <a:pt x="963" y="1255"/>
                      <a:pt x="1278" y="1057"/>
                      <a:pt x="1293" y="654"/>
                    </a:cubicBezTo>
                    <a:cubicBezTo>
                      <a:pt x="1324" y="221"/>
                      <a:pt x="1000" y="0"/>
                      <a:pt x="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5"/>
              <p:cNvSpPr/>
              <p:nvPr/>
            </p:nvSpPr>
            <p:spPr>
              <a:xfrm>
                <a:off x="1442550" y="1383375"/>
                <a:ext cx="18250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0" extrusionOk="0">
                    <a:moveTo>
                      <a:pt x="340" y="0"/>
                    </a:moveTo>
                    <a:cubicBezTo>
                      <a:pt x="166" y="0"/>
                      <a:pt x="0" y="115"/>
                      <a:pt x="0" y="362"/>
                    </a:cubicBezTo>
                    <a:cubicBezTo>
                      <a:pt x="0" y="597"/>
                      <a:pt x="195" y="719"/>
                      <a:pt x="383" y="719"/>
                    </a:cubicBezTo>
                    <a:cubicBezTo>
                      <a:pt x="559" y="719"/>
                      <a:pt x="730" y="613"/>
                      <a:pt x="730" y="392"/>
                    </a:cubicBezTo>
                    <a:cubicBezTo>
                      <a:pt x="730" y="138"/>
                      <a:pt x="530" y="0"/>
                      <a:pt x="3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25"/>
              <p:cNvSpPr/>
              <p:nvPr/>
            </p:nvSpPr>
            <p:spPr>
              <a:xfrm>
                <a:off x="1505975" y="1367900"/>
                <a:ext cx="30050" cy="285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41" extrusionOk="0">
                    <a:moveTo>
                      <a:pt x="591" y="0"/>
                    </a:moveTo>
                    <a:cubicBezTo>
                      <a:pt x="301" y="0"/>
                      <a:pt x="16" y="183"/>
                      <a:pt x="16" y="555"/>
                    </a:cubicBezTo>
                    <a:cubicBezTo>
                      <a:pt x="1" y="943"/>
                      <a:pt x="294" y="1141"/>
                      <a:pt x="593" y="1141"/>
                    </a:cubicBezTo>
                    <a:cubicBezTo>
                      <a:pt x="880" y="1141"/>
                      <a:pt x="1172" y="958"/>
                      <a:pt x="1202" y="586"/>
                    </a:cubicBezTo>
                    <a:cubicBezTo>
                      <a:pt x="1202" y="198"/>
                      <a:pt x="894" y="0"/>
                      <a:pt x="5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25"/>
              <p:cNvSpPr/>
              <p:nvPr/>
            </p:nvSpPr>
            <p:spPr>
              <a:xfrm>
                <a:off x="1112750" y="1197850"/>
                <a:ext cx="147450" cy="13000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200" extrusionOk="0">
                    <a:moveTo>
                      <a:pt x="4701" y="0"/>
                    </a:moveTo>
                    <a:cubicBezTo>
                      <a:pt x="4228" y="0"/>
                      <a:pt x="3821" y="785"/>
                      <a:pt x="3496" y="1035"/>
                    </a:cubicBezTo>
                    <a:cubicBezTo>
                      <a:pt x="2858" y="1521"/>
                      <a:pt x="2128" y="1916"/>
                      <a:pt x="1763" y="2312"/>
                    </a:cubicBezTo>
                    <a:cubicBezTo>
                      <a:pt x="1034" y="2980"/>
                      <a:pt x="973" y="3102"/>
                      <a:pt x="456" y="3892"/>
                    </a:cubicBezTo>
                    <a:cubicBezTo>
                      <a:pt x="152" y="4348"/>
                      <a:pt x="0" y="5078"/>
                      <a:pt x="213" y="5199"/>
                    </a:cubicBezTo>
                    <a:cubicBezTo>
                      <a:pt x="608" y="4834"/>
                      <a:pt x="791" y="4956"/>
                      <a:pt x="1216" y="4682"/>
                    </a:cubicBezTo>
                    <a:cubicBezTo>
                      <a:pt x="1338" y="4622"/>
                      <a:pt x="1885" y="4287"/>
                      <a:pt x="1976" y="4196"/>
                    </a:cubicBezTo>
                    <a:cubicBezTo>
                      <a:pt x="2432" y="3892"/>
                      <a:pt x="2584" y="3771"/>
                      <a:pt x="2979" y="3406"/>
                    </a:cubicBezTo>
                    <a:cubicBezTo>
                      <a:pt x="3253" y="3132"/>
                      <a:pt x="4073" y="2008"/>
                      <a:pt x="4195" y="1856"/>
                    </a:cubicBezTo>
                    <a:cubicBezTo>
                      <a:pt x="4590" y="1278"/>
                      <a:pt x="5897" y="883"/>
                      <a:pt x="5016" y="123"/>
                    </a:cubicBezTo>
                    <a:cubicBezTo>
                      <a:pt x="4908" y="37"/>
                      <a:pt x="4803" y="0"/>
                      <a:pt x="4701" y="0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5"/>
              <p:cNvSpPr/>
              <p:nvPr/>
            </p:nvSpPr>
            <p:spPr>
              <a:xfrm>
                <a:off x="1229775" y="1040075"/>
                <a:ext cx="105125" cy="168000"/>
              </a:xfrm>
              <a:custGeom>
                <a:avLst/>
                <a:gdLst/>
                <a:ahLst/>
                <a:cxnLst/>
                <a:rect l="l" t="t" r="r" b="b"/>
                <a:pathLst>
                  <a:path w="4205" h="6720" extrusionOk="0">
                    <a:moveTo>
                      <a:pt x="4090" y="1"/>
                    </a:moveTo>
                    <a:cubicBezTo>
                      <a:pt x="4074" y="1"/>
                      <a:pt x="4057" y="7"/>
                      <a:pt x="4043" y="21"/>
                    </a:cubicBezTo>
                    <a:cubicBezTo>
                      <a:pt x="2067" y="1632"/>
                      <a:pt x="1368" y="4580"/>
                      <a:pt x="0" y="6647"/>
                    </a:cubicBezTo>
                    <a:cubicBezTo>
                      <a:pt x="0" y="6691"/>
                      <a:pt x="17" y="6720"/>
                      <a:pt x="49" y="6720"/>
                    </a:cubicBezTo>
                    <a:cubicBezTo>
                      <a:pt x="61" y="6720"/>
                      <a:pt x="75" y="6716"/>
                      <a:pt x="92" y="6708"/>
                    </a:cubicBezTo>
                    <a:cubicBezTo>
                      <a:pt x="1611" y="4610"/>
                      <a:pt x="2462" y="2148"/>
                      <a:pt x="4134" y="142"/>
                    </a:cubicBezTo>
                    <a:cubicBezTo>
                      <a:pt x="4205" y="72"/>
                      <a:pt x="4148" y="1"/>
                      <a:pt x="4090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5"/>
              <p:cNvSpPr/>
              <p:nvPr/>
            </p:nvSpPr>
            <p:spPr>
              <a:xfrm>
                <a:off x="1233675" y="1101825"/>
                <a:ext cx="1769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4487" extrusionOk="0">
                    <a:moveTo>
                      <a:pt x="7029" y="1"/>
                    </a:moveTo>
                    <a:cubicBezTo>
                      <a:pt x="7022" y="1"/>
                      <a:pt x="7018" y="5"/>
                      <a:pt x="7018" y="13"/>
                    </a:cubicBezTo>
                    <a:cubicBezTo>
                      <a:pt x="5164" y="2110"/>
                      <a:pt x="2215" y="2596"/>
                      <a:pt x="27" y="4359"/>
                    </a:cubicBezTo>
                    <a:cubicBezTo>
                      <a:pt x="1" y="4412"/>
                      <a:pt x="88" y="4487"/>
                      <a:pt x="131" y="4487"/>
                    </a:cubicBezTo>
                    <a:cubicBezTo>
                      <a:pt x="138" y="4487"/>
                      <a:pt x="144" y="4485"/>
                      <a:pt x="148" y="4481"/>
                    </a:cubicBezTo>
                    <a:cubicBezTo>
                      <a:pt x="2215" y="2870"/>
                      <a:pt x="5620" y="2384"/>
                      <a:pt x="7079" y="74"/>
                    </a:cubicBezTo>
                    <a:cubicBezTo>
                      <a:pt x="7079" y="29"/>
                      <a:pt x="7046" y="1"/>
                      <a:pt x="7029" y="1"/>
                    </a:cubicBezTo>
                    <a:close/>
                  </a:path>
                </a:pathLst>
              </a:custGeom>
              <a:solidFill>
                <a:srgbClr val="170C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34" name="Google Shape;4134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35" name="Google Shape;4135;p25"/>
          <p:cNvSpPr txBox="1">
            <a:spLocks noGrp="1"/>
          </p:cNvSpPr>
          <p:nvPr>
            <p:ph type="title" idx="2"/>
          </p:nvPr>
        </p:nvSpPr>
        <p:spPr>
          <a:xfrm>
            <a:off x="9600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6" name="Google Shape;4136;p25"/>
          <p:cNvSpPr txBox="1">
            <a:spLocks noGrp="1"/>
          </p:cNvSpPr>
          <p:nvPr>
            <p:ph type="subTitle" idx="1"/>
          </p:nvPr>
        </p:nvSpPr>
        <p:spPr>
          <a:xfrm>
            <a:off x="9600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7" name="Google Shape;4137;p25"/>
          <p:cNvSpPr txBox="1">
            <a:spLocks noGrp="1"/>
          </p:cNvSpPr>
          <p:nvPr>
            <p:ph type="title" idx="3"/>
          </p:nvPr>
        </p:nvSpPr>
        <p:spPr>
          <a:xfrm>
            <a:off x="45384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38" name="Google Shape;4138;p25"/>
          <p:cNvSpPr txBox="1">
            <a:spLocks noGrp="1"/>
          </p:cNvSpPr>
          <p:nvPr>
            <p:ph type="subTitle" idx="4"/>
          </p:nvPr>
        </p:nvSpPr>
        <p:spPr>
          <a:xfrm>
            <a:off x="45384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9" name="Google Shape;4139;p25"/>
          <p:cNvSpPr txBox="1">
            <a:spLocks noGrp="1"/>
          </p:cNvSpPr>
          <p:nvPr>
            <p:ph type="title" idx="5"/>
          </p:nvPr>
        </p:nvSpPr>
        <p:spPr>
          <a:xfrm>
            <a:off x="8116800" y="3747645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140" name="Google Shape;4140;p25"/>
          <p:cNvSpPr txBox="1">
            <a:spLocks noGrp="1"/>
          </p:cNvSpPr>
          <p:nvPr>
            <p:ph type="subTitle" idx="6"/>
          </p:nvPr>
        </p:nvSpPr>
        <p:spPr>
          <a:xfrm>
            <a:off x="8116800" y="450400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300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2" name="Google Shape;4142;p26"/>
          <p:cNvGrpSpPr/>
          <p:nvPr/>
        </p:nvGrpSpPr>
        <p:grpSpPr>
          <a:xfrm>
            <a:off x="-305199" y="260067"/>
            <a:ext cx="12849124" cy="7041728"/>
            <a:chOff x="-228900" y="195050"/>
            <a:chExt cx="9636843" cy="5281296"/>
          </a:xfrm>
        </p:grpSpPr>
        <p:sp>
          <p:nvSpPr>
            <p:cNvPr id="4143" name="Google Shape;4143;p26"/>
            <p:cNvSpPr/>
            <p:nvPr/>
          </p:nvSpPr>
          <p:spPr>
            <a:xfrm>
              <a:off x="7137129" y="19505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-228900" y="18199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8688499" y="38065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48" name="Google Shape;4148;p26"/>
            <p:cNvGrpSpPr/>
            <p:nvPr/>
          </p:nvGrpSpPr>
          <p:grpSpPr>
            <a:xfrm rot="3518121">
              <a:off x="462781" y="4266442"/>
              <a:ext cx="759750" cy="1164813"/>
              <a:chOff x="2235100" y="548200"/>
              <a:chExt cx="759725" cy="1164775"/>
            </a:xfrm>
          </p:grpSpPr>
          <p:sp>
            <p:nvSpPr>
              <p:cNvPr id="4149" name="Google Shape;4149;p26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26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26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26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26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26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26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26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26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58" name="Google Shape;4158;p26"/>
            <p:cNvGrpSpPr/>
            <p:nvPr/>
          </p:nvGrpSpPr>
          <p:grpSpPr>
            <a:xfrm rot="2347399">
              <a:off x="8619810" y="4199976"/>
              <a:ext cx="522882" cy="1026539"/>
              <a:chOff x="3245000" y="616925"/>
              <a:chExt cx="522875" cy="1026525"/>
            </a:xfrm>
          </p:grpSpPr>
          <p:sp>
            <p:nvSpPr>
              <p:cNvPr id="4159" name="Google Shape;4159;p26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6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26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2" name="Google Shape;4162;p26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6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26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5" name="Google Shape;4165;p26"/>
            <p:cNvGrpSpPr/>
            <p:nvPr/>
          </p:nvGrpSpPr>
          <p:grpSpPr>
            <a:xfrm>
              <a:off x="-108800" y="4269275"/>
              <a:ext cx="1024100" cy="1047500"/>
              <a:chOff x="1356975" y="1865675"/>
              <a:chExt cx="1024100" cy="1047500"/>
            </a:xfrm>
          </p:grpSpPr>
          <p:sp>
            <p:nvSpPr>
              <p:cNvPr id="4166" name="Google Shape;4166;p26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6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26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26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26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6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6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26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26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6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6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26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26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26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6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6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26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26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6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26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26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6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6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26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26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6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6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26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4" name="Google Shape;4194;p26"/>
            <p:cNvGrpSpPr/>
            <p:nvPr/>
          </p:nvGrpSpPr>
          <p:grpSpPr>
            <a:xfrm>
              <a:off x="8063250" y="4470825"/>
              <a:ext cx="983225" cy="756050"/>
              <a:chOff x="1378650" y="3186550"/>
              <a:chExt cx="983225" cy="756050"/>
            </a:xfrm>
          </p:grpSpPr>
          <p:sp>
            <p:nvSpPr>
              <p:cNvPr id="4195" name="Google Shape;4195;p26"/>
              <p:cNvSpPr/>
              <p:nvPr/>
            </p:nvSpPr>
            <p:spPr>
              <a:xfrm>
                <a:off x="1485400" y="3486850"/>
                <a:ext cx="876475" cy="455750"/>
              </a:xfrm>
              <a:custGeom>
                <a:avLst/>
                <a:gdLst/>
                <a:ahLst/>
                <a:cxnLst/>
                <a:rect l="l" t="t" r="r" b="b"/>
                <a:pathLst>
                  <a:path w="35059" h="18230" extrusionOk="0">
                    <a:moveTo>
                      <a:pt x="30626" y="1"/>
                    </a:moveTo>
                    <a:cubicBezTo>
                      <a:pt x="30467" y="1"/>
                      <a:pt x="30309" y="4"/>
                      <a:pt x="30155" y="11"/>
                    </a:cubicBezTo>
                    <a:cubicBezTo>
                      <a:pt x="23384" y="244"/>
                      <a:pt x="15745" y="845"/>
                      <a:pt x="9140" y="6349"/>
                    </a:cubicBezTo>
                    <a:cubicBezTo>
                      <a:pt x="7239" y="7916"/>
                      <a:pt x="4871" y="8750"/>
                      <a:pt x="3036" y="10318"/>
                    </a:cubicBezTo>
                    <a:cubicBezTo>
                      <a:pt x="1201" y="11919"/>
                      <a:pt x="0" y="14755"/>
                      <a:pt x="1368" y="16723"/>
                    </a:cubicBezTo>
                    <a:cubicBezTo>
                      <a:pt x="2111" y="17781"/>
                      <a:pt x="3360" y="18229"/>
                      <a:pt x="4666" y="18229"/>
                    </a:cubicBezTo>
                    <a:cubicBezTo>
                      <a:pt x="5707" y="18229"/>
                      <a:pt x="6785" y="17945"/>
                      <a:pt x="7673" y="17457"/>
                    </a:cubicBezTo>
                    <a:cubicBezTo>
                      <a:pt x="9707" y="16322"/>
                      <a:pt x="11208" y="14488"/>
                      <a:pt x="13076" y="13120"/>
                    </a:cubicBezTo>
                    <a:cubicBezTo>
                      <a:pt x="13684" y="15949"/>
                      <a:pt x="16576" y="18002"/>
                      <a:pt x="19443" y="18002"/>
                    </a:cubicBezTo>
                    <a:cubicBezTo>
                      <a:pt x="20194" y="18002"/>
                      <a:pt x="20943" y="17861"/>
                      <a:pt x="21649" y="17557"/>
                    </a:cubicBezTo>
                    <a:cubicBezTo>
                      <a:pt x="25018" y="16156"/>
                      <a:pt x="26419" y="11386"/>
                      <a:pt x="24385" y="8317"/>
                    </a:cubicBezTo>
                    <a:lnTo>
                      <a:pt x="24385" y="8317"/>
                    </a:lnTo>
                    <a:cubicBezTo>
                      <a:pt x="24949" y="8420"/>
                      <a:pt x="25522" y="8470"/>
                      <a:pt x="26096" y="8470"/>
                    </a:cubicBezTo>
                    <a:cubicBezTo>
                      <a:pt x="28675" y="8470"/>
                      <a:pt x="31262" y="7455"/>
                      <a:pt x="33091" y="5681"/>
                    </a:cubicBezTo>
                    <a:cubicBezTo>
                      <a:pt x="34192" y="4647"/>
                      <a:pt x="35059" y="3046"/>
                      <a:pt x="34425" y="1679"/>
                    </a:cubicBezTo>
                    <a:cubicBezTo>
                      <a:pt x="33792" y="322"/>
                      <a:pt x="32123" y="1"/>
                      <a:pt x="306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26"/>
              <p:cNvSpPr/>
              <p:nvPr/>
            </p:nvSpPr>
            <p:spPr>
              <a:xfrm>
                <a:off x="1378650" y="3186550"/>
                <a:ext cx="883150" cy="68147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27259" extrusionOk="0">
                    <a:moveTo>
                      <a:pt x="24409" y="1"/>
                    </a:moveTo>
                    <a:cubicBezTo>
                      <a:pt x="23127" y="1"/>
                      <a:pt x="21699" y="127"/>
                      <a:pt x="20115" y="314"/>
                    </a:cubicBezTo>
                    <a:cubicBezTo>
                      <a:pt x="14144" y="1082"/>
                      <a:pt x="8373" y="3683"/>
                      <a:pt x="3970" y="7786"/>
                    </a:cubicBezTo>
                    <a:cubicBezTo>
                      <a:pt x="2202" y="9387"/>
                      <a:pt x="601" y="11356"/>
                      <a:pt x="301" y="13691"/>
                    </a:cubicBezTo>
                    <a:cubicBezTo>
                      <a:pt x="1" y="16059"/>
                      <a:pt x="1535" y="18761"/>
                      <a:pt x="3937" y="18961"/>
                    </a:cubicBezTo>
                    <a:cubicBezTo>
                      <a:pt x="2603" y="19195"/>
                      <a:pt x="2002" y="20996"/>
                      <a:pt x="2503" y="22263"/>
                    </a:cubicBezTo>
                    <a:cubicBezTo>
                      <a:pt x="3003" y="23498"/>
                      <a:pt x="4270" y="24332"/>
                      <a:pt x="5471" y="24965"/>
                    </a:cubicBezTo>
                    <a:cubicBezTo>
                      <a:pt x="8466" y="26482"/>
                      <a:pt x="11819" y="27259"/>
                      <a:pt x="15172" y="27259"/>
                    </a:cubicBezTo>
                    <a:cubicBezTo>
                      <a:pt x="17423" y="27259"/>
                      <a:pt x="19673" y="26909"/>
                      <a:pt x="21816" y="26200"/>
                    </a:cubicBezTo>
                    <a:cubicBezTo>
                      <a:pt x="27153" y="24465"/>
                      <a:pt x="31690" y="20495"/>
                      <a:pt x="34192" y="15492"/>
                    </a:cubicBezTo>
                    <a:cubicBezTo>
                      <a:pt x="34826" y="14291"/>
                      <a:pt x="35326" y="12857"/>
                      <a:pt x="34959" y="11522"/>
                    </a:cubicBezTo>
                    <a:cubicBezTo>
                      <a:pt x="34695" y="10465"/>
                      <a:pt x="33635" y="9596"/>
                      <a:pt x="32608" y="9596"/>
                    </a:cubicBezTo>
                    <a:cubicBezTo>
                      <a:pt x="32340" y="9596"/>
                      <a:pt x="32073" y="9656"/>
                      <a:pt x="31823" y="9788"/>
                    </a:cubicBezTo>
                    <a:cubicBezTo>
                      <a:pt x="32924" y="7086"/>
                      <a:pt x="32190" y="3683"/>
                      <a:pt x="30089" y="1682"/>
                    </a:cubicBezTo>
                    <a:cubicBezTo>
                      <a:pt x="28640" y="428"/>
                      <a:pt x="26771" y="1"/>
                      <a:pt x="24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26"/>
              <p:cNvSpPr/>
              <p:nvPr/>
            </p:nvSpPr>
            <p:spPr>
              <a:xfrm>
                <a:off x="1604650" y="3299725"/>
                <a:ext cx="419500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9048" extrusionOk="0">
                    <a:moveTo>
                      <a:pt x="12594" y="0"/>
                    </a:moveTo>
                    <a:cubicBezTo>
                      <a:pt x="8673" y="0"/>
                      <a:pt x="4750" y="1571"/>
                      <a:pt x="1935" y="4327"/>
                    </a:cubicBezTo>
                    <a:cubicBezTo>
                      <a:pt x="935" y="5327"/>
                      <a:pt x="1" y="6895"/>
                      <a:pt x="768" y="8096"/>
                    </a:cubicBezTo>
                    <a:cubicBezTo>
                      <a:pt x="1237" y="8834"/>
                      <a:pt x="2127" y="9047"/>
                      <a:pt x="3055" y="9047"/>
                    </a:cubicBezTo>
                    <a:cubicBezTo>
                      <a:pt x="3510" y="9047"/>
                      <a:pt x="3975" y="8996"/>
                      <a:pt x="4404" y="8930"/>
                    </a:cubicBezTo>
                    <a:cubicBezTo>
                      <a:pt x="8206" y="8296"/>
                      <a:pt x="12109" y="7362"/>
                      <a:pt x="15078" y="4927"/>
                    </a:cubicBezTo>
                    <a:cubicBezTo>
                      <a:pt x="15912" y="4260"/>
                      <a:pt x="16712" y="3326"/>
                      <a:pt x="16746" y="2259"/>
                    </a:cubicBezTo>
                    <a:cubicBezTo>
                      <a:pt x="16779" y="1158"/>
                      <a:pt x="15612" y="257"/>
                      <a:pt x="14211" y="90"/>
                    </a:cubicBezTo>
                    <a:cubicBezTo>
                      <a:pt x="13674" y="30"/>
                      <a:pt x="13134" y="0"/>
                      <a:pt x="12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26"/>
              <p:cNvSpPr/>
              <p:nvPr/>
            </p:nvSpPr>
            <p:spPr>
              <a:xfrm>
                <a:off x="1602975" y="3298050"/>
                <a:ext cx="422000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880" h="9098" extrusionOk="0">
                    <a:moveTo>
                      <a:pt x="12677" y="124"/>
                    </a:moveTo>
                    <a:cubicBezTo>
                      <a:pt x="13210" y="124"/>
                      <a:pt x="13711" y="124"/>
                      <a:pt x="14311" y="191"/>
                    </a:cubicBezTo>
                    <a:cubicBezTo>
                      <a:pt x="15679" y="358"/>
                      <a:pt x="16846" y="1325"/>
                      <a:pt x="16813" y="2326"/>
                    </a:cubicBezTo>
                    <a:cubicBezTo>
                      <a:pt x="16813" y="3193"/>
                      <a:pt x="16246" y="4060"/>
                      <a:pt x="15178" y="4927"/>
                    </a:cubicBezTo>
                    <a:cubicBezTo>
                      <a:pt x="12176" y="7396"/>
                      <a:pt x="8307" y="8330"/>
                      <a:pt x="4504" y="8964"/>
                    </a:cubicBezTo>
                    <a:cubicBezTo>
                      <a:pt x="4022" y="9033"/>
                      <a:pt x="3587" y="9068"/>
                      <a:pt x="3198" y="9068"/>
                    </a:cubicBezTo>
                    <a:cubicBezTo>
                      <a:pt x="2076" y="9068"/>
                      <a:pt x="1331" y="8773"/>
                      <a:pt x="935" y="8130"/>
                    </a:cubicBezTo>
                    <a:cubicBezTo>
                      <a:pt x="201" y="6962"/>
                      <a:pt x="1102" y="5361"/>
                      <a:pt x="2102" y="4394"/>
                    </a:cubicBezTo>
                    <a:cubicBezTo>
                      <a:pt x="4871" y="1658"/>
                      <a:pt x="8774" y="124"/>
                      <a:pt x="12677" y="124"/>
                    </a:cubicBezTo>
                    <a:close/>
                    <a:moveTo>
                      <a:pt x="12643" y="0"/>
                    </a:moveTo>
                    <a:cubicBezTo>
                      <a:pt x="8682" y="0"/>
                      <a:pt x="4784" y="1575"/>
                      <a:pt x="1969" y="4360"/>
                    </a:cubicBezTo>
                    <a:cubicBezTo>
                      <a:pt x="935" y="5361"/>
                      <a:pt x="1" y="6962"/>
                      <a:pt x="801" y="8163"/>
                    </a:cubicBezTo>
                    <a:cubicBezTo>
                      <a:pt x="1268" y="8764"/>
                      <a:pt x="2002" y="9097"/>
                      <a:pt x="3136" y="9097"/>
                    </a:cubicBezTo>
                    <a:cubicBezTo>
                      <a:pt x="3537" y="9097"/>
                      <a:pt x="4004" y="9064"/>
                      <a:pt x="4471" y="9030"/>
                    </a:cubicBezTo>
                    <a:cubicBezTo>
                      <a:pt x="8273" y="8397"/>
                      <a:pt x="12176" y="7496"/>
                      <a:pt x="15178" y="5028"/>
                    </a:cubicBezTo>
                    <a:cubicBezTo>
                      <a:pt x="16246" y="4094"/>
                      <a:pt x="16846" y="3226"/>
                      <a:pt x="16846" y="2326"/>
                    </a:cubicBezTo>
                    <a:cubicBezTo>
                      <a:pt x="16880" y="1225"/>
                      <a:pt x="15712" y="257"/>
                      <a:pt x="14278" y="91"/>
                    </a:cubicBezTo>
                    <a:cubicBezTo>
                      <a:pt x="13733" y="30"/>
                      <a:pt x="13187" y="0"/>
                      <a:pt x="12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6"/>
              <p:cNvSpPr/>
              <p:nvPr/>
            </p:nvSpPr>
            <p:spPr>
              <a:xfrm>
                <a:off x="1506250" y="3432900"/>
                <a:ext cx="572925" cy="245700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9828" extrusionOk="0">
                    <a:moveTo>
                      <a:pt x="22917" y="0"/>
                    </a:moveTo>
                    <a:cubicBezTo>
                      <a:pt x="18980" y="4310"/>
                      <a:pt x="13163" y="6838"/>
                      <a:pt x="7320" y="6838"/>
                    </a:cubicBezTo>
                    <a:cubicBezTo>
                      <a:pt x="6379" y="6838"/>
                      <a:pt x="5438" y="6773"/>
                      <a:pt x="4504" y="6639"/>
                    </a:cubicBezTo>
                    <a:cubicBezTo>
                      <a:pt x="3736" y="6505"/>
                      <a:pt x="3003" y="6372"/>
                      <a:pt x="2369" y="5971"/>
                    </a:cubicBezTo>
                    <a:cubicBezTo>
                      <a:pt x="1735" y="5538"/>
                      <a:pt x="1268" y="4804"/>
                      <a:pt x="1401" y="4037"/>
                    </a:cubicBezTo>
                    <a:lnTo>
                      <a:pt x="1401" y="4037"/>
                    </a:lnTo>
                    <a:cubicBezTo>
                      <a:pt x="0" y="4604"/>
                      <a:pt x="0" y="6939"/>
                      <a:pt x="934" y="8040"/>
                    </a:cubicBezTo>
                    <a:cubicBezTo>
                      <a:pt x="1902" y="9174"/>
                      <a:pt x="3503" y="9574"/>
                      <a:pt x="5004" y="9707"/>
                    </a:cubicBezTo>
                    <a:cubicBezTo>
                      <a:pt x="5735" y="9787"/>
                      <a:pt x="6469" y="9827"/>
                      <a:pt x="7202" y="9827"/>
                    </a:cubicBezTo>
                    <a:cubicBezTo>
                      <a:pt x="10145" y="9827"/>
                      <a:pt x="13068" y="9181"/>
                      <a:pt x="15712" y="7873"/>
                    </a:cubicBezTo>
                    <a:cubicBezTo>
                      <a:pt x="19014" y="6272"/>
                      <a:pt x="21482" y="3403"/>
                      <a:pt x="22917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6"/>
              <p:cNvSpPr/>
              <p:nvPr/>
            </p:nvSpPr>
            <p:spPr>
              <a:xfrm>
                <a:off x="1523750" y="3328500"/>
                <a:ext cx="1818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6745" extrusionOk="0">
                    <a:moveTo>
                      <a:pt x="6188" y="0"/>
                    </a:moveTo>
                    <a:cubicBezTo>
                      <a:pt x="4640" y="0"/>
                      <a:pt x="2894" y="583"/>
                      <a:pt x="1902" y="1575"/>
                    </a:cubicBezTo>
                    <a:cubicBezTo>
                      <a:pt x="635" y="2775"/>
                      <a:pt x="1" y="5010"/>
                      <a:pt x="368" y="6745"/>
                    </a:cubicBezTo>
                    <a:cubicBezTo>
                      <a:pt x="1135" y="3443"/>
                      <a:pt x="3937" y="741"/>
                      <a:pt x="7273" y="107"/>
                    </a:cubicBezTo>
                    <a:cubicBezTo>
                      <a:pt x="6932" y="35"/>
                      <a:pt x="6566" y="0"/>
                      <a:pt x="6188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26"/>
              <p:cNvSpPr/>
              <p:nvPr/>
            </p:nvSpPr>
            <p:spPr>
              <a:xfrm>
                <a:off x="1848150" y="3218975"/>
                <a:ext cx="2602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0409" h="5889" extrusionOk="0">
                    <a:moveTo>
                      <a:pt x="5503" y="0"/>
                    </a:moveTo>
                    <a:cubicBezTo>
                      <a:pt x="5224" y="0"/>
                      <a:pt x="4946" y="18"/>
                      <a:pt x="4671" y="51"/>
                    </a:cubicBezTo>
                    <a:cubicBezTo>
                      <a:pt x="3003" y="285"/>
                      <a:pt x="1435" y="1219"/>
                      <a:pt x="1" y="1986"/>
                    </a:cubicBezTo>
                    <a:cubicBezTo>
                      <a:pt x="1302" y="1686"/>
                      <a:pt x="2536" y="1386"/>
                      <a:pt x="3870" y="1386"/>
                    </a:cubicBezTo>
                    <a:cubicBezTo>
                      <a:pt x="5171" y="1386"/>
                      <a:pt x="6539" y="1686"/>
                      <a:pt x="7573" y="2486"/>
                    </a:cubicBezTo>
                    <a:cubicBezTo>
                      <a:pt x="8640" y="3287"/>
                      <a:pt x="9307" y="4621"/>
                      <a:pt x="9074" y="5889"/>
                    </a:cubicBezTo>
                    <a:cubicBezTo>
                      <a:pt x="10408" y="4888"/>
                      <a:pt x="10241" y="2687"/>
                      <a:pt x="9174" y="1486"/>
                    </a:cubicBezTo>
                    <a:cubicBezTo>
                      <a:pt x="8258" y="431"/>
                      <a:pt x="6881" y="0"/>
                      <a:pt x="5503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26"/>
              <p:cNvSpPr/>
              <p:nvPr/>
            </p:nvSpPr>
            <p:spPr>
              <a:xfrm>
                <a:off x="1732250" y="3491275"/>
                <a:ext cx="403650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16146" h="11109" extrusionOk="0">
                    <a:moveTo>
                      <a:pt x="16145" y="0"/>
                    </a:moveTo>
                    <a:lnTo>
                      <a:pt x="16145" y="0"/>
                    </a:lnTo>
                    <a:cubicBezTo>
                      <a:pt x="14844" y="3169"/>
                      <a:pt x="12609" y="5905"/>
                      <a:pt x="9707" y="7739"/>
                    </a:cubicBezTo>
                    <a:cubicBezTo>
                      <a:pt x="7095" y="9349"/>
                      <a:pt x="3984" y="10268"/>
                      <a:pt x="905" y="10268"/>
                    </a:cubicBezTo>
                    <a:cubicBezTo>
                      <a:pt x="603" y="10268"/>
                      <a:pt x="301" y="10259"/>
                      <a:pt x="0" y="10241"/>
                    </a:cubicBezTo>
                    <a:lnTo>
                      <a:pt x="0" y="10241"/>
                    </a:lnTo>
                    <a:cubicBezTo>
                      <a:pt x="1514" y="10812"/>
                      <a:pt x="3138" y="11109"/>
                      <a:pt x="4759" y="11109"/>
                    </a:cubicBezTo>
                    <a:cubicBezTo>
                      <a:pt x="6925" y="11109"/>
                      <a:pt x="9086" y="10580"/>
                      <a:pt x="10975" y="9474"/>
                    </a:cubicBezTo>
                    <a:cubicBezTo>
                      <a:pt x="14210" y="7573"/>
                      <a:pt x="15545" y="3770"/>
                      <a:pt x="16145" y="0"/>
                    </a:cubicBezTo>
                    <a:close/>
                  </a:path>
                </a:pathLst>
              </a:custGeom>
              <a:solidFill>
                <a:srgbClr val="FF93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3" name="Google Shape;4203;p26"/>
            <p:cNvGrpSpPr/>
            <p:nvPr/>
          </p:nvGrpSpPr>
          <p:grpSpPr>
            <a:xfrm>
              <a:off x="7825225" y="4150100"/>
              <a:ext cx="555650" cy="488825"/>
              <a:chOff x="4897100" y="6562875"/>
              <a:chExt cx="555650" cy="488825"/>
            </a:xfrm>
          </p:grpSpPr>
          <p:sp>
            <p:nvSpPr>
              <p:cNvPr id="4204" name="Google Shape;4204;p26"/>
              <p:cNvSpPr/>
              <p:nvPr/>
            </p:nvSpPr>
            <p:spPr>
              <a:xfrm>
                <a:off x="5192425" y="6671725"/>
                <a:ext cx="1820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6098" extrusionOk="0">
                    <a:moveTo>
                      <a:pt x="2294" y="1"/>
                    </a:moveTo>
                    <a:cubicBezTo>
                      <a:pt x="834" y="1"/>
                      <a:pt x="20" y="1102"/>
                      <a:pt x="1" y="2270"/>
                    </a:cubicBezTo>
                    <a:cubicBezTo>
                      <a:pt x="1" y="3903"/>
                      <a:pt x="1419" y="6098"/>
                      <a:pt x="1419" y="6098"/>
                    </a:cubicBezTo>
                    <a:lnTo>
                      <a:pt x="3828" y="5884"/>
                    </a:lnTo>
                    <a:cubicBezTo>
                      <a:pt x="3828" y="5884"/>
                      <a:pt x="7281" y="2243"/>
                      <a:pt x="4471" y="664"/>
                    </a:cubicBezTo>
                    <a:cubicBezTo>
                      <a:pt x="3638" y="196"/>
                      <a:pt x="2909" y="1"/>
                      <a:pt x="2294" y="1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26"/>
              <p:cNvSpPr/>
              <p:nvPr/>
            </p:nvSpPr>
            <p:spPr>
              <a:xfrm>
                <a:off x="5276750" y="6696475"/>
                <a:ext cx="176000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152" extrusionOk="0">
                    <a:moveTo>
                      <a:pt x="2767" y="0"/>
                    </a:moveTo>
                    <a:cubicBezTo>
                      <a:pt x="2000" y="0"/>
                      <a:pt x="1313" y="417"/>
                      <a:pt x="910" y="1039"/>
                    </a:cubicBezTo>
                    <a:cubicBezTo>
                      <a:pt x="0" y="2404"/>
                      <a:pt x="0" y="5054"/>
                      <a:pt x="0" y="5054"/>
                    </a:cubicBezTo>
                    <a:lnTo>
                      <a:pt x="2142" y="6152"/>
                    </a:lnTo>
                    <a:cubicBezTo>
                      <a:pt x="2142" y="6152"/>
                      <a:pt x="7040" y="5001"/>
                      <a:pt x="5514" y="2137"/>
                    </a:cubicBezTo>
                    <a:cubicBezTo>
                      <a:pt x="4713" y="593"/>
                      <a:pt x="3683" y="0"/>
                      <a:pt x="2767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6"/>
              <p:cNvSpPr/>
              <p:nvPr/>
            </p:nvSpPr>
            <p:spPr>
              <a:xfrm>
                <a:off x="5054625" y="6775925"/>
                <a:ext cx="371850" cy="275775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11031" extrusionOk="0">
                    <a:moveTo>
                      <a:pt x="5540" y="0"/>
                    </a:moveTo>
                    <a:cubicBezTo>
                      <a:pt x="2653" y="0"/>
                      <a:pt x="1" y="4222"/>
                      <a:pt x="5914" y="8808"/>
                    </a:cubicBezTo>
                    <a:cubicBezTo>
                      <a:pt x="7982" y="10416"/>
                      <a:pt x="9634" y="11031"/>
                      <a:pt x="10921" y="11031"/>
                    </a:cubicBezTo>
                    <a:cubicBezTo>
                      <a:pt x="13833" y="11031"/>
                      <a:pt x="14873" y="7883"/>
                      <a:pt x="14613" y="5971"/>
                    </a:cubicBezTo>
                    <a:cubicBezTo>
                      <a:pt x="14105" y="2251"/>
                      <a:pt x="6824" y="297"/>
                      <a:pt x="6824" y="297"/>
                    </a:cubicBezTo>
                    <a:cubicBezTo>
                      <a:pt x="6410" y="95"/>
                      <a:pt x="5972" y="0"/>
                      <a:pt x="5540" y="0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6"/>
              <p:cNvSpPr/>
              <p:nvPr/>
            </p:nvSpPr>
            <p:spPr>
              <a:xfrm>
                <a:off x="5142250" y="6790025"/>
                <a:ext cx="20410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9021" extrusionOk="0">
                    <a:moveTo>
                      <a:pt x="8058" y="2883"/>
                    </a:moveTo>
                    <a:cubicBezTo>
                      <a:pt x="8058" y="2886"/>
                      <a:pt x="8057" y="2889"/>
                      <a:pt x="8057" y="2891"/>
                    </a:cubicBezTo>
                    <a:cubicBezTo>
                      <a:pt x="8058" y="2888"/>
                      <a:pt x="8058" y="2885"/>
                      <a:pt x="8058" y="2883"/>
                    </a:cubicBezTo>
                    <a:close/>
                    <a:moveTo>
                      <a:pt x="4256" y="1"/>
                    </a:moveTo>
                    <a:cubicBezTo>
                      <a:pt x="3373" y="2142"/>
                      <a:pt x="1580" y="4123"/>
                      <a:pt x="0" y="5755"/>
                    </a:cubicBezTo>
                    <a:cubicBezTo>
                      <a:pt x="562" y="6558"/>
                      <a:pt x="1365" y="7415"/>
                      <a:pt x="2436" y="8244"/>
                    </a:cubicBezTo>
                    <a:cubicBezTo>
                      <a:pt x="2784" y="8539"/>
                      <a:pt x="3132" y="8780"/>
                      <a:pt x="3480" y="9021"/>
                    </a:cubicBezTo>
                    <a:cubicBezTo>
                      <a:pt x="4443" y="8137"/>
                      <a:pt x="5354" y="7227"/>
                      <a:pt x="6156" y="6237"/>
                    </a:cubicBezTo>
                    <a:cubicBezTo>
                      <a:pt x="6745" y="5461"/>
                      <a:pt x="7388" y="4604"/>
                      <a:pt x="7789" y="3694"/>
                    </a:cubicBezTo>
                    <a:cubicBezTo>
                      <a:pt x="7789" y="3644"/>
                      <a:pt x="8044" y="2877"/>
                      <a:pt x="8058" y="2877"/>
                    </a:cubicBezTo>
                    <a:lnTo>
                      <a:pt x="8058" y="2877"/>
                    </a:lnTo>
                    <a:cubicBezTo>
                      <a:pt x="8059" y="2877"/>
                      <a:pt x="8059" y="2879"/>
                      <a:pt x="8058" y="2883"/>
                    </a:cubicBezTo>
                    <a:lnTo>
                      <a:pt x="8058" y="2883"/>
                    </a:lnTo>
                    <a:cubicBezTo>
                      <a:pt x="8164" y="2276"/>
                      <a:pt x="8136" y="2273"/>
                      <a:pt x="7950" y="1714"/>
                    </a:cubicBezTo>
                    <a:cubicBezTo>
                      <a:pt x="7923" y="1687"/>
                      <a:pt x="7923" y="1687"/>
                      <a:pt x="7923" y="1633"/>
                    </a:cubicBezTo>
                    <a:cubicBezTo>
                      <a:pt x="6585" y="884"/>
                      <a:pt x="5139" y="295"/>
                      <a:pt x="4256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26"/>
              <p:cNvSpPr/>
              <p:nvPr/>
            </p:nvSpPr>
            <p:spPr>
              <a:xfrm>
                <a:off x="5338975" y="6938750"/>
                <a:ext cx="36825" cy="323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4" extrusionOk="0">
                    <a:moveTo>
                      <a:pt x="735" y="0"/>
                    </a:moveTo>
                    <a:cubicBezTo>
                      <a:pt x="633" y="0"/>
                      <a:pt x="528" y="24"/>
                      <a:pt x="429" y="74"/>
                    </a:cubicBezTo>
                    <a:cubicBezTo>
                      <a:pt x="134" y="261"/>
                      <a:pt x="1" y="609"/>
                      <a:pt x="161" y="957"/>
                    </a:cubicBezTo>
                    <a:cubicBezTo>
                      <a:pt x="275" y="1166"/>
                      <a:pt x="496" y="1293"/>
                      <a:pt x="729" y="1293"/>
                    </a:cubicBezTo>
                    <a:cubicBezTo>
                      <a:pt x="825" y="1293"/>
                      <a:pt x="924" y="1272"/>
                      <a:pt x="1018" y="1225"/>
                    </a:cubicBezTo>
                    <a:cubicBezTo>
                      <a:pt x="1339" y="1037"/>
                      <a:pt x="1473" y="689"/>
                      <a:pt x="1285" y="342"/>
                    </a:cubicBezTo>
                    <a:cubicBezTo>
                      <a:pt x="1174" y="120"/>
                      <a:pt x="961" y="0"/>
                      <a:pt x="7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26"/>
              <p:cNvSpPr/>
              <p:nvPr/>
            </p:nvSpPr>
            <p:spPr>
              <a:xfrm>
                <a:off x="4987675" y="6562875"/>
                <a:ext cx="1191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3841" extrusionOk="0">
                    <a:moveTo>
                      <a:pt x="1535" y="0"/>
                    </a:moveTo>
                    <a:cubicBezTo>
                      <a:pt x="709" y="0"/>
                      <a:pt x="187" y="598"/>
                      <a:pt x="134" y="1298"/>
                    </a:cubicBezTo>
                    <a:cubicBezTo>
                      <a:pt x="1" y="2342"/>
                      <a:pt x="804" y="3841"/>
                      <a:pt x="804" y="3841"/>
                    </a:cubicBezTo>
                    <a:lnTo>
                      <a:pt x="2329" y="3841"/>
                    </a:lnTo>
                    <a:cubicBezTo>
                      <a:pt x="2329" y="3841"/>
                      <a:pt x="4765" y="1726"/>
                      <a:pt x="3079" y="575"/>
                    </a:cubicBezTo>
                    <a:cubicBezTo>
                      <a:pt x="2495" y="168"/>
                      <a:pt x="1973" y="0"/>
                      <a:pt x="1535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6"/>
              <p:cNvSpPr/>
              <p:nvPr/>
            </p:nvSpPr>
            <p:spPr>
              <a:xfrm>
                <a:off x="5039200" y="6584050"/>
                <a:ext cx="11110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3904" extrusionOk="0">
                    <a:moveTo>
                      <a:pt x="1956" y="0"/>
                    </a:moveTo>
                    <a:cubicBezTo>
                      <a:pt x="1516" y="0"/>
                      <a:pt x="1107" y="215"/>
                      <a:pt x="830" y="558"/>
                    </a:cubicBezTo>
                    <a:cubicBezTo>
                      <a:pt x="161" y="1361"/>
                      <a:pt x="0" y="3074"/>
                      <a:pt x="0" y="3074"/>
                    </a:cubicBezTo>
                    <a:lnTo>
                      <a:pt x="1258" y="3904"/>
                    </a:lnTo>
                    <a:cubicBezTo>
                      <a:pt x="1258" y="3904"/>
                      <a:pt x="4444" y="3475"/>
                      <a:pt x="3721" y="1548"/>
                    </a:cubicBezTo>
                    <a:cubicBezTo>
                      <a:pt x="3265" y="433"/>
                      <a:pt x="2580" y="0"/>
                      <a:pt x="1956" y="0"/>
                    </a:cubicBezTo>
                    <a:close/>
                  </a:path>
                </a:pathLst>
              </a:custGeom>
              <a:solidFill>
                <a:srgbClr val="3D85C6">
                  <a:alpha val="289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26"/>
              <p:cNvSpPr/>
              <p:nvPr/>
            </p:nvSpPr>
            <p:spPr>
              <a:xfrm>
                <a:off x="4897100" y="6625000"/>
                <a:ext cx="227100" cy="184725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7389" extrusionOk="0">
                    <a:moveTo>
                      <a:pt x="3454" y="1"/>
                    </a:moveTo>
                    <a:cubicBezTo>
                      <a:pt x="1675" y="1"/>
                      <a:pt x="0" y="2471"/>
                      <a:pt x="3302" y="5638"/>
                    </a:cubicBezTo>
                    <a:cubicBezTo>
                      <a:pt x="4643" y="6915"/>
                      <a:pt x="5741" y="7389"/>
                      <a:pt x="6604" y="7389"/>
                    </a:cubicBezTo>
                    <a:cubicBezTo>
                      <a:pt x="8293" y="7389"/>
                      <a:pt x="9083" y="5576"/>
                      <a:pt x="9030" y="4407"/>
                    </a:cubicBezTo>
                    <a:cubicBezTo>
                      <a:pt x="8950" y="1998"/>
                      <a:pt x="4453" y="285"/>
                      <a:pt x="4453" y="285"/>
                    </a:cubicBezTo>
                    <a:cubicBezTo>
                      <a:pt x="4139" y="91"/>
                      <a:pt x="3795" y="1"/>
                      <a:pt x="3454" y="1"/>
                    </a:cubicBezTo>
                    <a:close/>
                  </a:path>
                </a:pathLst>
              </a:custGeom>
              <a:solidFill>
                <a:srgbClr val="6434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26"/>
              <p:cNvSpPr/>
              <p:nvPr/>
            </p:nvSpPr>
            <p:spPr>
              <a:xfrm>
                <a:off x="4944850" y="6638125"/>
                <a:ext cx="13652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5649" extrusionOk="0">
                    <a:moveTo>
                      <a:pt x="5355" y="2056"/>
                    </a:moveTo>
                    <a:lnTo>
                      <a:pt x="5355" y="2056"/>
                    </a:lnTo>
                    <a:cubicBezTo>
                      <a:pt x="5355" y="2058"/>
                      <a:pt x="5354" y="2060"/>
                      <a:pt x="5354" y="2062"/>
                    </a:cubicBezTo>
                    <a:cubicBezTo>
                      <a:pt x="5354" y="2059"/>
                      <a:pt x="5355" y="2057"/>
                      <a:pt x="5355" y="2056"/>
                    </a:cubicBezTo>
                    <a:close/>
                    <a:moveTo>
                      <a:pt x="3105" y="1"/>
                    </a:moveTo>
                    <a:cubicBezTo>
                      <a:pt x="2409" y="1312"/>
                      <a:pt x="1098" y="2436"/>
                      <a:pt x="1" y="3373"/>
                    </a:cubicBezTo>
                    <a:cubicBezTo>
                      <a:pt x="295" y="3909"/>
                      <a:pt x="777" y="4524"/>
                      <a:pt x="1392" y="5113"/>
                    </a:cubicBezTo>
                    <a:cubicBezTo>
                      <a:pt x="1633" y="5327"/>
                      <a:pt x="1821" y="5488"/>
                      <a:pt x="2035" y="5648"/>
                    </a:cubicBezTo>
                    <a:cubicBezTo>
                      <a:pt x="2677" y="5193"/>
                      <a:pt x="3346" y="4658"/>
                      <a:pt x="3908" y="4069"/>
                    </a:cubicBezTo>
                    <a:cubicBezTo>
                      <a:pt x="4337" y="3641"/>
                      <a:pt x="4818" y="3132"/>
                      <a:pt x="5113" y="2570"/>
                    </a:cubicBezTo>
                    <a:cubicBezTo>
                      <a:pt x="5138" y="2545"/>
                      <a:pt x="5349" y="2054"/>
                      <a:pt x="5356" y="2054"/>
                    </a:cubicBezTo>
                    <a:lnTo>
                      <a:pt x="5356" y="2054"/>
                    </a:lnTo>
                    <a:cubicBezTo>
                      <a:pt x="5356" y="2054"/>
                      <a:pt x="5356" y="2055"/>
                      <a:pt x="5355" y="2056"/>
                    </a:cubicBezTo>
                    <a:lnTo>
                      <a:pt x="5355" y="2056"/>
                    </a:lnTo>
                    <a:cubicBezTo>
                      <a:pt x="5460" y="1714"/>
                      <a:pt x="5407" y="1712"/>
                      <a:pt x="5354" y="1339"/>
                    </a:cubicBezTo>
                    <a:lnTo>
                      <a:pt x="5354" y="1312"/>
                    </a:lnTo>
                    <a:cubicBezTo>
                      <a:pt x="4551" y="697"/>
                      <a:pt x="3641" y="268"/>
                      <a:pt x="3105" y="1"/>
                    </a:cubicBezTo>
                    <a:close/>
                  </a:path>
                </a:pathLst>
              </a:custGeom>
              <a:solidFill>
                <a:srgbClr val="F3C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6"/>
              <p:cNvSpPr/>
              <p:nvPr/>
            </p:nvSpPr>
            <p:spPr>
              <a:xfrm>
                <a:off x="5069300" y="6740125"/>
                <a:ext cx="227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20" extrusionOk="0">
                    <a:moveTo>
                      <a:pt x="485" y="1"/>
                    </a:moveTo>
                    <a:cubicBezTo>
                      <a:pt x="424" y="1"/>
                      <a:pt x="360" y="14"/>
                      <a:pt x="295" y="43"/>
                    </a:cubicBezTo>
                    <a:cubicBezTo>
                      <a:pt x="108" y="123"/>
                      <a:pt x="1" y="364"/>
                      <a:pt x="54" y="578"/>
                    </a:cubicBezTo>
                    <a:cubicBezTo>
                      <a:pt x="137" y="722"/>
                      <a:pt x="299" y="819"/>
                      <a:pt x="467" y="819"/>
                    </a:cubicBezTo>
                    <a:cubicBezTo>
                      <a:pt x="517" y="819"/>
                      <a:pt x="567" y="811"/>
                      <a:pt x="617" y="792"/>
                    </a:cubicBezTo>
                    <a:cubicBezTo>
                      <a:pt x="804" y="712"/>
                      <a:pt x="911" y="471"/>
                      <a:pt x="831" y="257"/>
                    </a:cubicBezTo>
                    <a:cubicBezTo>
                      <a:pt x="791" y="100"/>
                      <a:pt x="652" y="1"/>
                      <a:pt x="4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4" name="Google Shape;4214;p26"/>
            <p:cNvGrpSpPr/>
            <p:nvPr/>
          </p:nvGrpSpPr>
          <p:grpSpPr>
            <a:xfrm>
              <a:off x="6355197" y="308188"/>
              <a:ext cx="1337578" cy="606537"/>
              <a:chOff x="6355197" y="308188"/>
              <a:chExt cx="1337578" cy="606537"/>
            </a:xfrm>
          </p:grpSpPr>
          <p:grpSp>
            <p:nvGrpSpPr>
              <p:cNvPr id="4215" name="Google Shape;4215;p26"/>
              <p:cNvGrpSpPr/>
              <p:nvPr/>
            </p:nvGrpSpPr>
            <p:grpSpPr>
              <a:xfrm>
                <a:off x="6355197" y="308188"/>
                <a:ext cx="387858" cy="371597"/>
                <a:chOff x="5680900" y="7125375"/>
                <a:chExt cx="636250" cy="609575"/>
              </a:xfrm>
            </p:grpSpPr>
            <p:sp>
              <p:nvSpPr>
                <p:cNvPr id="4216" name="Google Shape;4216;p26"/>
                <p:cNvSpPr/>
                <p:nvPr/>
              </p:nvSpPr>
              <p:spPr>
                <a:xfrm>
                  <a:off x="5800850" y="7286125"/>
                  <a:ext cx="111500" cy="4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0" h="1837" extrusionOk="0">
                      <a:moveTo>
                        <a:pt x="782" y="0"/>
                      </a:moveTo>
                      <a:cubicBezTo>
                        <a:pt x="589" y="0"/>
                        <a:pt x="497" y="55"/>
                        <a:pt x="422" y="97"/>
                      </a:cubicBezTo>
                      <a:cubicBezTo>
                        <a:pt x="235" y="201"/>
                        <a:pt x="0" y="546"/>
                        <a:pt x="303" y="546"/>
                      </a:cubicBezTo>
                      <a:cubicBezTo>
                        <a:pt x="391" y="546"/>
                        <a:pt x="524" y="517"/>
                        <a:pt x="716" y="445"/>
                      </a:cubicBezTo>
                      <a:cubicBezTo>
                        <a:pt x="789" y="417"/>
                        <a:pt x="877" y="404"/>
                        <a:pt x="977" y="404"/>
                      </a:cubicBezTo>
                      <a:cubicBezTo>
                        <a:pt x="1833" y="404"/>
                        <a:pt x="3570" y="1343"/>
                        <a:pt x="4169" y="1703"/>
                      </a:cubicBezTo>
                      <a:cubicBezTo>
                        <a:pt x="4330" y="1783"/>
                        <a:pt x="4410" y="1837"/>
                        <a:pt x="4410" y="1837"/>
                      </a:cubicBezTo>
                      <a:cubicBezTo>
                        <a:pt x="4410" y="1837"/>
                        <a:pt x="4460" y="1514"/>
                        <a:pt x="4440" y="1514"/>
                      </a:cubicBezTo>
                      <a:cubicBezTo>
                        <a:pt x="4439" y="1514"/>
                        <a:pt x="4438" y="1515"/>
                        <a:pt x="4437" y="1516"/>
                      </a:cubicBezTo>
                      <a:cubicBezTo>
                        <a:pt x="2120" y="265"/>
                        <a:pt x="1205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7" name="Google Shape;4217;p26"/>
                <p:cNvSpPr/>
                <p:nvPr/>
              </p:nvSpPr>
              <p:spPr>
                <a:xfrm>
                  <a:off x="5879650" y="7210900"/>
                  <a:ext cx="44850" cy="10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4391" extrusionOk="0">
                      <a:moveTo>
                        <a:pt x="842" y="1"/>
                      </a:moveTo>
                      <a:cubicBezTo>
                        <a:pt x="734" y="1"/>
                        <a:pt x="560" y="125"/>
                        <a:pt x="482" y="242"/>
                      </a:cubicBezTo>
                      <a:cubicBezTo>
                        <a:pt x="321" y="456"/>
                        <a:pt x="0" y="831"/>
                        <a:pt x="1445" y="4391"/>
                      </a:cubicBezTo>
                      <a:lnTo>
                        <a:pt x="1793" y="4391"/>
                      </a:lnTo>
                      <a:cubicBezTo>
                        <a:pt x="1793" y="4391"/>
                        <a:pt x="1740" y="4284"/>
                        <a:pt x="1686" y="4150"/>
                      </a:cubicBezTo>
                      <a:cubicBezTo>
                        <a:pt x="1338" y="3454"/>
                        <a:pt x="402" y="1259"/>
                        <a:pt x="776" y="563"/>
                      </a:cubicBezTo>
                      <a:cubicBezTo>
                        <a:pt x="996" y="138"/>
                        <a:pt x="955" y="1"/>
                        <a:pt x="842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8" name="Google Shape;4218;p26"/>
                <p:cNvSpPr/>
                <p:nvPr/>
              </p:nvSpPr>
              <p:spPr>
                <a:xfrm>
                  <a:off x="5680900" y="7344200"/>
                  <a:ext cx="464200" cy="39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8" h="15630" extrusionOk="0">
                      <a:moveTo>
                        <a:pt x="8340" y="1"/>
                      </a:moveTo>
                      <a:cubicBezTo>
                        <a:pt x="7620" y="1"/>
                        <a:pt x="6901" y="97"/>
                        <a:pt x="6210" y="290"/>
                      </a:cubicBezTo>
                      <a:cubicBezTo>
                        <a:pt x="3748" y="986"/>
                        <a:pt x="1" y="2565"/>
                        <a:pt x="1205" y="5777"/>
                      </a:cubicBezTo>
                      <a:cubicBezTo>
                        <a:pt x="2532" y="9275"/>
                        <a:pt x="5339" y="10553"/>
                        <a:pt x="7561" y="10553"/>
                      </a:cubicBezTo>
                      <a:cubicBezTo>
                        <a:pt x="8297" y="10553"/>
                        <a:pt x="8970" y="10413"/>
                        <a:pt x="9503" y="10166"/>
                      </a:cubicBezTo>
                      <a:cubicBezTo>
                        <a:pt x="11632" y="9155"/>
                        <a:pt x="11988" y="6739"/>
                        <a:pt x="11992" y="6714"/>
                      </a:cubicBezTo>
                      <a:lnTo>
                        <a:pt x="11992" y="6714"/>
                      </a:lnTo>
                      <a:cubicBezTo>
                        <a:pt x="11985" y="6762"/>
                        <a:pt x="10745" y="15413"/>
                        <a:pt x="14642" y="15627"/>
                      </a:cubicBezTo>
                      <a:cubicBezTo>
                        <a:pt x="14693" y="15629"/>
                        <a:pt x="14743" y="15630"/>
                        <a:pt x="14793" y="15630"/>
                      </a:cubicBezTo>
                      <a:cubicBezTo>
                        <a:pt x="18567" y="15630"/>
                        <a:pt x="18228" y="9685"/>
                        <a:pt x="18228" y="9685"/>
                      </a:cubicBezTo>
                      <a:lnTo>
                        <a:pt x="9770" y="129"/>
                      </a:lnTo>
                      <a:cubicBezTo>
                        <a:pt x="9299" y="44"/>
                        <a:pt x="8819" y="1"/>
                        <a:pt x="8340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9" name="Google Shape;4219;p26"/>
                <p:cNvSpPr/>
                <p:nvPr/>
              </p:nvSpPr>
              <p:spPr>
                <a:xfrm>
                  <a:off x="5998750" y="7603650"/>
                  <a:ext cx="102400" cy="9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3784" extrusionOk="0">
                      <a:moveTo>
                        <a:pt x="2216" y="0"/>
                      </a:moveTo>
                      <a:cubicBezTo>
                        <a:pt x="1799" y="0"/>
                        <a:pt x="1335" y="186"/>
                        <a:pt x="857" y="699"/>
                      </a:cubicBezTo>
                      <a:cubicBezTo>
                        <a:pt x="1" y="1604"/>
                        <a:pt x="911" y="3784"/>
                        <a:pt x="1994" y="3784"/>
                      </a:cubicBezTo>
                      <a:cubicBezTo>
                        <a:pt x="2095" y="3784"/>
                        <a:pt x="2199" y="3764"/>
                        <a:pt x="2302" y="3723"/>
                      </a:cubicBezTo>
                      <a:cubicBezTo>
                        <a:pt x="3507" y="3268"/>
                        <a:pt x="4096" y="1555"/>
                        <a:pt x="3908" y="1127"/>
                      </a:cubicBezTo>
                      <a:cubicBezTo>
                        <a:pt x="3746" y="801"/>
                        <a:pt x="3083" y="0"/>
                        <a:pt x="2216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0" name="Google Shape;4220;p26"/>
                <p:cNvSpPr/>
                <p:nvPr/>
              </p:nvSpPr>
              <p:spPr>
                <a:xfrm>
                  <a:off x="5757100" y="7403425"/>
                  <a:ext cx="192150" cy="1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5385" extrusionOk="0">
                      <a:moveTo>
                        <a:pt x="3620" y="0"/>
                      </a:moveTo>
                      <a:cubicBezTo>
                        <a:pt x="1928" y="0"/>
                        <a:pt x="0" y="990"/>
                        <a:pt x="272" y="2311"/>
                      </a:cubicBezTo>
                      <a:cubicBezTo>
                        <a:pt x="645" y="4102"/>
                        <a:pt x="2891" y="5384"/>
                        <a:pt x="3851" y="5384"/>
                      </a:cubicBezTo>
                      <a:cubicBezTo>
                        <a:pt x="3924" y="5384"/>
                        <a:pt x="3989" y="5377"/>
                        <a:pt x="4046" y="5362"/>
                      </a:cubicBezTo>
                      <a:cubicBezTo>
                        <a:pt x="4822" y="5121"/>
                        <a:pt x="7686" y="3381"/>
                        <a:pt x="5625" y="758"/>
                      </a:cubicBezTo>
                      <a:cubicBezTo>
                        <a:pt x="5191" y="228"/>
                        <a:pt x="4433" y="0"/>
                        <a:pt x="3620" y="0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1" name="Google Shape;4221;p26"/>
                <p:cNvSpPr/>
                <p:nvPr/>
              </p:nvSpPr>
              <p:spPr>
                <a:xfrm>
                  <a:off x="5938525" y="7125375"/>
                  <a:ext cx="378625" cy="4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45" h="17847" extrusionOk="0">
                      <a:moveTo>
                        <a:pt x="5139" y="1"/>
                      </a:moveTo>
                      <a:cubicBezTo>
                        <a:pt x="2906" y="1"/>
                        <a:pt x="1422" y="2783"/>
                        <a:pt x="643" y="4787"/>
                      </a:cubicBezTo>
                      <a:cubicBezTo>
                        <a:pt x="188" y="5885"/>
                        <a:pt x="1" y="7116"/>
                        <a:pt x="108" y="8320"/>
                      </a:cubicBezTo>
                      <a:lnTo>
                        <a:pt x="8699" y="17742"/>
                      </a:lnTo>
                      <a:cubicBezTo>
                        <a:pt x="8699" y="17742"/>
                        <a:pt x="9356" y="17847"/>
                        <a:pt x="10245" y="17847"/>
                      </a:cubicBezTo>
                      <a:cubicBezTo>
                        <a:pt x="12047" y="17847"/>
                        <a:pt x="14801" y="17415"/>
                        <a:pt x="14963" y="14798"/>
                      </a:cubicBezTo>
                      <a:cubicBezTo>
                        <a:pt x="15144" y="11480"/>
                        <a:pt x="8827" y="11230"/>
                        <a:pt x="6913" y="11230"/>
                      </a:cubicBezTo>
                      <a:cubicBezTo>
                        <a:pt x="6595" y="11230"/>
                        <a:pt x="6399" y="11237"/>
                        <a:pt x="6374" y="11238"/>
                      </a:cubicBezTo>
                      <a:lnTo>
                        <a:pt x="6374" y="11238"/>
                      </a:lnTo>
                      <a:cubicBezTo>
                        <a:pt x="6467" y="11234"/>
                        <a:pt x="8857" y="11117"/>
                        <a:pt x="10064" y="9123"/>
                      </a:cubicBezTo>
                      <a:cubicBezTo>
                        <a:pt x="11296" y="7062"/>
                        <a:pt x="11028" y="2619"/>
                        <a:pt x="6585" y="371"/>
                      </a:cubicBezTo>
                      <a:cubicBezTo>
                        <a:pt x="6072" y="115"/>
                        <a:pt x="5590" y="1"/>
                        <a:pt x="5139" y="1"/>
                      </a:cubicBezTo>
                      <a:close/>
                    </a:path>
                  </a:pathLst>
                </a:custGeom>
                <a:solidFill>
                  <a:srgbClr val="F3C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2" name="Google Shape;4222;p26"/>
                <p:cNvSpPr/>
                <p:nvPr/>
              </p:nvSpPr>
              <p:spPr>
                <a:xfrm>
                  <a:off x="6160000" y="7449675"/>
                  <a:ext cx="12695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8" h="3375" extrusionOk="0">
                      <a:moveTo>
                        <a:pt x="2511" y="1"/>
                      </a:moveTo>
                      <a:cubicBezTo>
                        <a:pt x="2214" y="1"/>
                        <a:pt x="1935" y="75"/>
                        <a:pt x="1714" y="246"/>
                      </a:cubicBezTo>
                      <a:cubicBezTo>
                        <a:pt x="1" y="1558"/>
                        <a:pt x="1420" y="3057"/>
                        <a:pt x="1848" y="3298"/>
                      </a:cubicBezTo>
                      <a:cubicBezTo>
                        <a:pt x="1930" y="3349"/>
                        <a:pt x="2061" y="3375"/>
                        <a:pt x="2224" y="3375"/>
                      </a:cubicBezTo>
                      <a:cubicBezTo>
                        <a:pt x="2910" y="3375"/>
                        <a:pt x="4155" y="2917"/>
                        <a:pt x="4631" y="1986"/>
                      </a:cubicBezTo>
                      <a:cubicBezTo>
                        <a:pt x="5077" y="1094"/>
                        <a:pt x="3654" y="1"/>
                        <a:pt x="2511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3" name="Google Shape;4223;p26"/>
                <p:cNvSpPr/>
                <p:nvPr/>
              </p:nvSpPr>
              <p:spPr>
                <a:xfrm>
                  <a:off x="5983825" y="7181975"/>
                  <a:ext cx="161500" cy="15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6197" extrusionOk="0">
                      <a:moveTo>
                        <a:pt x="3136" y="1"/>
                      </a:moveTo>
                      <a:cubicBezTo>
                        <a:pt x="1378" y="1"/>
                        <a:pt x="1" y="3829"/>
                        <a:pt x="1400" y="5253"/>
                      </a:cubicBezTo>
                      <a:cubicBezTo>
                        <a:pt x="2095" y="5940"/>
                        <a:pt x="2759" y="6197"/>
                        <a:pt x="3361" y="6197"/>
                      </a:cubicBezTo>
                      <a:cubicBezTo>
                        <a:pt x="4823" y="6197"/>
                        <a:pt x="5910" y="4679"/>
                        <a:pt x="6138" y="4129"/>
                      </a:cubicBezTo>
                      <a:cubicBezTo>
                        <a:pt x="6459" y="3380"/>
                        <a:pt x="5415" y="650"/>
                        <a:pt x="3515" y="61"/>
                      </a:cubicBezTo>
                      <a:cubicBezTo>
                        <a:pt x="3387" y="20"/>
                        <a:pt x="3261" y="1"/>
                        <a:pt x="3136" y="1"/>
                      </a:cubicBezTo>
                      <a:close/>
                    </a:path>
                  </a:pathLst>
                </a:custGeom>
                <a:solidFill>
                  <a:srgbClr val="9093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4" name="Google Shape;4224;p26"/>
                <p:cNvSpPr/>
                <p:nvPr/>
              </p:nvSpPr>
              <p:spPr>
                <a:xfrm>
                  <a:off x="5895700" y="7304725"/>
                  <a:ext cx="270350" cy="28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14" h="11540" extrusionOk="0">
                      <a:moveTo>
                        <a:pt x="1004" y="1"/>
                      </a:moveTo>
                      <a:cubicBezTo>
                        <a:pt x="788" y="1"/>
                        <a:pt x="575" y="76"/>
                        <a:pt x="402" y="236"/>
                      </a:cubicBezTo>
                      <a:cubicBezTo>
                        <a:pt x="27" y="611"/>
                        <a:pt x="1" y="1173"/>
                        <a:pt x="348" y="1548"/>
                      </a:cubicBezTo>
                      <a:lnTo>
                        <a:pt x="9101" y="11237"/>
                      </a:lnTo>
                      <a:cubicBezTo>
                        <a:pt x="9303" y="11439"/>
                        <a:pt x="9559" y="11540"/>
                        <a:pt x="9811" y="11540"/>
                      </a:cubicBezTo>
                      <a:cubicBezTo>
                        <a:pt x="10027" y="11540"/>
                        <a:pt x="10239" y="11465"/>
                        <a:pt x="10412" y="11317"/>
                      </a:cubicBezTo>
                      <a:cubicBezTo>
                        <a:pt x="10787" y="10969"/>
                        <a:pt x="10814" y="10380"/>
                        <a:pt x="10466" y="10006"/>
                      </a:cubicBezTo>
                      <a:lnTo>
                        <a:pt x="1714" y="290"/>
                      </a:lnTo>
                      <a:cubicBezTo>
                        <a:pt x="1512" y="103"/>
                        <a:pt x="1256" y="1"/>
                        <a:pt x="1004" y="1"/>
                      </a:cubicBezTo>
                      <a:close/>
                    </a:path>
                  </a:pathLst>
                </a:custGeom>
                <a:solidFill>
                  <a:srgbClr val="7EB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225" name="Google Shape;4225;p26"/>
              <p:cNvSpPr/>
              <p:nvPr/>
            </p:nvSpPr>
            <p:spPr>
              <a:xfrm>
                <a:off x="6691050" y="603600"/>
                <a:ext cx="10017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40069" h="12445" extrusionOk="0">
                    <a:moveTo>
                      <a:pt x="0" y="0"/>
                    </a:moveTo>
                    <a:cubicBezTo>
                      <a:pt x="4716" y="3540"/>
                      <a:pt x="10057" y="7119"/>
                      <a:pt x="15925" y="7706"/>
                    </a:cubicBezTo>
                    <a:cubicBezTo>
                      <a:pt x="17648" y="7878"/>
                      <a:pt x="19980" y="8287"/>
                      <a:pt x="21062" y="6935"/>
                    </a:cubicBezTo>
                    <a:cubicBezTo>
                      <a:pt x="21672" y="6173"/>
                      <a:pt x="20227" y="4784"/>
                      <a:pt x="19264" y="4624"/>
                    </a:cubicBezTo>
                    <a:cubicBezTo>
                      <a:pt x="17686" y="4362"/>
                      <a:pt x="16679" y="8317"/>
                      <a:pt x="17980" y="9247"/>
                    </a:cubicBezTo>
                    <a:cubicBezTo>
                      <a:pt x="24019" y="13563"/>
                      <a:pt x="32646" y="12072"/>
                      <a:pt x="40069" y="12072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226" name="Google Shape;4226;p26"/>
            <p:cNvSpPr/>
            <p:nvPr/>
          </p:nvSpPr>
          <p:spPr>
            <a:xfrm>
              <a:off x="82725" y="3352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358425" y="38065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28" name="Google Shape;422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9" name="Google Shape;4229;p26"/>
          <p:cNvSpPr txBox="1">
            <a:spLocks noGrp="1"/>
          </p:cNvSpPr>
          <p:nvPr>
            <p:ph type="title" idx="2"/>
          </p:nvPr>
        </p:nvSpPr>
        <p:spPr>
          <a:xfrm>
            <a:off x="3575017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0" name="Google Shape;4230;p26"/>
          <p:cNvSpPr txBox="1">
            <a:spLocks noGrp="1"/>
          </p:cNvSpPr>
          <p:nvPr>
            <p:ph type="subTitle" idx="1"/>
          </p:nvPr>
        </p:nvSpPr>
        <p:spPr>
          <a:xfrm>
            <a:off x="3575017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1" name="Google Shape;4231;p26"/>
          <p:cNvSpPr txBox="1">
            <a:spLocks noGrp="1"/>
          </p:cNvSpPr>
          <p:nvPr>
            <p:ph type="title" idx="3"/>
          </p:nvPr>
        </p:nvSpPr>
        <p:spPr>
          <a:xfrm>
            <a:off x="6189100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2" name="Google Shape;4232;p26"/>
          <p:cNvSpPr txBox="1">
            <a:spLocks noGrp="1"/>
          </p:cNvSpPr>
          <p:nvPr>
            <p:ph type="subTitle" idx="4"/>
          </p:nvPr>
        </p:nvSpPr>
        <p:spPr>
          <a:xfrm>
            <a:off x="6189100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3" name="Google Shape;4233;p26"/>
          <p:cNvSpPr txBox="1">
            <a:spLocks noGrp="1"/>
          </p:cNvSpPr>
          <p:nvPr>
            <p:ph type="title" idx="5"/>
          </p:nvPr>
        </p:nvSpPr>
        <p:spPr>
          <a:xfrm>
            <a:off x="960935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4" name="Google Shape;4234;p26"/>
          <p:cNvSpPr txBox="1">
            <a:spLocks noGrp="1"/>
          </p:cNvSpPr>
          <p:nvPr>
            <p:ph type="subTitle" idx="6"/>
          </p:nvPr>
        </p:nvSpPr>
        <p:spPr>
          <a:xfrm>
            <a:off x="960935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6"/>
          <p:cNvSpPr txBox="1">
            <a:spLocks noGrp="1"/>
          </p:cNvSpPr>
          <p:nvPr>
            <p:ph type="title" idx="7"/>
          </p:nvPr>
        </p:nvSpPr>
        <p:spPr>
          <a:xfrm>
            <a:off x="8803184" y="3647000"/>
            <a:ext cx="2428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236" name="Google Shape;4236;p26"/>
          <p:cNvSpPr txBox="1">
            <a:spLocks noGrp="1"/>
          </p:cNvSpPr>
          <p:nvPr>
            <p:ph type="subTitle" idx="8"/>
          </p:nvPr>
        </p:nvSpPr>
        <p:spPr>
          <a:xfrm>
            <a:off x="8803184" y="4429033"/>
            <a:ext cx="24288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4296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621447" y="179199"/>
            <a:ext cx="13111035" cy="733483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2221488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2221488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4867647" y="22438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4871236" y="30258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2221488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2221488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4871236" y="4155000"/>
            <a:ext cx="24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4871236" y="4937033"/>
            <a:ext cx="247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7513004" y="22438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7513004" y="30258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7513004" y="4155000"/>
            <a:ext cx="247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7513004" y="4937033"/>
            <a:ext cx="2473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57133" y="2570234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7115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966381" y="771628"/>
            <a:ext cx="43840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966381" y="1781833"/>
            <a:ext cx="43840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748391" y="2635719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748391" y="3654528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931200" y="4482600"/>
            <a:ext cx="4784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931200" y="5501409"/>
            <a:ext cx="47848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338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8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86699" y="194229"/>
            <a:ext cx="12783500" cy="7221568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068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7" name="Google Shape;4987;p31"/>
          <p:cNvSpPr txBox="1">
            <a:spLocks noGrp="1"/>
          </p:cNvSpPr>
          <p:nvPr>
            <p:ph type="ctrTitle"/>
          </p:nvPr>
        </p:nvSpPr>
        <p:spPr>
          <a:xfrm>
            <a:off x="3239933" y="893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988" name="Google Shape;4988;p31"/>
          <p:cNvSpPr txBox="1">
            <a:spLocks noGrp="1"/>
          </p:cNvSpPr>
          <p:nvPr>
            <p:ph type="subTitle" idx="1"/>
          </p:nvPr>
        </p:nvSpPr>
        <p:spPr>
          <a:xfrm>
            <a:off x="3233433" y="2272733"/>
            <a:ext cx="5725200" cy="13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989" name="Google Shape;4989;p31"/>
          <p:cNvSpPr txBox="1"/>
          <p:nvPr/>
        </p:nvSpPr>
        <p:spPr>
          <a:xfrm>
            <a:off x="3196433" y="5131200"/>
            <a:ext cx="5799200" cy="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90" name="Google Shape;4990;p31"/>
          <p:cNvSpPr txBox="1">
            <a:spLocks noGrp="1"/>
          </p:cNvSpPr>
          <p:nvPr>
            <p:ph type="subTitle" idx="2"/>
          </p:nvPr>
        </p:nvSpPr>
        <p:spPr>
          <a:xfrm>
            <a:off x="3196333" y="4537267"/>
            <a:ext cx="5799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91" name="Google Shape;4991;p31"/>
          <p:cNvGrpSpPr/>
          <p:nvPr/>
        </p:nvGrpSpPr>
        <p:grpSpPr>
          <a:xfrm>
            <a:off x="-215085" y="453764"/>
            <a:ext cx="13020845" cy="7081745"/>
            <a:chOff x="-161314" y="340322"/>
            <a:chExt cx="9765634" cy="5311309"/>
          </a:xfrm>
        </p:grpSpPr>
        <p:sp>
          <p:nvSpPr>
            <p:cNvPr id="4992" name="Google Shape;4992;p31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1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94" name="Google Shape;4994;p31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4995" name="Google Shape;4995;p31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4996" name="Google Shape;4996;p31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7" name="Google Shape;4997;p31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8" name="Google Shape;4998;p31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9" name="Google Shape;4999;p31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0" name="Google Shape;5000;p31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1" name="Google Shape;5001;p31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2" name="Google Shape;5002;p31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3" name="Google Shape;5003;p31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04" name="Google Shape;5004;p31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005" name="Google Shape;5005;p31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6" name="Google Shape;5006;p31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7" name="Google Shape;5007;p31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8" name="Google Shape;5008;p31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9" name="Google Shape;5009;p31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0" name="Google Shape;5010;p31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1" name="Google Shape;5011;p31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2" name="Google Shape;5012;p31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3" name="Google Shape;5013;p31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14" name="Google Shape;5014;p31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015" name="Google Shape;5015;p31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016" name="Google Shape;5016;p31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017" name="Google Shape;5017;p31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8" name="Google Shape;5018;p31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19" name="Google Shape;5019;p31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0" name="Google Shape;5020;p31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1" name="Google Shape;5021;p31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2" name="Google Shape;5022;p31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3" name="Google Shape;5023;p31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4" name="Google Shape;5024;p31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5" name="Google Shape;5025;p31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6" name="Google Shape;5026;p31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7" name="Google Shape;5027;p31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8" name="Google Shape;5028;p31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029" name="Google Shape;5029;p31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030" name="Google Shape;5030;p31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031" name="Google Shape;5031;p31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2" name="Google Shape;5032;p31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3" name="Google Shape;5033;p31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4" name="Google Shape;5034;p31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5" name="Google Shape;5035;p31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6" name="Google Shape;5036;p31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37" name="Google Shape;5037;p31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038" name="Google Shape;5038;p31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9" name="Google Shape;5039;p31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0" name="Google Shape;5040;p31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1" name="Google Shape;5041;p31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2" name="Google Shape;5042;p31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3" name="Google Shape;5043;p31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4" name="Google Shape;5044;p31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5" name="Google Shape;5045;p31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6" name="Google Shape;5046;p31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7" name="Google Shape;5047;p31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8" name="Google Shape;5048;p31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9" name="Google Shape;5049;p31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0" name="Google Shape;5050;p31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1" name="Google Shape;5051;p31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2" name="Google Shape;5052;p31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3" name="Google Shape;5053;p31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054" name="Google Shape;5054;p31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055" name="Google Shape;5055;p31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6" name="Google Shape;5056;p31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7" name="Google Shape;5057;p31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8" name="Google Shape;5058;p31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59" name="Google Shape;5059;p31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0" name="Google Shape;5060;p31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1" name="Google Shape;5061;p31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2" name="Google Shape;5062;p31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3" name="Google Shape;5063;p31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4" name="Google Shape;5064;p31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5" name="Google Shape;5065;p31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6" name="Google Shape;5066;p31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7" name="Google Shape;5067;p31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8" name="Google Shape;5068;p31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69" name="Google Shape;5069;p31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0" name="Google Shape;5070;p31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1" name="Google Shape;5071;p31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2" name="Google Shape;5072;p31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3" name="Google Shape;5073;p31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4" name="Google Shape;5074;p31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5" name="Google Shape;5075;p31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6" name="Google Shape;5076;p31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7" name="Google Shape;5077;p31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8" name="Google Shape;5078;p31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79" name="Google Shape;5079;p31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0" name="Google Shape;5080;p31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1" name="Google Shape;5081;p31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2" name="Google Shape;5082;p31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3" name="Google Shape;5083;p31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4" name="Google Shape;5084;p31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5" name="Google Shape;5085;p31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6" name="Google Shape;5086;p31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7" name="Google Shape;5087;p31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8" name="Google Shape;5088;p31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89" name="Google Shape;5089;p31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0" name="Google Shape;5090;p31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1" name="Google Shape;5091;p31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2" name="Google Shape;5092;p31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3" name="Google Shape;5093;p31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4" name="Google Shape;5094;p31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5" name="Google Shape;5095;p31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6" name="Google Shape;5096;p31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7" name="Google Shape;5097;p31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8" name="Google Shape;5098;p31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9" name="Google Shape;5099;p31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0" name="Google Shape;5100;p31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1" name="Google Shape;5101;p31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2" name="Google Shape;5102;p31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3" name="Google Shape;5103;p31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104" name="Google Shape;5104;p31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07" name="Google Shape;5107;p31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108" name="Google Shape;5108;p31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9" name="Google Shape;5109;p31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0" name="Google Shape;5110;p31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1" name="Google Shape;5111;p31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2" name="Google Shape;5112;p31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3" name="Google Shape;5113;p31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4" name="Google Shape;5114;p31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5" name="Google Shape;5115;p31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6" name="Google Shape;5116;p31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7" name="Google Shape;5117;p31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8" name="Google Shape;5118;p31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9" name="Google Shape;5119;p31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0" name="Google Shape;5120;p31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1" name="Google Shape;5121;p31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2" name="Google Shape;5122;p31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3" name="Google Shape;5123;p31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4" name="Google Shape;5124;p31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32" name="Google Shape;5132;p31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133" name="Google Shape;5133;p31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4" name="Google Shape;5134;p31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5" name="Google Shape;5135;p31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6" name="Google Shape;5136;p31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7" name="Google Shape;5137;p31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8" name="Google Shape;5138;p31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9" name="Google Shape;5139;p31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0" name="Google Shape;5140;p31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1" name="Google Shape;5141;p31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2" name="Google Shape;5142;p31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3" name="Google Shape;5143;p31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4" name="Google Shape;5144;p31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5" name="Google Shape;5145;p31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6" name="Google Shape;5146;p31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7" name="Google Shape;5147;p31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8" name="Google Shape;5148;p31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9" name="Google Shape;5149;p31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50" name="Google Shape;5150;p31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151" name="Google Shape;5151;p31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5" name="Google Shape;5155;p31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6" name="Google Shape;5156;p31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5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463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230463" y="3823543"/>
            <a:ext cx="12458077" cy="3315575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7829505" y="624834"/>
            <a:ext cx="1517568" cy="748596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7" name="Google Shape;5327;p32"/>
          <p:cNvSpPr/>
          <p:nvPr/>
        </p:nvSpPr>
        <p:spPr>
          <a:xfrm>
            <a:off x="122901" y="1373448"/>
            <a:ext cx="1016303" cy="497224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8" name="Google Shape;5328;p32"/>
          <p:cNvSpPr/>
          <p:nvPr/>
        </p:nvSpPr>
        <p:spPr>
          <a:xfrm>
            <a:off x="10882600" y="3384197"/>
            <a:ext cx="789609" cy="439348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2887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418285" y="453764"/>
            <a:ext cx="13020845" cy="7081745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378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496872" y="539230"/>
            <a:ext cx="12863781" cy="702535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6684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766202" y="194230"/>
            <a:ext cx="13509811" cy="7254476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61894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430208" y="345700"/>
            <a:ext cx="12866045" cy="6844192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47570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711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13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7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28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80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203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EA4335"/>
          </p15:clr>
        </p15:guide>
        <p15:guide id="2" pos="5299">
          <p15:clr>
            <a:srgbClr val="EA4335"/>
          </p15:clr>
        </p15:guide>
        <p15:guide id="3" pos="461">
          <p15:clr>
            <a:srgbClr val="EA4335"/>
          </p15:clr>
        </p15:guide>
        <p15:guide id="4" orient="horz" pos="2878">
          <p15:clr>
            <a:srgbClr val="EA4335"/>
          </p15:clr>
        </p15:guide>
        <p15:guide id="5" orient="horz" pos="8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618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  <p:sldLayoutId id="2147483820" r:id="rId30"/>
    <p:sldLayoutId id="2147483821" r:id="rId31"/>
    <p:sldLayoutId id="2147483822" r:id="rId32"/>
    <p:sldLayoutId id="214748382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3" Type="http://schemas.microsoft.com/office/2007/relationships/media" Target="../media/media2.wav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slide" Target="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audio" Target="../media/audio1.wav"/><Relationship Id="rId12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gif"/><Relationship Id="rId4" Type="http://schemas.openxmlformats.org/officeDocument/2006/relationships/audio" Target="../media/media2.wav"/><Relationship Id="rId9" Type="http://schemas.microsoft.com/office/2007/relationships/hdphoto" Target="../media/hdphoto2.wdp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openxmlformats.org/officeDocument/2006/relationships/audio" Target="../media/audio1.wav"/><Relationship Id="rId12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gif"/><Relationship Id="rId4" Type="http://schemas.openxmlformats.org/officeDocument/2006/relationships/audio" Target="../media/media2.wav"/><Relationship Id="rId9" Type="http://schemas.microsoft.com/office/2007/relationships/hdphoto" Target="../media/hdphoto2.wdp"/><Relationship Id="rId1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>
            <a:extLst>
              <a:ext uri="{FF2B5EF4-FFF2-40B4-BE49-F238E27FC236}">
                <a16:creationId xmlns:a16="http://schemas.microsoft.com/office/drawing/2014/main" id="{3EB54D8A-A606-4210-8CF7-9BF70EE89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/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39CD20-AE33-4F8F-9C18-74D2309BDF6C}"/>
              </a:ext>
            </a:extLst>
          </p:cNvPr>
          <p:cNvSpPr/>
          <p:nvPr/>
        </p:nvSpPr>
        <p:spPr>
          <a:xfrm>
            <a:off x="1221383" y="1246818"/>
            <a:ext cx="9725025" cy="389785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725BC7-3746-49D6-BD5B-502FDA4860A7}"/>
              </a:ext>
            </a:extLst>
          </p:cNvPr>
          <p:cNvSpPr/>
          <p:nvPr/>
        </p:nvSpPr>
        <p:spPr>
          <a:xfrm>
            <a:off x="-35877" y="3813232"/>
            <a:ext cx="2907122" cy="3232110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0128E7E-AD89-41E6-B52C-A06F346BE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726"/>
          <a:stretch/>
        </p:blipFill>
        <p:spPr>
          <a:xfrm rot="21194136">
            <a:off x="-334636" y="3627105"/>
            <a:ext cx="1773672" cy="3597484"/>
          </a:xfrm>
          <a:prstGeom prst="rect">
            <a:avLst/>
          </a:prstGeom>
        </p:spPr>
      </p:pic>
      <p:grpSp>
        <p:nvGrpSpPr>
          <p:cNvPr id="76" name="Google Shape;181;p35">
            <a:extLst>
              <a:ext uri="{FF2B5EF4-FFF2-40B4-BE49-F238E27FC236}">
                <a16:creationId xmlns:a16="http://schemas.microsoft.com/office/drawing/2014/main" id="{666C1CF7-38AF-4937-8939-45D648438EC2}"/>
              </a:ext>
            </a:extLst>
          </p:cNvPr>
          <p:cNvGrpSpPr/>
          <p:nvPr/>
        </p:nvGrpSpPr>
        <p:grpSpPr>
          <a:xfrm rot="21220710">
            <a:off x="42353" y="3817800"/>
            <a:ext cx="2974757" cy="3195508"/>
            <a:chOff x="675000" y="787600"/>
            <a:chExt cx="3672058" cy="3568285"/>
          </a:xfrm>
        </p:grpSpPr>
        <p:sp>
          <p:nvSpPr>
            <p:cNvPr id="77" name="Google Shape;182;p35">
              <a:extLst>
                <a:ext uri="{FF2B5EF4-FFF2-40B4-BE49-F238E27FC236}">
                  <a16:creationId xmlns:a16="http://schemas.microsoft.com/office/drawing/2014/main" id="{75826E6E-9CE1-4A88-9458-8A80DF800B71}"/>
                </a:ext>
              </a:extLst>
            </p:cNvPr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;p35">
              <a:extLst>
                <a:ext uri="{FF2B5EF4-FFF2-40B4-BE49-F238E27FC236}">
                  <a16:creationId xmlns:a16="http://schemas.microsoft.com/office/drawing/2014/main" id="{09870EAC-0B09-4E90-A8C5-4108432D97AC}"/>
                </a:ext>
              </a:extLst>
            </p:cNvPr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4;p35">
              <a:extLst>
                <a:ext uri="{FF2B5EF4-FFF2-40B4-BE49-F238E27FC236}">
                  <a16:creationId xmlns:a16="http://schemas.microsoft.com/office/drawing/2014/main" id="{42BC7F84-5D1F-47B3-81FC-87C24AE9F4E6}"/>
                </a:ext>
              </a:extLst>
            </p:cNvPr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;p35">
              <a:extLst>
                <a:ext uri="{FF2B5EF4-FFF2-40B4-BE49-F238E27FC236}">
                  <a16:creationId xmlns:a16="http://schemas.microsoft.com/office/drawing/2014/main" id="{F8920FFD-9901-49A3-A6AE-8EF67CE88001}"/>
                </a:ext>
              </a:extLst>
            </p:cNvPr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6;p35">
              <a:extLst>
                <a:ext uri="{FF2B5EF4-FFF2-40B4-BE49-F238E27FC236}">
                  <a16:creationId xmlns:a16="http://schemas.microsoft.com/office/drawing/2014/main" id="{7D1C7C50-8F2B-429A-82C0-C8EF342E8146}"/>
                </a:ext>
              </a:extLst>
            </p:cNvPr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;p35">
              <a:extLst>
                <a:ext uri="{FF2B5EF4-FFF2-40B4-BE49-F238E27FC236}">
                  <a16:creationId xmlns:a16="http://schemas.microsoft.com/office/drawing/2014/main" id="{E91DAC1B-59C4-414E-9312-08D5C07707D6}"/>
                </a:ext>
              </a:extLst>
            </p:cNvPr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8;p35">
              <a:extLst>
                <a:ext uri="{FF2B5EF4-FFF2-40B4-BE49-F238E27FC236}">
                  <a16:creationId xmlns:a16="http://schemas.microsoft.com/office/drawing/2014/main" id="{452A3F26-3DDE-4F5A-8F03-74CA782D6B9C}"/>
                </a:ext>
              </a:extLst>
            </p:cNvPr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;p35">
              <a:extLst>
                <a:ext uri="{FF2B5EF4-FFF2-40B4-BE49-F238E27FC236}">
                  <a16:creationId xmlns:a16="http://schemas.microsoft.com/office/drawing/2014/main" id="{6E738994-4AC5-4E3C-9CF1-C64B86AEFD76}"/>
                </a:ext>
              </a:extLst>
            </p:cNvPr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0;p35">
              <a:extLst>
                <a:ext uri="{FF2B5EF4-FFF2-40B4-BE49-F238E27FC236}">
                  <a16:creationId xmlns:a16="http://schemas.microsoft.com/office/drawing/2014/main" id="{09F429A9-72AD-43BB-ABD1-FBF732389EE9}"/>
                </a:ext>
              </a:extLst>
            </p:cNvPr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1;p35">
              <a:extLst>
                <a:ext uri="{FF2B5EF4-FFF2-40B4-BE49-F238E27FC236}">
                  <a16:creationId xmlns:a16="http://schemas.microsoft.com/office/drawing/2014/main" id="{E04F67A6-8DD8-4AF7-A2FE-5C867333C61C}"/>
                </a:ext>
              </a:extLst>
            </p:cNvPr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2;p35">
              <a:extLst>
                <a:ext uri="{FF2B5EF4-FFF2-40B4-BE49-F238E27FC236}">
                  <a16:creationId xmlns:a16="http://schemas.microsoft.com/office/drawing/2014/main" id="{33198C94-F832-4EE6-8E59-E52749CDA345}"/>
                </a:ext>
              </a:extLst>
            </p:cNvPr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3;p35">
              <a:extLst>
                <a:ext uri="{FF2B5EF4-FFF2-40B4-BE49-F238E27FC236}">
                  <a16:creationId xmlns:a16="http://schemas.microsoft.com/office/drawing/2014/main" id="{37CFCB96-10B9-4665-AFA0-0F95AA3A782F}"/>
                </a:ext>
              </a:extLst>
            </p:cNvPr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4;p35">
              <a:extLst>
                <a:ext uri="{FF2B5EF4-FFF2-40B4-BE49-F238E27FC236}">
                  <a16:creationId xmlns:a16="http://schemas.microsoft.com/office/drawing/2014/main" id="{B741724F-2BBD-4BD6-821A-84B718EE415A}"/>
                </a:ext>
              </a:extLst>
            </p:cNvPr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5;p35">
              <a:extLst>
                <a:ext uri="{FF2B5EF4-FFF2-40B4-BE49-F238E27FC236}">
                  <a16:creationId xmlns:a16="http://schemas.microsoft.com/office/drawing/2014/main" id="{245C6121-2D61-4F1B-B0E9-5C63A52F8B0E}"/>
                </a:ext>
              </a:extLst>
            </p:cNvPr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6;p35">
              <a:extLst>
                <a:ext uri="{FF2B5EF4-FFF2-40B4-BE49-F238E27FC236}">
                  <a16:creationId xmlns:a16="http://schemas.microsoft.com/office/drawing/2014/main" id="{EAE3E570-A91C-4511-8BEA-748E175616DB}"/>
                </a:ext>
              </a:extLst>
            </p:cNvPr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;p35">
              <a:extLst>
                <a:ext uri="{FF2B5EF4-FFF2-40B4-BE49-F238E27FC236}">
                  <a16:creationId xmlns:a16="http://schemas.microsoft.com/office/drawing/2014/main" id="{200C71B3-0828-440D-8475-D188BC289913}"/>
                </a:ext>
              </a:extLst>
            </p:cNvPr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;p35">
              <a:extLst>
                <a:ext uri="{FF2B5EF4-FFF2-40B4-BE49-F238E27FC236}">
                  <a16:creationId xmlns:a16="http://schemas.microsoft.com/office/drawing/2014/main" id="{96610F30-F862-49DE-B710-FD1F5D89BC19}"/>
                </a:ext>
              </a:extLst>
            </p:cNvPr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9;p35">
              <a:extLst>
                <a:ext uri="{FF2B5EF4-FFF2-40B4-BE49-F238E27FC236}">
                  <a16:creationId xmlns:a16="http://schemas.microsoft.com/office/drawing/2014/main" id="{E53F2D67-7C5D-47BB-8B46-8ED7D0E4D79E}"/>
                </a:ext>
              </a:extLst>
            </p:cNvPr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0;p35">
              <a:extLst>
                <a:ext uri="{FF2B5EF4-FFF2-40B4-BE49-F238E27FC236}">
                  <a16:creationId xmlns:a16="http://schemas.microsoft.com/office/drawing/2014/main" id="{903654D8-EAB5-46D5-8226-CB8AEAE3A8CD}"/>
                </a:ext>
              </a:extLst>
            </p:cNvPr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;p35">
              <a:extLst>
                <a:ext uri="{FF2B5EF4-FFF2-40B4-BE49-F238E27FC236}">
                  <a16:creationId xmlns:a16="http://schemas.microsoft.com/office/drawing/2014/main" id="{3BD00ADB-4D93-4CF7-A4E7-D6C72657879E}"/>
                </a:ext>
              </a:extLst>
            </p:cNvPr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2;p35">
              <a:extLst>
                <a:ext uri="{FF2B5EF4-FFF2-40B4-BE49-F238E27FC236}">
                  <a16:creationId xmlns:a16="http://schemas.microsoft.com/office/drawing/2014/main" id="{60730F71-0A7A-4573-A551-64389FAEBBF5}"/>
                </a:ext>
              </a:extLst>
            </p:cNvPr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3;p35">
              <a:extLst>
                <a:ext uri="{FF2B5EF4-FFF2-40B4-BE49-F238E27FC236}">
                  <a16:creationId xmlns:a16="http://schemas.microsoft.com/office/drawing/2014/main" id="{6A775DF8-8FB6-4E6E-8338-751BC1CC2F40}"/>
                </a:ext>
              </a:extLst>
            </p:cNvPr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4;p35">
              <a:extLst>
                <a:ext uri="{FF2B5EF4-FFF2-40B4-BE49-F238E27FC236}">
                  <a16:creationId xmlns:a16="http://schemas.microsoft.com/office/drawing/2014/main" id="{56D54094-D8E5-4100-8DE2-AED84CFB3831}"/>
                </a:ext>
              </a:extLst>
            </p:cNvPr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5;p35">
              <a:extLst>
                <a:ext uri="{FF2B5EF4-FFF2-40B4-BE49-F238E27FC236}">
                  <a16:creationId xmlns:a16="http://schemas.microsoft.com/office/drawing/2014/main" id="{64C43DB2-1B99-4802-8A77-F313900437F7}"/>
                </a:ext>
              </a:extLst>
            </p:cNvPr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06;p35">
              <a:extLst>
                <a:ext uri="{FF2B5EF4-FFF2-40B4-BE49-F238E27FC236}">
                  <a16:creationId xmlns:a16="http://schemas.microsoft.com/office/drawing/2014/main" id="{836AB58A-064E-49C8-A996-9D3BD5703428}"/>
                </a:ext>
              </a:extLst>
            </p:cNvPr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7;p35">
              <a:extLst>
                <a:ext uri="{FF2B5EF4-FFF2-40B4-BE49-F238E27FC236}">
                  <a16:creationId xmlns:a16="http://schemas.microsoft.com/office/drawing/2014/main" id="{71830D8E-4FF3-4446-9CE0-F7FFBFE43BDA}"/>
                </a:ext>
              </a:extLst>
            </p:cNvPr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08;p35">
              <a:extLst>
                <a:ext uri="{FF2B5EF4-FFF2-40B4-BE49-F238E27FC236}">
                  <a16:creationId xmlns:a16="http://schemas.microsoft.com/office/drawing/2014/main" id="{76C8E4DD-6692-42E9-A60E-F23B84A64121}"/>
                </a:ext>
              </a:extLst>
            </p:cNvPr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09;p35">
              <a:extLst>
                <a:ext uri="{FF2B5EF4-FFF2-40B4-BE49-F238E27FC236}">
                  <a16:creationId xmlns:a16="http://schemas.microsoft.com/office/drawing/2014/main" id="{969A6D60-0DD1-4F0E-8A53-800401B62E8E}"/>
                </a:ext>
              </a:extLst>
            </p:cNvPr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0;p35">
              <a:extLst>
                <a:ext uri="{FF2B5EF4-FFF2-40B4-BE49-F238E27FC236}">
                  <a16:creationId xmlns:a16="http://schemas.microsoft.com/office/drawing/2014/main" id="{A6494BD1-B912-4DC4-926D-D337A446B224}"/>
                </a:ext>
              </a:extLst>
            </p:cNvPr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1;p35">
              <a:extLst>
                <a:ext uri="{FF2B5EF4-FFF2-40B4-BE49-F238E27FC236}">
                  <a16:creationId xmlns:a16="http://schemas.microsoft.com/office/drawing/2014/main" id="{CDBFD673-9B8A-4D09-BA4F-DD193CA6E7DA}"/>
                </a:ext>
              </a:extLst>
            </p:cNvPr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2;p35">
              <a:extLst>
                <a:ext uri="{FF2B5EF4-FFF2-40B4-BE49-F238E27FC236}">
                  <a16:creationId xmlns:a16="http://schemas.microsoft.com/office/drawing/2014/main" id="{76D8F6D5-D6EB-487A-875A-732FA2F15121}"/>
                </a:ext>
              </a:extLst>
            </p:cNvPr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3;p35">
              <a:extLst>
                <a:ext uri="{FF2B5EF4-FFF2-40B4-BE49-F238E27FC236}">
                  <a16:creationId xmlns:a16="http://schemas.microsoft.com/office/drawing/2014/main" id="{7EE0DDA4-3E1D-4C1D-B0F0-C35D0B5AC9CD}"/>
                </a:ext>
              </a:extLst>
            </p:cNvPr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;p35">
              <a:extLst>
                <a:ext uri="{FF2B5EF4-FFF2-40B4-BE49-F238E27FC236}">
                  <a16:creationId xmlns:a16="http://schemas.microsoft.com/office/drawing/2014/main" id="{0E6BBEBC-6BE6-424C-872C-81DF79734716}"/>
                </a:ext>
              </a:extLst>
            </p:cNvPr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5;p35">
              <a:extLst>
                <a:ext uri="{FF2B5EF4-FFF2-40B4-BE49-F238E27FC236}">
                  <a16:creationId xmlns:a16="http://schemas.microsoft.com/office/drawing/2014/main" id="{8CCB1042-23FA-442C-BF18-40D6A0FC8ACB}"/>
                </a:ext>
              </a:extLst>
            </p:cNvPr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6;p35">
              <a:extLst>
                <a:ext uri="{FF2B5EF4-FFF2-40B4-BE49-F238E27FC236}">
                  <a16:creationId xmlns:a16="http://schemas.microsoft.com/office/drawing/2014/main" id="{EC788AB6-2196-4CF8-95A0-35A23CF7A75F}"/>
                </a:ext>
              </a:extLst>
            </p:cNvPr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7;p35">
              <a:extLst>
                <a:ext uri="{FF2B5EF4-FFF2-40B4-BE49-F238E27FC236}">
                  <a16:creationId xmlns:a16="http://schemas.microsoft.com/office/drawing/2014/main" id="{53969B4C-253E-421A-BDA8-B8B75D57D28F}"/>
                </a:ext>
              </a:extLst>
            </p:cNvPr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8;p35">
              <a:extLst>
                <a:ext uri="{FF2B5EF4-FFF2-40B4-BE49-F238E27FC236}">
                  <a16:creationId xmlns:a16="http://schemas.microsoft.com/office/drawing/2014/main" id="{74A8218A-1A82-44AC-92BD-ABA938D94DC1}"/>
                </a:ext>
              </a:extLst>
            </p:cNvPr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9;p35">
              <a:extLst>
                <a:ext uri="{FF2B5EF4-FFF2-40B4-BE49-F238E27FC236}">
                  <a16:creationId xmlns:a16="http://schemas.microsoft.com/office/drawing/2014/main" id="{CB42639C-8B67-401A-A693-235F414FB8CD}"/>
                </a:ext>
              </a:extLst>
            </p:cNvPr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0;p35">
              <a:extLst>
                <a:ext uri="{FF2B5EF4-FFF2-40B4-BE49-F238E27FC236}">
                  <a16:creationId xmlns:a16="http://schemas.microsoft.com/office/drawing/2014/main" id="{0CB187CC-B4A6-452B-B558-96492974D55D}"/>
                </a:ext>
              </a:extLst>
            </p:cNvPr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1;p35">
              <a:extLst>
                <a:ext uri="{FF2B5EF4-FFF2-40B4-BE49-F238E27FC236}">
                  <a16:creationId xmlns:a16="http://schemas.microsoft.com/office/drawing/2014/main" id="{F12996BD-4546-415E-9F79-4A38830BD327}"/>
                </a:ext>
              </a:extLst>
            </p:cNvPr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2;p35">
              <a:extLst>
                <a:ext uri="{FF2B5EF4-FFF2-40B4-BE49-F238E27FC236}">
                  <a16:creationId xmlns:a16="http://schemas.microsoft.com/office/drawing/2014/main" id="{8CDAF82F-3423-4245-8460-D1BDAD94C2D8}"/>
                </a:ext>
              </a:extLst>
            </p:cNvPr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3;p35">
              <a:extLst>
                <a:ext uri="{FF2B5EF4-FFF2-40B4-BE49-F238E27FC236}">
                  <a16:creationId xmlns:a16="http://schemas.microsoft.com/office/drawing/2014/main" id="{5590F5D4-6CF9-4DCC-9155-57A134CA8627}"/>
                </a:ext>
              </a:extLst>
            </p:cNvPr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4;p35">
              <a:extLst>
                <a:ext uri="{FF2B5EF4-FFF2-40B4-BE49-F238E27FC236}">
                  <a16:creationId xmlns:a16="http://schemas.microsoft.com/office/drawing/2014/main" id="{0640E8A6-EC2E-486C-9382-C025AB475959}"/>
                </a:ext>
              </a:extLst>
            </p:cNvPr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5;p35">
              <a:extLst>
                <a:ext uri="{FF2B5EF4-FFF2-40B4-BE49-F238E27FC236}">
                  <a16:creationId xmlns:a16="http://schemas.microsoft.com/office/drawing/2014/main" id="{D06638E1-C924-4EE1-BDB4-57EA27E241FF}"/>
                </a:ext>
              </a:extLst>
            </p:cNvPr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6;p35">
              <a:extLst>
                <a:ext uri="{FF2B5EF4-FFF2-40B4-BE49-F238E27FC236}">
                  <a16:creationId xmlns:a16="http://schemas.microsoft.com/office/drawing/2014/main" id="{7058D47F-0AA4-41A7-9A40-9830CF551291}"/>
                </a:ext>
              </a:extLst>
            </p:cNvPr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7;p35">
              <a:extLst>
                <a:ext uri="{FF2B5EF4-FFF2-40B4-BE49-F238E27FC236}">
                  <a16:creationId xmlns:a16="http://schemas.microsoft.com/office/drawing/2014/main" id="{C100957A-183B-4C6E-8457-43B5002F42EC}"/>
                </a:ext>
              </a:extLst>
            </p:cNvPr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8;p35">
              <a:extLst>
                <a:ext uri="{FF2B5EF4-FFF2-40B4-BE49-F238E27FC236}">
                  <a16:creationId xmlns:a16="http://schemas.microsoft.com/office/drawing/2014/main" id="{4EA049EF-01B5-4468-85EB-6420960537A4}"/>
                </a:ext>
              </a:extLst>
            </p:cNvPr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29;p35">
              <a:extLst>
                <a:ext uri="{FF2B5EF4-FFF2-40B4-BE49-F238E27FC236}">
                  <a16:creationId xmlns:a16="http://schemas.microsoft.com/office/drawing/2014/main" id="{76DAD9DD-0DB0-4933-8A7D-AE55D6C63E27}"/>
                </a:ext>
              </a:extLst>
            </p:cNvPr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0;p35">
              <a:extLst>
                <a:ext uri="{FF2B5EF4-FFF2-40B4-BE49-F238E27FC236}">
                  <a16:creationId xmlns:a16="http://schemas.microsoft.com/office/drawing/2014/main" id="{309B1937-A115-4B7F-8A13-30202893FBA9}"/>
                </a:ext>
              </a:extLst>
            </p:cNvPr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1;p35">
              <a:extLst>
                <a:ext uri="{FF2B5EF4-FFF2-40B4-BE49-F238E27FC236}">
                  <a16:creationId xmlns:a16="http://schemas.microsoft.com/office/drawing/2014/main" id="{7FECE63A-357B-4A9C-A40A-7B77119597A6}"/>
                </a:ext>
              </a:extLst>
            </p:cNvPr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2;p35">
              <a:extLst>
                <a:ext uri="{FF2B5EF4-FFF2-40B4-BE49-F238E27FC236}">
                  <a16:creationId xmlns:a16="http://schemas.microsoft.com/office/drawing/2014/main" id="{16F27235-44CD-4A34-9237-DA64944BBAFC}"/>
                </a:ext>
              </a:extLst>
            </p:cNvPr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3;p35">
              <a:extLst>
                <a:ext uri="{FF2B5EF4-FFF2-40B4-BE49-F238E27FC236}">
                  <a16:creationId xmlns:a16="http://schemas.microsoft.com/office/drawing/2014/main" id="{F996F598-FB30-4584-8836-68912142237A}"/>
                </a:ext>
              </a:extLst>
            </p:cNvPr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4;p35">
              <a:extLst>
                <a:ext uri="{FF2B5EF4-FFF2-40B4-BE49-F238E27FC236}">
                  <a16:creationId xmlns:a16="http://schemas.microsoft.com/office/drawing/2014/main" id="{E798A427-FEFB-45B0-A031-24D1E55662CC}"/>
                </a:ext>
              </a:extLst>
            </p:cNvPr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5;p35">
              <a:extLst>
                <a:ext uri="{FF2B5EF4-FFF2-40B4-BE49-F238E27FC236}">
                  <a16:creationId xmlns:a16="http://schemas.microsoft.com/office/drawing/2014/main" id="{F0B66462-5168-4B8F-A0DE-ECAFC478C4D0}"/>
                </a:ext>
              </a:extLst>
            </p:cNvPr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6;p35">
              <a:extLst>
                <a:ext uri="{FF2B5EF4-FFF2-40B4-BE49-F238E27FC236}">
                  <a16:creationId xmlns:a16="http://schemas.microsoft.com/office/drawing/2014/main" id="{03E09E03-A493-4228-A113-E49E86FE572D}"/>
                </a:ext>
              </a:extLst>
            </p:cNvPr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6">
            <a:extLst>
              <a:ext uri="{FF2B5EF4-FFF2-40B4-BE49-F238E27FC236}">
                <a16:creationId xmlns:a16="http://schemas.microsoft.com/office/drawing/2014/main" id="{A31A6273-2AA1-4EE5-A5BC-7715C55C9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53072" y="2656578"/>
            <a:ext cx="2876353" cy="4285068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24907DED-896E-4789-86C6-B67EAF3E6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908" y="-300304"/>
            <a:ext cx="5989203" cy="1528526"/>
          </a:xfrm>
          <a:prstGeom prst="rect">
            <a:avLst/>
          </a:prstGeom>
        </p:spPr>
      </p:pic>
      <p:sp>
        <p:nvSpPr>
          <p:cNvPr id="170" name="Google Shape;674;p42">
            <a:extLst>
              <a:ext uri="{FF2B5EF4-FFF2-40B4-BE49-F238E27FC236}">
                <a16:creationId xmlns:a16="http://schemas.microsoft.com/office/drawing/2014/main" id="{6AC9594D-A832-4849-AB36-11F9158C4202}"/>
              </a:ext>
            </a:extLst>
          </p:cNvPr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3" name="Picture 3072">
            <a:extLst>
              <a:ext uri="{FF2B5EF4-FFF2-40B4-BE49-F238E27FC236}">
                <a16:creationId xmlns:a16="http://schemas.microsoft.com/office/drawing/2014/main" id="{E7E3D43C-7607-43B8-A417-3C4BDB31E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810" y="1702075"/>
            <a:ext cx="9884704" cy="2776301"/>
          </a:xfrm>
          <a:prstGeom prst="rect">
            <a:avLst/>
          </a:prstGeom>
        </p:spPr>
      </p:pic>
      <p:pic>
        <p:nvPicPr>
          <p:cNvPr id="3075" name="Picture 3074">
            <a:extLst>
              <a:ext uri="{FF2B5EF4-FFF2-40B4-BE49-F238E27FC236}">
                <a16:creationId xmlns:a16="http://schemas.microsoft.com/office/drawing/2014/main" id="{A2B4D9F8-A935-4CC3-A59A-D1E8FDB4DE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716" y="3987444"/>
            <a:ext cx="4842637" cy="11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4F24715-F501-4432-A348-878FE59E7EAA}"/>
              </a:ext>
            </a:extLst>
          </p:cNvPr>
          <p:cNvGrpSpPr/>
          <p:nvPr/>
        </p:nvGrpSpPr>
        <p:grpSpPr>
          <a:xfrm>
            <a:off x="1049337" y="1818638"/>
            <a:ext cx="1333207" cy="2320295"/>
            <a:chOff x="8346809" y="2582158"/>
            <a:chExt cx="1016567" cy="1797520"/>
          </a:xfrm>
          <a:solidFill>
            <a:srgbClr val="92D050"/>
          </a:solidFill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717472F9-114D-4C0A-B1D8-6E2FCD5805BC}"/>
                </a:ext>
              </a:extLst>
            </p:cNvPr>
            <p:cNvSpPr/>
            <p:nvPr/>
          </p:nvSpPr>
          <p:spPr bwMode="auto">
            <a:xfrm rot="18833929">
              <a:off x="7956333" y="2972634"/>
              <a:ext cx="1797520" cy="1016567"/>
            </a:xfrm>
            <a:prstGeom prst="parallelogram">
              <a:avLst>
                <a:gd name="adj" fmla="val 10633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8A0B39E-C3DA-45E1-A1F8-D65712AD3C2E}"/>
                </a:ext>
              </a:extLst>
            </p:cNvPr>
            <p:cNvSpPr txBox="1"/>
            <p:nvPr/>
          </p:nvSpPr>
          <p:spPr>
            <a:xfrm>
              <a:off x="8694325" y="3331901"/>
              <a:ext cx="31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638F98-EF13-4530-9CD6-EFA1976EFC73}"/>
              </a:ext>
            </a:extLst>
          </p:cNvPr>
          <p:cNvGrpSpPr/>
          <p:nvPr/>
        </p:nvGrpSpPr>
        <p:grpSpPr>
          <a:xfrm>
            <a:off x="2014667" y="1697262"/>
            <a:ext cx="2016585" cy="1914831"/>
            <a:chOff x="11782407" y="-178206"/>
            <a:chExt cx="2701886" cy="14643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DEDF81-8E3B-437C-A68B-152CC24137DF}"/>
                </a:ext>
              </a:extLst>
            </p:cNvPr>
            <p:cNvSpPr/>
            <p:nvPr/>
          </p:nvSpPr>
          <p:spPr bwMode="auto">
            <a:xfrm>
              <a:off x="11782407" y="-178206"/>
              <a:ext cx="2701886" cy="146438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C16B4-6211-4F0F-8591-998C116054FB}"/>
                </a:ext>
              </a:extLst>
            </p:cNvPr>
            <p:cNvSpPr txBox="1"/>
            <p:nvPr/>
          </p:nvSpPr>
          <p:spPr>
            <a:xfrm>
              <a:off x="12962852" y="215549"/>
              <a:ext cx="319504" cy="450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64AE2E-4893-480B-B8F0-3B7A50EACE66}"/>
              </a:ext>
            </a:extLst>
          </p:cNvPr>
          <p:cNvGrpSpPr/>
          <p:nvPr/>
        </p:nvGrpSpPr>
        <p:grpSpPr>
          <a:xfrm>
            <a:off x="1479697" y="1644860"/>
            <a:ext cx="2484889" cy="644109"/>
            <a:chOff x="6686879" y="2476480"/>
            <a:chExt cx="1936328" cy="426359"/>
          </a:xfrm>
        </p:grpSpPr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25D64437-8A0E-4229-A8C5-349CED330CD0}"/>
                </a:ext>
              </a:extLst>
            </p:cNvPr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6AAAF7-4997-42D9-9336-48AFAFA0CFC0}"/>
                </a:ext>
              </a:extLst>
            </p:cNvPr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C45DD4-D3F1-4DB1-A145-1CD067172A75}"/>
              </a:ext>
            </a:extLst>
          </p:cNvPr>
          <p:cNvGrpSpPr/>
          <p:nvPr/>
        </p:nvGrpSpPr>
        <p:grpSpPr>
          <a:xfrm>
            <a:off x="1451232" y="3559481"/>
            <a:ext cx="2492236" cy="675389"/>
            <a:chOff x="6686879" y="2476480"/>
            <a:chExt cx="1936328" cy="426359"/>
          </a:xfrm>
        </p:grpSpPr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89B79E30-C697-409A-A009-D75703EFAB18}"/>
                </a:ext>
              </a:extLst>
            </p:cNvPr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D66A49D-3459-409A-9F88-E790E5BE5632}"/>
                </a:ext>
              </a:extLst>
            </p:cNvPr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72EE16-41E2-44D7-A88A-CA480549F23F}"/>
              </a:ext>
            </a:extLst>
          </p:cNvPr>
          <p:cNvGrpSpPr/>
          <p:nvPr/>
        </p:nvGrpSpPr>
        <p:grpSpPr>
          <a:xfrm>
            <a:off x="1390583" y="2335862"/>
            <a:ext cx="2016585" cy="1905105"/>
            <a:chOff x="11782408" y="-178206"/>
            <a:chExt cx="2701886" cy="1464380"/>
          </a:xfrm>
          <a:solidFill>
            <a:srgbClr val="FFC000">
              <a:alpha val="64000"/>
            </a:srgbClr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CF9F0A-049D-4557-8F8E-BB39BE7A6CEF}"/>
                </a:ext>
              </a:extLst>
            </p:cNvPr>
            <p:cNvSpPr/>
            <p:nvPr/>
          </p:nvSpPr>
          <p:spPr bwMode="auto">
            <a:xfrm>
              <a:off x="11782408" y="-178206"/>
              <a:ext cx="2701886" cy="1464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6C3C5A2-1836-47C4-B491-985991682C03}"/>
                </a:ext>
              </a:extLst>
            </p:cNvPr>
            <p:cNvSpPr txBox="1"/>
            <p:nvPr/>
          </p:nvSpPr>
          <p:spPr>
            <a:xfrm>
              <a:off x="12962851" y="215549"/>
              <a:ext cx="319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A034D0-4FD9-4E58-B9C4-F8AD99AA0BDA}"/>
              </a:ext>
            </a:extLst>
          </p:cNvPr>
          <p:cNvGrpSpPr/>
          <p:nvPr/>
        </p:nvGrpSpPr>
        <p:grpSpPr>
          <a:xfrm>
            <a:off x="3065229" y="2023353"/>
            <a:ext cx="1206453" cy="2034361"/>
            <a:chOff x="6630562" y="1022660"/>
            <a:chExt cx="1170189" cy="2067522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7EDF5167-CFFD-4493-BDDE-3BB4694CDD04}"/>
                </a:ext>
              </a:extLst>
            </p:cNvPr>
            <p:cNvSpPr/>
            <p:nvPr/>
          </p:nvSpPr>
          <p:spPr bwMode="auto">
            <a:xfrm rot="18833929">
              <a:off x="6181896" y="1471326"/>
              <a:ext cx="2067522" cy="1170189"/>
            </a:xfrm>
            <a:prstGeom prst="parallelogram">
              <a:avLst>
                <a:gd name="adj" fmla="val 106161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0E2640-B029-4A2C-AC10-98C4138C00E1}"/>
                </a:ext>
              </a:extLst>
            </p:cNvPr>
            <p:cNvSpPr txBox="1"/>
            <p:nvPr/>
          </p:nvSpPr>
          <p:spPr>
            <a:xfrm>
              <a:off x="7026793" y="1829708"/>
              <a:ext cx="377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520D87-0F66-4C35-8AF6-3F88CD69A2DF}"/>
              </a:ext>
            </a:extLst>
          </p:cNvPr>
          <p:cNvGrpSpPr>
            <a:grpSpLocks/>
          </p:cNvGrpSpPr>
          <p:nvPr/>
        </p:nvGrpSpPr>
        <p:grpSpPr bwMode="auto">
          <a:xfrm>
            <a:off x="1414946" y="1669990"/>
            <a:ext cx="2589483" cy="2571810"/>
            <a:chOff x="1810" y="1152"/>
            <a:chExt cx="2510" cy="1886"/>
          </a:xfrm>
          <a:noFill/>
        </p:grpSpPr>
        <p:sp>
          <p:nvSpPr>
            <p:cNvPr id="60" name="AutoShape 20">
              <a:extLst>
                <a:ext uri="{FF2B5EF4-FFF2-40B4-BE49-F238E27FC236}">
                  <a16:creationId xmlns:a16="http://schemas.microsoft.com/office/drawing/2014/main" id="{4EA41623-D6C8-4716-8E64-D4EE1553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D7394E12-B7E9-4049-B028-DF6C6353E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4" y="1172"/>
              <a:ext cx="8" cy="1392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2" name="Line 22">
              <a:extLst>
                <a:ext uri="{FF2B5EF4-FFF2-40B4-BE49-F238E27FC236}">
                  <a16:creationId xmlns:a16="http://schemas.microsoft.com/office/drawing/2014/main" id="{6F123D8D-E8CC-4070-B1CD-728D71DC6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8" y="2558"/>
              <a:ext cx="1938" cy="6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3" name="Line 23">
              <a:extLst>
                <a:ext uri="{FF2B5EF4-FFF2-40B4-BE49-F238E27FC236}">
                  <a16:creationId xmlns:a16="http://schemas.microsoft.com/office/drawing/2014/main" id="{6C25F4EA-D430-4AF4-9C14-6E8717F95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70"/>
              <a:ext cx="592" cy="468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8" name="Rectangle 19">
            <a:extLst>
              <a:ext uri="{FF2B5EF4-FFF2-40B4-BE49-F238E27FC236}">
                <a16:creationId xmlns:a16="http://schemas.microsoft.com/office/drawing/2014/main" id="{8E7E09C8-27DC-4DDB-AF02-243CC909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861" y="2488681"/>
            <a:ext cx="1371600" cy="12324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C64650C8-93C5-4D38-803D-CF485915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324" y="2487916"/>
            <a:ext cx="1401253" cy="12324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21">
            <a:extLst>
              <a:ext uri="{FF2B5EF4-FFF2-40B4-BE49-F238E27FC236}">
                <a16:creationId xmlns:a16="http://schemas.microsoft.com/office/drawing/2014/main" id="{D6561B46-8EFE-4B67-83F1-FA925B58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608" y="1344916"/>
            <a:ext cx="1401253" cy="1143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2">
            <a:extLst>
              <a:ext uri="{FF2B5EF4-FFF2-40B4-BE49-F238E27FC236}">
                <a16:creationId xmlns:a16="http://schemas.microsoft.com/office/drawing/2014/main" id="{391D85D7-653E-4A94-8F3C-26A50F6E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413" y="3721098"/>
            <a:ext cx="1416148" cy="1232416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7F93B8D3-4CC2-4EC9-A8CA-2862D161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008" y="2487916"/>
            <a:ext cx="1371600" cy="1233184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C2C8573F-36D1-4C0E-8BBC-515FA85A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608" y="2487915"/>
            <a:ext cx="1401253" cy="1233183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30A441-BDE6-42DF-8454-D627546BDB6E}"/>
              </a:ext>
            </a:extLst>
          </p:cNvPr>
          <p:cNvSpPr/>
          <p:nvPr/>
        </p:nvSpPr>
        <p:spPr>
          <a:xfrm>
            <a:off x="1200083" y="185687"/>
            <a:ext cx="10026674" cy="708972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DIỆN TÍCH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TOÀN PHẦN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 HÌNH LẬP PHƯƠNG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EE36EE-20BC-4FBB-B3E5-D6B74567C042}"/>
              </a:ext>
            </a:extLst>
          </p:cNvPr>
          <p:cNvSpPr txBox="1"/>
          <p:nvPr/>
        </p:nvSpPr>
        <p:spPr>
          <a:xfrm>
            <a:off x="7406224" y="1682939"/>
            <a:ext cx="410019" cy="57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F81E86-2C1C-4241-AB25-BEA541C7E86B}"/>
              </a:ext>
            </a:extLst>
          </p:cNvPr>
          <p:cNvSpPr txBox="1"/>
          <p:nvPr/>
        </p:nvSpPr>
        <p:spPr>
          <a:xfrm>
            <a:off x="7406224" y="40532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218FC9E-8EC0-4B8F-850E-8CB7AECE4230}"/>
              </a:ext>
            </a:extLst>
          </p:cNvPr>
          <p:cNvSpPr txBox="1"/>
          <p:nvPr/>
        </p:nvSpPr>
        <p:spPr>
          <a:xfrm>
            <a:off x="5981993" y="2809065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4533CBF-F49C-4BCB-91CC-8DAFAB43C967}"/>
              </a:ext>
            </a:extLst>
          </p:cNvPr>
          <p:cNvSpPr txBox="1"/>
          <p:nvPr/>
        </p:nvSpPr>
        <p:spPr>
          <a:xfrm>
            <a:off x="7391330" y="28425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98BB24-1094-4901-9286-3C5EBA65B99E}"/>
              </a:ext>
            </a:extLst>
          </p:cNvPr>
          <p:cNvSpPr txBox="1"/>
          <p:nvPr/>
        </p:nvSpPr>
        <p:spPr>
          <a:xfrm>
            <a:off x="8777232" y="2860447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EBA691-5D7E-454D-B41C-82D7843CE2EB}"/>
              </a:ext>
            </a:extLst>
          </p:cNvPr>
          <p:cNvSpPr txBox="1"/>
          <p:nvPr/>
        </p:nvSpPr>
        <p:spPr>
          <a:xfrm>
            <a:off x="10135995" y="2840228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108" name="Rectangle 39">
            <a:extLst>
              <a:ext uri="{FF2B5EF4-FFF2-40B4-BE49-F238E27FC236}">
                <a16:creationId xmlns:a16="http://schemas.microsoft.com/office/drawing/2014/main" id="{4E3ABAF5-BA54-4F4E-B47D-77634D516CAD}"/>
              </a:ext>
            </a:extLst>
          </p:cNvPr>
          <p:cNvSpPr/>
          <p:nvPr/>
        </p:nvSpPr>
        <p:spPr>
          <a:xfrm>
            <a:off x="297879" y="5228203"/>
            <a:ext cx="6094133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" fmla="*/ 31633 w 9699298"/>
              <a:gd name="connsiteY0" fmla="*/ 52453 h 985005"/>
              <a:gd name="connsiteX1" fmla="*/ 406307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109370 w 9699298"/>
              <a:gd name="connsiteY4" fmla="*/ 52453 h 985005"/>
              <a:gd name="connsiteX5" fmla="*/ 2870072 w 9699298"/>
              <a:gd name="connsiteY5" fmla="*/ 52453 h 985005"/>
              <a:gd name="connsiteX6" fmla="*/ 3437759 w 9699298"/>
              <a:gd name="connsiteY6" fmla="*/ 52453 h 985005"/>
              <a:gd name="connsiteX7" fmla="*/ 3908940 w 9699298"/>
              <a:gd name="connsiteY7" fmla="*/ 52453 h 985005"/>
              <a:gd name="connsiteX8" fmla="*/ 4573135 w 9699298"/>
              <a:gd name="connsiteY8" fmla="*/ 52453 h 985005"/>
              <a:gd name="connsiteX9" fmla="*/ 5044315 w 9699298"/>
              <a:gd name="connsiteY9" fmla="*/ 52453 h 985005"/>
              <a:gd name="connsiteX10" fmla="*/ 5418989 w 9699298"/>
              <a:gd name="connsiteY10" fmla="*/ 52453 h 985005"/>
              <a:gd name="connsiteX11" fmla="*/ 6083184 w 9699298"/>
              <a:gd name="connsiteY11" fmla="*/ 52453 h 985005"/>
              <a:gd name="connsiteX12" fmla="*/ 6843885 w 9699298"/>
              <a:gd name="connsiteY12" fmla="*/ 52453 h 985005"/>
              <a:gd name="connsiteX13" fmla="*/ 7315066 w 9699298"/>
              <a:gd name="connsiteY13" fmla="*/ 52453 h 985005"/>
              <a:gd name="connsiteX14" fmla="*/ 7689740 w 9699298"/>
              <a:gd name="connsiteY14" fmla="*/ 52453 h 985005"/>
              <a:gd name="connsiteX15" fmla="*/ 8353935 w 9699298"/>
              <a:gd name="connsiteY15" fmla="*/ 52453 h 985005"/>
              <a:gd name="connsiteX16" fmla="*/ 9018129 w 9699298"/>
              <a:gd name="connsiteY16" fmla="*/ 52453 h 985005"/>
              <a:gd name="connsiteX17" fmla="*/ 9682324 w 9699298"/>
              <a:gd name="connsiteY17" fmla="*/ 52453 h 985005"/>
              <a:gd name="connsiteX18" fmla="*/ 9682324 w 9699298"/>
              <a:gd name="connsiteY18" fmla="*/ 495742 h 985005"/>
              <a:gd name="connsiteX19" fmla="*/ 9682324 w 9699298"/>
              <a:gd name="connsiteY19" fmla="*/ 957125 h 985005"/>
              <a:gd name="connsiteX20" fmla="*/ 9114636 w 9699298"/>
              <a:gd name="connsiteY20" fmla="*/ 957125 h 985005"/>
              <a:gd name="connsiteX21" fmla="*/ 8450442 w 9699298"/>
              <a:gd name="connsiteY21" fmla="*/ 957125 h 985005"/>
              <a:gd name="connsiteX22" fmla="*/ 8075768 w 9699298"/>
              <a:gd name="connsiteY22" fmla="*/ 957125 h 985005"/>
              <a:gd name="connsiteX23" fmla="*/ 7604587 w 9699298"/>
              <a:gd name="connsiteY23" fmla="*/ 957125 h 985005"/>
              <a:gd name="connsiteX24" fmla="*/ 7036899 w 9699298"/>
              <a:gd name="connsiteY24" fmla="*/ 957125 h 985005"/>
              <a:gd name="connsiteX25" fmla="*/ 6372705 w 9699298"/>
              <a:gd name="connsiteY25" fmla="*/ 957125 h 985005"/>
              <a:gd name="connsiteX26" fmla="*/ 5901524 w 9699298"/>
              <a:gd name="connsiteY26" fmla="*/ 957125 h 985005"/>
              <a:gd name="connsiteX27" fmla="*/ 5623357 w 9699298"/>
              <a:gd name="connsiteY27" fmla="*/ 957125 h 985005"/>
              <a:gd name="connsiteX28" fmla="*/ 5055669 w 9699298"/>
              <a:gd name="connsiteY28" fmla="*/ 957125 h 985005"/>
              <a:gd name="connsiteX29" fmla="*/ 4584488 w 9699298"/>
              <a:gd name="connsiteY29" fmla="*/ 957125 h 985005"/>
              <a:gd name="connsiteX30" fmla="*/ 4306321 w 9699298"/>
              <a:gd name="connsiteY30" fmla="*/ 957125 h 985005"/>
              <a:gd name="connsiteX31" fmla="*/ 4028154 w 9699298"/>
              <a:gd name="connsiteY31" fmla="*/ 957125 h 985005"/>
              <a:gd name="connsiteX32" fmla="*/ 3363960 w 9699298"/>
              <a:gd name="connsiteY32" fmla="*/ 957125 h 985005"/>
              <a:gd name="connsiteX33" fmla="*/ 2892779 w 9699298"/>
              <a:gd name="connsiteY33" fmla="*/ 957125 h 985005"/>
              <a:gd name="connsiteX34" fmla="*/ 2325091 w 9699298"/>
              <a:gd name="connsiteY34" fmla="*/ 957125 h 985005"/>
              <a:gd name="connsiteX35" fmla="*/ 1660897 w 9699298"/>
              <a:gd name="connsiteY35" fmla="*/ 957125 h 985005"/>
              <a:gd name="connsiteX36" fmla="*/ 1189716 w 9699298"/>
              <a:gd name="connsiteY36" fmla="*/ 957125 h 985005"/>
              <a:gd name="connsiteX37" fmla="*/ 31633 w 9699298"/>
              <a:gd name="connsiteY37" fmla="*/ 957125 h 985005"/>
              <a:gd name="connsiteX38" fmla="*/ 31633 w 9699298"/>
              <a:gd name="connsiteY38" fmla="*/ 513836 h 985005"/>
              <a:gd name="connsiteX39" fmla="*/ 31633 w 9699298"/>
              <a:gd name="connsiteY39" fmla="*/ 52453 h 985005"/>
              <a:gd name="connsiteX0" fmla="*/ 182716 w 9699298"/>
              <a:gd name="connsiteY0" fmla="*/ 700 h 985005"/>
              <a:gd name="connsiteX1" fmla="*/ 502814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012863 w 9699298"/>
              <a:gd name="connsiteY4" fmla="*/ 52453 h 985005"/>
              <a:gd name="connsiteX5" fmla="*/ 2387537 w 9699298"/>
              <a:gd name="connsiteY5" fmla="*/ 52453 h 985005"/>
              <a:gd name="connsiteX6" fmla="*/ 2665704 w 9699298"/>
              <a:gd name="connsiteY6" fmla="*/ 52453 h 985005"/>
              <a:gd name="connsiteX7" fmla="*/ 3233392 w 9699298"/>
              <a:gd name="connsiteY7" fmla="*/ 52453 h 985005"/>
              <a:gd name="connsiteX8" fmla="*/ 3511559 w 9699298"/>
              <a:gd name="connsiteY8" fmla="*/ 52453 h 985005"/>
              <a:gd name="connsiteX9" fmla="*/ 3886233 w 9699298"/>
              <a:gd name="connsiteY9" fmla="*/ 52453 h 985005"/>
              <a:gd name="connsiteX10" fmla="*/ 4453920 w 9699298"/>
              <a:gd name="connsiteY10" fmla="*/ 52453 h 985005"/>
              <a:gd name="connsiteX11" fmla="*/ 5021608 w 9699298"/>
              <a:gd name="connsiteY11" fmla="*/ 52453 h 985005"/>
              <a:gd name="connsiteX12" fmla="*/ 5396282 w 9699298"/>
              <a:gd name="connsiteY12" fmla="*/ 52453 h 985005"/>
              <a:gd name="connsiteX13" fmla="*/ 6060476 w 9699298"/>
              <a:gd name="connsiteY13" fmla="*/ 52453 h 985005"/>
              <a:gd name="connsiteX14" fmla="*/ 6821178 w 9699298"/>
              <a:gd name="connsiteY14" fmla="*/ 52453 h 985005"/>
              <a:gd name="connsiteX15" fmla="*/ 7388866 w 9699298"/>
              <a:gd name="connsiteY15" fmla="*/ 52453 h 985005"/>
              <a:gd name="connsiteX16" fmla="*/ 7860046 w 9699298"/>
              <a:gd name="connsiteY16" fmla="*/ 52453 h 985005"/>
              <a:gd name="connsiteX17" fmla="*/ 8427734 w 9699298"/>
              <a:gd name="connsiteY17" fmla="*/ 52453 h 985005"/>
              <a:gd name="connsiteX18" fmla="*/ 8705901 w 9699298"/>
              <a:gd name="connsiteY18" fmla="*/ 52453 h 985005"/>
              <a:gd name="connsiteX19" fmla="*/ 9682324 w 9699298"/>
              <a:gd name="connsiteY19" fmla="*/ 52453 h 985005"/>
              <a:gd name="connsiteX20" fmla="*/ 9682324 w 9699298"/>
              <a:gd name="connsiteY20" fmla="*/ 522882 h 985005"/>
              <a:gd name="connsiteX21" fmla="*/ 9682324 w 9699298"/>
              <a:gd name="connsiteY21" fmla="*/ 957125 h 985005"/>
              <a:gd name="connsiteX22" fmla="*/ 9404157 w 9699298"/>
              <a:gd name="connsiteY22" fmla="*/ 957125 h 985005"/>
              <a:gd name="connsiteX23" fmla="*/ 8643455 w 9699298"/>
              <a:gd name="connsiteY23" fmla="*/ 957125 h 985005"/>
              <a:gd name="connsiteX24" fmla="*/ 8268782 w 9699298"/>
              <a:gd name="connsiteY24" fmla="*/ 957125 h 985005"/>
              <a:gd name="connsiteX25" fmla="*/ 7894108 w 9699298"/>
              <a:gd name="connsiteY25" fmla="*/ 957125 h 985005"/>
              <a:gd name="connsiteX26" fmla="*/ 7326420 w 9699298"/>
              <a:gd name="connsiteY26" fmla="*/ 957125 h 985005"/>
              <a:gd name="connsiteX27" fmla="*/ 6662225 w 9699298"/>
              <a:gd name="connsiteY27" fmla="*/ 957125 h 985005"/>
              <a:gd name="connsiteX28" fmla="*/ 6384058 w 9699298"/>
              <a:gd name="connsiteY28" fmla="*/ 957125 h 985005"/>
              <a:gd name="connsiteX29" fmla="*/ 5623357 w 9699298"/>
              <a:gd name="connsiteY29" fmla="*/ 957125 h 985005"/>
              <a:gd name="connsiteX30" fmla="*/ 5248683 w 9699298"/>
              <a:gd name="connsiteY30" fmla="*/ 957125 h 985005"/>
              <a:gd name="connsiteX31" fmla="*/ 4777502 w 9699298"/>
              <a:gd name="connsiteY31" fmla="*/ 957125 h 985005"/>
              <a:gd name="connsiteX32" fmla="*/ 4306321 w 9699298"/>
              <a:gd name="connsiteY32" fmla="*/ 957125 h 985005"/>
              <a:gd name="connsiteX33" fmla="*/ 3835141 w 9699298"/>
              <a:gd name="connsiteY33" fmla="*/ 957125 h 985005"/>
              <a:gd name="connsiteX34" fmla="*/ 3556974 w 9699298"/>
              <a:gd name="connsiteY34" fmla="*/ 957125 h 985005"/>
              <a:gd name="connsiteX35" fmla="*/ 3182300 w 9699298"/>
              <a:gd name="connsiteY35" fmla="*/ 957125 h 985005"/>
              <a:gd name="connsiteX36" fmla="*/ 2614612 w 9699298"/>
              <a:gd name="connsiteY36" fmla="*/ 957125 h 985005"/>
              <a:gd name="connsiteX37" fmla="*/ 2239938 w 9699298"/>
              <a:gd name="connsiteY37" fmla="*/ 957125 h 985005"/>
              <a:gd name="connsiteX38" fmla="*/ 1672250 w 9699298"/>
              <a:gd name="connsiteY38" fmla="*/ 957125 h 985005"/>
              <a:gd name="connsiteX39" fmla="*/ 1201070 w 9699298"/>
              <a:gd name="connsiteY39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623122876">
                  <a:custGeom>
                    <a:avLst/>
                    <a:gdLst>
                      <a:gd name="connsiteX0" fmla="*/ 19875 w 6094133"/>
                      <a:gd name="connsiteY0" fmla="*/ 66553 h 1249788"/>
                      <a:gd name="connsiteX1" fmla="*/ 255285 w 6094133"/>
                      <a:gd name="connsiteY1" fmla="*/ 66553 h 1249788"/>
                      <a:gd name="connsiteX2" fmla="*/ 490695 w 6094133"/>
                      <a:gd name="connsiteY2" fmla="*/ 66553 h 1249788"/>
                      <a:gd name="connsiteX3" fmla="*/ 847377 w 6094133"/>
                      <a:gd name="connsiteY3" fmla="*/ 66553 h 1249788"/>
                      <a:gd name="connsiteX4" fmla="*/ 1325331 w 6094133"/>
                      <a:gd name="connsiteY4" fmla="*/ 66553 h 1249788"/>
                      <a:gd name="connsiteX5" fmla="*/ 1803285 w 6094133"/>
                      <a:gd name="connsiteY5" fmla="*/ 66553 h 1249788"/>
                      <a:gd name="connsiteX6" fmla="*/ 2159966 w 6094133"/>
                      <a:gd name="connsiteY6" fmla="*/ 66553 h 1249788"/>
                      <a:gd name="connsiteX7" fmla="*/ 2456012 w 6094133"/>
                      <a:gd name="connsiteY7" fmla="*/ 66553 h 1249788"/>
                      <a:gd name="connsiteX8" fmla="*/ 2873330 w 6094133"/>
                      <a:gd name="connsiteY8" fmla="*/ 66553 h 1249788"/>
                      <a:gd name="connsiteX9" fmla="*/ 3169376 w 6094133"/>
                      <a:gd name="connsiteY9" fmla="*/ 66553 h 1249788"/>
                      <a:gd name="connsiteX10" fmla="*/ 3404786 w 6094133"/>
                      <a:gd name="connsiteY10" fmla="*/ 66553 h 1249788"/>
                      <a:gd name="connsiteX11" fmla="*/ 3822104 w 6094133"/>
                      <a:gd name="connsiteY11" fmla="*/ 66553 h 1249788"/>
                      <a:gd name="connsiteX12" fmla="*/ 4300058 w 6094133"/>
                      <a:gd name="connsiteY12" fmla="*/ 66553 h 1249788"/>
                      <a:gd name="connsiteX13" fmla="*/ 4596104 w 6094133"/>
                      <a:gd name="connsiteY13" fmla="*/ 66553 h 1249788"/>
                      <a:gd name="connsiteX14" fmla="*/ 4831514 w 6094133"/>
                      <a:gd name="connsiteY14" fmla="*/ 66553 h 1249788"/>
                      <a:gd name="connsiteX15" fmla="*/ 5248832 w 6094133"/>
                      <a:gd name="connsiteY15" fmla="*/ 66553 h 1249788"/>
                      <a:gd name="connsiteX16" fmla="*/ 5666150 w 6094133"/>
                      <a:gd name="connsiteY16" fmla="*/ 66553 h 1249788"/>
                      <a:gd name="connsiteX17" fmla="*/ 6083468 w 6094133"/>
                      <a:gd name="connsiteY17" fmla="*/ 66553 h 1249788"/>
                      <a:gd name="connsiteX18" fmla="*/ 6083468 w 6094133"/>
                      <a:gd name="connsiteY18" fmla="*/ 629004 h 1249788"/>
                      <a:gd name="connsiteX19" fmla="*/ 6083468 w 6094133"/>
                      <a:gd name="connsiteY19" fmla="*/ 1214413 h 1249788"/>
                      <a:gd name="connsiteX20" fmla="*/ 5726786 w 6094133"/>
                      <a:gd name="connsiteY20" fmla="*/ 1214413 h 1249788"/>
                      <a:gd name="connsiteX21" fmla="*/ 5309468 w 6094133"/>
                      <a:gd name="connsiteY21" fmla="*/ 1214413 h 1249788"/>
                      <a:gd name="connsiteX22" fmla="*/ 5074058 w 6094133"/>
                      <a:gd name="connsiteY22" fmla="*/ 1214413 h 1249788"/>
                      <a:gd name="connsiteX23" fmla="*/ 4778012 w 6094133"/>
                      <a:gd name="connsiteY23" fmla="*/ 1214413 h 1249788"/>
                      <a:gd name="connsiteX24" fmla="*/ 4421330 w 6094133"/>
                      <a:gd name="connsiteY24" fmla="*/ 1214413 h 1249788"/>
                      <a:gd name="connsiteX25" fmla="*/ 4004012 w 6094133"/>
                      <a:gd name="connsiteY25" fmla="*/ 1214413 h 1249788"/>
                      <a:gd name="connsiteX26" fmla="*/ 3707966 w 6094133"/>
                      <a:gd name="connsiteY26" fmla="*/ 1214413 h 1249788"/>
                      <a:gd name="connsiteX27" fmla="*/ 3533192 w 6094133"/>
                      <a:gd name="connsiteY27" fmla="*/ 1214413 h 1249788"/>
                      <a:gd name="connsiteX28" fmla="*/ 3176510 w 6094133"/>
                      <a:gd name="connsiteY28" fmla="*/ 1214413 h 1249788"/>
                      <a:gd name="connsiteX29" fmla="*/ 2880464 w 6094133"/>
                      <a:gd name="connsiteY29" fmla="*/ 1214413 h 1249788"/>
                      <a:gd name="connsiteX30" fmla="*/ 2705689 w 6094133"/>
                      <a:gd name="connsiteY30" fmla="*/ 1214413 h 1249788"/>
                      <a:gd name="connsiteX31" fmla="*/ 2530915 w 6094133"/>
                      <a:gd name="connsiteY31" fmla="*/ 1214413 h 1249788"/>
                      <a:gd name="connsiteX32" fmla="*/ 2113598 w 6094133"/>
                      <a:gd name="connsiteY32" fmla="*/ 1214413 h 1249788"/>
                      <a:gd name="connsiteX33" fmla="*/ 1817552 w 6094133"/>
                      <a:gd name="connsiteY33" fmla="*/ 1214413 h 1249788"/>
                      <a:gd name="connsiteX34" fmla="*/ 1460870 w 6094133"/>
                      <a:gd name="connsiteY34" fmla="*/ 1214413 h 1249788"/>
                      <a:gd name="connsiteX35" fmla="*/ 1043552 w 6094133"/>
                      <a:gd name="connsiteY35" fmla="*/ 1214413 h 1249788"/>
                      <a:gd name="connsiteX36" fmla="*/ 747506 w 6094133"/>
                      <a:gd name="connsiteY36" fmla="*/ 1214413 h 1249788"/>
                      <a:gd name="connsiteX37" fmla="*/ 19875 w 6094133"/>
                      <a:gd name="connsiteY37" fmla="*/ 1214413 h 1249788"/>
                      <a:gd name="connsiteX38" fmla="*/ 19875 w 6094133"/>
                      <a:gd name="connsiteY38" fmla="*/ 651962 h 1249788"/>
                      <a:gd name="connsiteX39" fmla="*/ 19875 w 6094133"/>
                      <a:gd name="connsiteY39" fmla="*/ 66553 h 1249788"/>
                      <a:gd name="connsiteX0" fmla="*/ 114801 w 6094133"/>
                      <a:gd name="connsiteY0" fmla="*/ 888 h 1249788"/>
                      <a:gd name="connsiteX1" fmla="*/ 315921 w 6094133"/>
                      <a:gd name="connsiteY1" fmla="*/ 66553 h 1249788"/>
                      <a:gd name="connsiteX2" fmla="*/ 490695 w 6094133"/>
                      <a:gd name="connsiteY2" fmla="*/ 66553 h 1249788"/>
                      <a:gd name="connsiteX3" fmla="*/ 847377 w 6094133"/>
                      <a:gd name="connsiteY3" fmla="*/ 66553 h 1249788"/>
                      <a:gd name="connsiteX4" fmla="*/ 1264695 w 6094133"/>
                      <a:gd name="connsiteY4" fmla="*/ 66553 h 1249788"/>
                      <a:gd name="connsiteX5" fmla="*/ 1500105 w 6094133"/>
                      <a:gd name="connsiteY5" fmla="*/ 66553 h 1249788"/>
                      <a:gd name="connsiteX6" fmla="*/ 1674879 w 6094133"/>
                      <a:gd name="connsiteY6" fmla="*/ 66553 h 1249788"/>
                      <a:gd name="connsiteX7" fmla="*/ 2031561 w 6094133"/>
                      <a:gd name="connsiteY7" fmla="*/ 66553 h 1249788"/>
                      <a:gd name="connsiteX8" fmla="*/ 2206335 w 6094133"/>
                      <a:gd name="connsiteY8" fmla="*/ 66553 h 1249788"/>
                      <a:gd name="connsiteX9" fmla="*/ 2441745 w 6094133"/>
                      <a:gd name="connsiteY9" fmla="*/ 66553 h 1249788"/>
                      <a:gd name="connsiteX10" fmla="*/ 2798427 w 6094133"/>
                      <a:gd name="connsiteY10" fmla="*/ 66553 h 1249788"/>
                      <a:gd name="connsiteX11" fmla="*/ 3155109 w 6094133"/>
                      <a:gd name="connsiteY11" fmla="*/ 66553 h 1249788"/>
                      <a:gd name="connsiteX12" fmla="*/ 3390519 w 6094133"/>
                      <a:gd name="connsiteY12" fmla="*/ 66553 h 1249788"/>
                      <a:gd name="connsiteX13" fmla="*/ 3807837 w 6094133"/>
                      <a:gd name="connsiteY13" fmla="*/ 66553 h 1249788"/>
                      <a:gd name="connsiteX14" fmla="*/ 4285791 w 6094133"/>
                      <a:gd name="connsiteY14" fmla="*/ 66553 h 1249788"/>
                      <a:gd name="connsiteX15" fmla="*/ 4642473 w 6094133"/>
                      <a:gd name="connsiteY15" fmla="*/ 66553 h 1249788"/>
                      <a:gd name="connsiteX16" fmla="*/ 4938518 w 6094133"/>
                      <a:gd name="connsiteY16" fmla="*/ 66553 h 1249788"/>
                      <a:gd name="connsiteX17" fmla="*/ 5295200 w 6094133"/>
                      <a:gd name="connsiteY17" fmla="*/ 66553 h 1249788"/>
                      <a:gd name="connsiteX18" fmla="*/ 5469975 w 6094133"/>
                      <a:gd name="connsiteY18" fmla="*/ 66553 h 1249788"/>
                      <a:gd name="connsiteX19" fmla="*/ 6083468 w 6094133"/>
                      <a:gd name="connsiteY19" fmla="*/ 66553 h 1249788"/>
                      <a:gd name="connsiteX20" fmla="*/ 6083468 w 6094133"/>
                      <a:gd name="connsiteY20" fmla="*/ 663439 h 1249788"/>
                      <a:gd name="connsiteX21" fmla="*/ 6083468 w 6094133"/>
                      <a:gd name="connsiteY21" fmla="*/ 1214413 h 1249788"/>
                      <a:gd name="connsiteX22" fmla="*/ 5908693 w 6094133"/>
                      <a:gd name="connsiteY22" fmla="*/ 1214413 h 1249788"/>
                      <a:gd name="connsiteX23" fmla="*/ 5430739 w 6094133"/>
                      <a:gd name="connsiteY23" fmla="*/ 1214413 h 1249788"/>
                      <a:gd name="connsiteX24" fmla="*/ 5195330 w 6094133"/>
                      <a:gd name="connsiteY24" fmla="*/ 1214413 h 1249788"/>
                      <a:gd name="connsiteX25" fmla="*/ 4959920 w 6094133"/>
                      <a:gd name="connsiteY25" fmla="*/ 1214413 h 1249788"/>
                      <a:gd name="connsiteX26" fmla="*/ 4603238 w 6094133"/>
                      <a:gd name="connsiteY26" fmla="*/ 1214413 h 1249788"/>
                      <a:gd name="connsiteX27" fmla="*/ 4185919 w 6094133"/>
                      <a:gd name="connsiteY27" fmla="*/ 1214413 h 1249788"/>
                      <a:gd name="connsiteX28" fmla="*/ 4011145 w 6094133"/>
                      <a:gd name="connsiteY28" fmla="*/ 1214413 h 1249788"/>
                      <a:gd name="connsiteX29" fmla="*/ 3533192 w 6094133"/>
                      <a:gd name="connsiteY29" fmla="*/ 1214413 h 1249788"/>
                      <a:gd name="connsiteX30" fmla="*/ 3297782 w 6094133"/>
                      <a:gd name="connsiteY30" fmla="*/ 1214413 h 1249788"/>
                      <a:gd name="connsiteX31" fmla="*/ 3001736 w 6094133"/>
                      <a:gd name="connsiteY31" fmla="*/ 1214413 h 1249788"/>
                      <a:gd name="connsiteX32" fmla="*/ 2705689 w 6094133"/>
                      <a:gd name="connsiteY32" fmla="*/ 1214413 h 1249788"/>
                      <a:gd name="connsiteX33" fmla="*/ 2409644 w 6094133"/>
                      <a:gd name="connsiteY33" fmla="*/ 1214413 h 1249788"/>
                      <a:gd name="connsiteX34" fmla="*/ 2234870 w 6094133"/>
                      <a:gd name="connsiteY34" fmla="*/ 1214413 h 1249788"/>
                      <a:gd name="connsiteX35" fmla="*/ 1999460 w 6094133"/>
                      <a:gd name="connsiteY35" fmla="*/ 1214413 h 1249788"/>
                      <a:gd name="connsiteX36" fmla="*/ 1642777 w 6094133"/>
                      <a:gd name="connsiteY36" fmla="*/ 1214413 h 1249788"/>
                      <a:gd name="connsiteX37" fmla="*/ 1407367 w 6094133"/>
                      <a:gd name="connsiteY37" fmla="*/ 1214413 h 1249788"/>
                      <a:gd name="connsiteX38" fmla="*/ 1050685 w 6094133"/>
                      <a:gd name="connsiteY38" fmla="*/ 1214413 h 1249788"/>
                      <a:gd name="connsiteX39" fmla="*/ 754640 w 6094133"/>
                      <a:gd name="connsiteY39" fmla="*/ 1214413 h 1249788"/>
                      <a:gd name="connsiteX40" fmla="*/ 579866 w 6094133"/>
                      <a:gd name="connsiteY40" fmla="*/ 1214413 h 1249788"/>
                      <a:gd name="connsiteX41" fmla="*/ 19875 w 6094133"/>
                      <a:gd name="connsiteY41" fmla="*/ 1214413 h 1249788"/>
                      <a:gd name="connsiteX42" fmla="*/ 19875 w 6094133"/>
                      <a:gd name="connsiteY42" fmla="*/ 617526 h 1249788"/>
                      <a:gd name="connsiteX43" fmla="*/ 114801 w 6094133"/>
                      <a:gd name="connsiteY43" fmla="*/ 888 h 1249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6094133" h="1249788" fill="none" extrusionOk="0">
                        <a:moveTo>
                          <a:pt x="19875" y="66553"/>
                        </a:moveTo>
                        <a:cubicBezTo>
                          <a:pt x="84698" y="44393"/>
                          <a:pt x="200227" y="105648"/>
                          <a:pt x="255285" y="66553"/>
                        </a:cubicBezTo>
                        <a:cubicBezTo>
                          <a:pt x="283175" y="24374"/>
                          <a:pt x="431247" y="107534"/>
                          <a:pt x="490695" y="66553"/>
                        </a:cubicBezTo>
                        <a:cubicBezTo>
                          <a:pt x="534852" y="-4253"/>
                          <a:pt x="719098" y="132726"/>
                          <a:pt x="847377" y="66553"/>
                        </a:cubicBezTo>
                        <a:cubicBezTo>
                          <a:pt x="964422" y="-11627"/>
                          <a:pt x="1164689" y="132505"/>
                          <a:pt x="1325331" y="66553"/>
                        </a:cubicBezTo>
                        <a:cubicBezTo>
                          <a:pt x="1481889" y="-16763"/>
                          <a:pt x="1706577" y="152138"/>
                          <a:pt x="1803285" y="66553"/>
                        </a:cubicBezTo>
                        <a:cubicBezTo>
                          <a:pt x="1900421" y="-12332"/>
                          <a:pt x="2096115" y="103547"/>
                          <a:pt x="2159966" y="66553"/>
                        </a:cubicBezTo>
                        <a:cubicBezTo>
                          <a:pt x="2229243" y="20518"/>
                          <a:pt x="2393932" y="121249"/>
                          <a:pt x="2456012" y="66553"/>
                        </a:cubicBezTo>
                        <a:cubicBezTo>
                          <a:pt x="2523608" y="51604"/>
                          <a:pt x="2689431" y="75166"/>
                          <a:pt x="2873330" y="66553"/>
                        </a:cubicBezTo>
                        <a:cubicBezTo>
                          <a:pt x="3055717" y="63272"/>
                          <a:pt x="3057689" y="81800"/>
                          <a:pt x="3169376" y="66553"/>
                        </a:cubicBezTo>
                        <a:cubicBezTo>
                          <a:pt x="3287111" y="50808"/>
                          <a:pt x="3370433" y="131552"/>
                          <a:pt x="3404786" y="66553"/>
                        </a:cubicBezTo>
                        <a:cubicBezTo>
                          <a:pt x="3489184" y="-8378"/>
                          <a:pt x="3686900" y="93694"/>
                          <a:pt x="3822104" y="66553"/>
                        </a:cubicBezTo>
                        <a:cubicBezTo>
                          <a:pt x="3952124" y="58156"/>
                          <a:pt x="4192621" y="112948"/>
                          <a:pt x="4300058" y="66553"/>
                        </a:cubicBezTo>
                        <a:cubicBezTo>
                          <a:pt x="4482385" y="28746"/>
                          <a:pt x="4515316" y="145532"/>
                          <a:pt x="4596104" y="66553"/>
                        </a:cubicBezTo>
                        <a:cubicBezTo>
                          <a:pt x="4684499" y="3242"/>
                          <a:pt x="4715564" y="108774"/>
                          <a:pt x="4831514" y="66553"/>
                        </a:cubicBezTo>
                        <a:cubicBezTo>
                          <a:pt x="4905795" y="-2890"/>
                          <a:pt x="5077597" y="193276"/>
                          <a:pt x="5248832" y="66553"/>
                        </a:cubicBezTo>
                        <a:cubicBezTo>
                          <a:pt x="5399770" y="-18959"/>
                          <a:pt x="5481437" y="125056"/>
                          <a:pt x="5666150" y="66553"/>
                        </a:cubicBezTo>
                        <a:cubicBezTo>
                          <a:pt x="5866600" y="-19511"/>
                          <a:pt x="5978950" y="65293"/>
                          <a:pt x="6083468" y="66553"/>
                        </a:cubicBezTo>
                        <a:cubicBezTo>
                          <a:pt x="6128790" y="151144"/>
                          <a:pt x="6092271" y="400286"/>
                          <a:pt x="6083468" y="629004"/>
                        </a:cubicBezTo>
                        <a:cubicBezTo>
                          <a:pt x="6099790" y="866016"/>
                          <a:pt x="6063093" y="972678"/>
                          <a:pt x="6083468" y="1214413"/>
                        </a:cubicBezTo>
                        <a:cubicBezTo>
                          <a:pt x="5968800" y="1275791"/>
                          <a:pt x="5817108" y="1147127"/>
                          <a:pt x="5726786" y="1214413"/>
                        </a:cubicBezTo>
                        <a:cubicBezTo>
                          <a:pt x="5643062" y="1263672"/>
                          <a:pt x="5396613" y="1140999"/>
                          <a:pt x="5309468" y="1214413"/>
                        </a:cubicBezTo>
                        <a:cubicBezTo>
                          <a:pt x="5222549" y="1266782"/>
                          <a:pt x="5199727" y="1148665"/>
                          <a:pt x="5074058" y="1214413"/>
                        </a:cubicBezTo>
                        <a:cubicBezTo>
                          <a:pt x="4977603" y="1286876"/>
                          <a:pt x="4901494" y="1194525"/>
                          <a:pt x="4778012" y="1214413"/>
                        </a:cubicBezTo>
                        <a:cubicBezTo>
                          <a:pt x="4655081" y="1240522"/>
                          <a:pt x="4574579" y="1135395"/>
                          <a:pt x="4421330" y="1214413"/>
                        </a:cubicBezTo>
                        <a:cubicBezTo>
                          <a:pt x="4284210" y="1291417"/>
                          <a:pt x="4123998" y="1190836"/>
                          <a:pt x="4004012" y="1214413"/>
                        </a:cubicBezTo>
                        <a:cubicBezTo>
                          <a:pt x="3887678" y="1230329"/>
                          <a:pt x="3851202" y="1209725"/>
                          <a:pt x="3707966" y="1214413"/>
                        </a:cubicBezTo>
                        <a:cubicBezTo>
                          <a:pt x="3554746" y="1216763"/>
                          <a:pt x="3605789" y="1167075"/>
                          <a:pt x="3533192" y="1214413"/>
                        </a:cubicBezTo>
                        <a:cubicBezTo>
                          <a:pt x="3444300" y="1267550"/>
                          <a:pt x="3297239" y="1159659"/>
                          <a:pt x="3176510" y="1214413"/>
                        </a:cubicBezTo>
                        <a:cubicBezTo>
                          <a:pt x="3059563" y="1250897"/>
                          <a:pt x="2958989" y="1126286"/>
                          <a:pt x="2880464" y="1214413"/>
                        </a:cubicBezTo>
                        <a:cubicBezTo>
                          <a:pt x="2816391" y="1282426"/>
                          <a:pt x="2745556" y="1214767"/>
                          <a:pt x="2705689" y="1214413"/>
                        </a:cubicBezTo>
                        <a:cubicBezTo>
                          <a:pt x="2649000" y="1221226"/>
                          <a:pt x="2623098" y="1179942"/>
                          <a:pt x="2530915" y="1214413"/>
                        </a:cubicBezTo>
                        <a:cubicBezTo>
                          <a:pt x="2402001" y="1254767"/>
                          <a:pt x="2327161" y="1216422"/>
                          <a:pt x="2113598" y="1214413"/>
                        </a:cubicBezTo>
                        <a:cubicBezTo>
                          <a:pt x="1915405" y="1257112"/>
                          <a:pt x="1943183" y="1209320"/>
                          <a:pt x="1817552" y="1214413"/>
                        </a:cubicBezTo>
                        <a:cubicBezTo>
                          <a:pt x="1686807" y="1211816"/>
                          <a:pt x="1634395" y="1184926"/>
                          <a:pt x="1460870" y="1214413"/>
                        </a:cubicBezTo>
                        <a:cubicBezTo>
                          <a:pt x="1281368" y="1223582"/>
                          <a:pt x="1140039" y="1176443"/>
                          <a:pt x="1043552" y="1214413"/>
                        </a:cubicBezTo>
                        <a:cubicBezTo>
                          <a:pt x="920926" y="1248664"/>
                          <a:pt x="823972" y="1188620"/>
                          <a:pt x="747506" y="1214413"/>
                        </a:cubicBezTo>
                        <a:cubicBezTo>
                          <a:pt x="676319" y="1227464"/>
                          <a:pt x="265568" y="1174972"/>
                          <a:pt x="19875" y="1214413"/>
                        </a:cubicBezTo>
                        <a:cubicBezTo>
                          <a:pt x="4665" y="970700"/>
                          <a:pt x="28515" y="860644"/>
                          <a:pt x="19875" y="651962"/>
                        </a:cubicBezTo>
                        <a:cubicBezTo>
                          <a:pt x="3669" y="418161"/>
                          <a:pt x="35144" y="365455"/>
                          <a:pt x="19875" y="66553"/>
                        </a:cubicBezTo>
                        <a:close/>
                      </a:path>
                      <a:path w="6094133" h="1249788" stroke="0" extrusionOk="0">
                        <a:moveTo>
                          <a:pt x="114801" y="888"/>
                        </a:moveTo>
                        <a:cubicBezTo>
                          <a:pt x="204262" y="-16334"/>
                          <a:pt x="246768" y="60522"/>
                          <a:pt x="315921" y="66553"/>
                        </a:cubicBezTo>
                        <a:cubicBezTo>
                          <a:pt x="380306" y="74669"/>
                          <a:pt x="405507" y="87149"/>
                          <a:pt x="490695" y="66553"/>
                        </a:cubicBezTo>
                        <a:cubicBezTo>
                          <a:pt x="572847" y="60375"/>
                          <a:pt x="704772" y="119094"/>
                          <a:pt x="847377" y="66553"/>
                        </a:cubicBezTo>
                        <a:cubicBezTo>
                          <a:pt x="975756" y="2661"/>
                          <a:pt x="1105448" y="166719"/>
                          <a:pt x="1264695" y="66553"/>
                        </a:cubicBezTo>
                        <a:cubicBezTo>
                          <a:pt x="1399100" y="-11095"/>
                          <a:pt x="1446329" y="87312"/>
                          <a:pt x="1500105" y="66553"/>
                        </a:cubicBezTo>
                        <a:cubicBezTo>
                          <a:pt x="1548147" y="62087"/>
                          <a:pt x="1613903" y="95070"/>
                          <a:pt x="1674879" y="66553"/>
                        </a:cubicBezTo>
                        <a:cubicBezTo>
                          <a:pt x="1742704" y="22193"/>
                          <a:pt x="1950871" y="137554"/>
                          <a:pt x="2031561" y="66553"/>
                        </a:cubicBezTo>
                        <a:cubicBezTo>
                          <a:pt x="2107498" y="-7345"/>
                          <a:pt x="2143684" y="78014"/>
                          <a:pt x="2206335" y="66553"/>
                        </a:cubicBezTo>
                        <a:cubicBezTo>
                          <a:pt x="2261565" y="72788"/>
                          <a:pt x="2354252" y="65020"/>
                          <a:pt x="2441745" y="66553"/>
                        </a:cubicBezTo>
                        <a:cubicBezTo>
                          <a:pt x="2532036" y="71516"/>
                          <a:pt x="2710545" y="65239"/>
                          <a:pt x="2798427" y="66553"/>
                        </a:cubicBezTo>
                        <a:cubicBezTo>
                          <a:pt x="2860088" y="59056"/>
                          <a:pt x="2992301" y="107040"/>
                          <a:pt x="3155109" y="66553"/>
                        </a:cubicBezTo>
                        <a:cubicBezTo>
                          <a:pt x="3313675" y="18266"/>
                          <a:pt x="3271939" y="93311"/>
                          <a:pt x="3390519" y="66553"/>
                        </a:cubicBezTo>
                        <a:cubicBezTo>
                          <a:pt x="3499828" y="14274"/>
                          <a:pt x="3661875" y="118576"/>
                          <a:pt x="3807837" y="66553"/>
                        </a:cubicBezTo>
                        <a:cubicBezTo>
                          <a:pt x="3941030" y="6617"/>
                          <a:pt x="4058136" y="81914"/>
                          <a:pt x="4285791" y="66553"/>
                        </a:cubicBezTo>
                        <a:cubicBezTo>
                          <a:pt x="4511763" y="70056"/>
                          <a:pt x="4556293" y="133998"/>
                          <a:pt x="4642473" y="66553"/>
                        </a:cubicBezTo>
                        <a:cubicBezTo>
                          <a:pt x="4729850" y="9097"/>
                          <a:pt x="4866224" y="101951"/>
                          <a:pt x="4938518" y="66553"/>
                        </a:cubicBezTo>
                        <a:cubicBezTo>
                          <a:pt x="5003161" y="29046"/>
                          <a:pt x="5105438" y="62381"/>
                          <a:pt x="5295200" y="66553"/>
                        </a:cubicBezTo>
                        <a:cubicBezTo>
                          <a:pt x="5456153" y="57969"/>
                          <a:pt x="5404848" y="73489"/>
                          <a:pt x="5469975" y="66553"/>
                        </a:cubicBezTo>
                        <a:cubicBezTo>
                          <a:pt x="5485554" y="75488"/>
                          <a:pt x="5818395" y="95622"/>
                          <a:pt x="6083468" y="66553"/>
                        </a:cubicBezTo>
                        <a:cubicBezTo>
                          <a:pt x="6090011" y="363831"/>
                          <a:pt x="6039579" y="522178"/>
                          <a:pt x="6083468" y="663439"/>
                        </a:cubicBezTo>
                        <a:cubicBezTo>
                          <a:pt x="6151766" y="789439"/>
                          <a:pt x="6104045" y="1056879"/>
                          <a:pt x="6083468" y="1214413"/>
                        </a:cubicBezTo>
                        <a:cubicBezTo>
                          <a:pt x="6029535" y="1214606"/>
                          <a:pt x="5999399" y="1168835"/>
                          <a:pt x="5908693" y="1214413"/>
                        </a:cubicBezTo>
                        <a:cubicBezTo>
                          <a:pt x="5824266" y="1249095"/>
                          <a:pt x="5575720" y="1136954"/>
                          <a:pt x="5430739" y="1214413"/>
                        </a:cubicBezTo>
                        <a:cubicBezTo>
                          <a:pt x="5312792" y="1312602"/>
                          <a:pt x="5265419" y="1174513"/>
                          <a:pt x="5195330" y="1214413"/>
                        </a:cubicBezTo>
                        <a:cubicBezTo>
                          <a:pt x="5101839" y="1271597"/>
                          <a:pt x="5008287" y="1177505"/>
                          <a:pt x="4959920" y="1214413"/>
                        </a:cubicBezTo>
                        <a:cubicBezTo>
                          <a:pt x="4909383" y="1244352"/>
                          <a:pt x="4725340" y="1195666"/>
                          <a:pt x="4603238" y="1214413"/>
                        </a:cubicBezTo>
                        <a:cubicBezTo>
                          <a:pt x="4430561" y="1240968"/>
                          <a:pt x="4303536" y="1115481"/>
                          <a:pt x="4185919" y="1214413"/>
                        </a:cubicBezTo>
                        <a:cubicBezTo>
                          <a:pt x="4092203" y="1294754"/>
                          <a:pt x="4062222" y="1177434"/>
                          <a:pt x="4011145" y="1214413"/>
                        </a:cubicBezTo>
                        <a:cubicBezTo>
                          <a:pt x="3954949" y="1240988"/>
                          <a:pt x="3716407" y="1159884"/>
                          <a:pt x="3533192" y="1214413"/>
                        </a:cubicBezTo>
                        <a:cubicBezTo>
                          <a:pt x="3370381" y="1251806"/>
                          <a:pt x="3371895" y="1196987"/>
                          <a:pt x="3297782" y="1214413"/>
                        </a:cubicBezTo>
                        <a:cubicBezTo>
                          <a:pt x="3235270" y="1217200"/>
                          <a:pt x="3095144" y="1218440"/>
                          <a:pt x="3001736" y="1214413"/>
                        </a:cubicBezTo>
                        <a:cubicBezTo>
                          <a:pt x="2926388" y="1214186"/>
                          <a:pt x="2774199" y="1201768"/>
                          <a:pt x="2705689" y="1214413"/>
                        </a:cubicBezTo>
                        <a:cubicBezTo>
                          <a:pt x="2636161" y="1241776"/>
                          <a:pt x="2489158" y="1177065"/>
                          <a:pt x="2409644" y="1214413"/>
                        </a:cubicBezTo>
                        <a:cubicBezTo>
                          <a:pt x="2338519" y="1257878"/>
                          <a:pt x="2289985" y="1208152"/>
                          <a:pt x="2234870" y="1214413"/>
                        </a:cubicBezTo>
                        <a:cubicBezTo>
                          <a:pt x="2155239" y="1228121"/>
                          <a:pt x="2109121" y="1200443"/>
                          <a:pt x="1999460" y="1214413"/>
                        </a:cubicBezTo>
                        <a:cubicBezTo>
                          <a:pt x="1879822" y="1195135"/>
                          <a:pt x="1767903" y="1138637"/>
                          <a:pt x="1642777" y="1214413"/>
                        </a:cubicBezTo>
                        <a:cubicBezTo>
                          <a:pt x="1493800" y="1287097"/>
                          <a:pt x="1491304" y="1197191"/>
                          <a:pt x="1407367" y="1214413"/>
                        </a:cubicBezTo>
                        <a:cubicBezTo>
                          <a:pt x="1332595" y="1239196"/>
                          <a:pt x="1111697" y="1145597"/>
                          <a:pt x="1050685" y="1214413"/>
                        </a:cubicBezTo>
                        <a:cubicBezTo>
                          <a:pt x="964624" y="1278225"/>
                          <a:pt x="845103" y="1182247"/>
                          <a:pt x="754640" y="1214413"/>
                        </a:cubicBezTo>
                        <a:cubicBezTo>
                          <a:pt x="630692" y="1248658"/>
                          <a:pt x="612774" y="1187506"/>
                          <a:pt x="579866" y="1214413"/>
                        </a:cubicBezTo>
                        <a:cubicBezTo>
                          <a:pt x="538854" y="1232058"/>
                          <a:pt x="140829" y="1157962"/>
                          <a:pt x="19875" y="1214413"/>
                        </a:cubicBezTo>
                        <a:cubicBezTo>
                          <a:pt x="-46477" y="993014"/>
                          <a:pt x="-11729" y="798703"/>
                          <a:pt x="19875" y="617526"/>
                        </a:cubicBezTo>
                        <a:cubicBezTo>
                          <a:pt x="-2421" y="420371"/>
                          <a:pt x="178065" y="268810"/>
                          <a:pt x="114801" y="888"/>
                        </a:cubicBezTo>
                        <a:close/>
                      </a:path>
                      <a:path w="6094133" h="1249788" fill="none" stroke="0" extrusionOk="0">
                        <a:moveTo>
                          <a:pt x="19875" y="66553"/>
                        </a:moveTo>
                        <a:cubicBezTo>
                          <a:pt x="97353" y="36724"/>
                          <a:pt x="201223" y="115477"/>
                          <a:pt x="255285" y="66553"/>
                        </a:cubicBezTo>
                        <a:cubicBezTo>
                          <a:pt x="321553" y="17303"/>
                          <a:pt x="428786" y="110310"/>
                          <a:pt x="490695" y="66553"/>
                        </a:cubicBezTo>
                        <a:cubicBezTo>
                          <a:pt x="525257" y="13398"/>
                          <a:pt x="762818" y="136990"/>
                          <a:pt x="847377" y="66553"/>
                        </a:cubicBezTo>
                        <a:cubicBezTo>
                          <a:pt x="947291" y="-51368"/>
                          <a:pt x="1175558" y="132985"/>
                          <a:pt x="1325331" y="66553"/>
                        </a:cubicBezTo>
                        <a:cubicBezTo>
                          <a:pt x="1431977" y="-13212"/>
                          <a:pt x="1693043" y="173105"/>
                          <a:pt x="1803285" y="66553"/>
                        </a:cubicBezTo>
                        <a:cubicBezTo>
                          <a:pt x="1875080" y="-26544"/>
                          <a:pt x="2076382" y="101466"/>
                          <a:pt x="2159966" y="66553"/>
                        </a:cubicBezTo>
                        <a:cubicBezTo>
                          <a:pt x="2236863" y="-7413"/>
                          <a:pt x="2386813" y="84965"/>
                          <a:pt x="2456012" y="66553"/>
                        </a:cubicBezTo>
                        <a:cubicBezTo>
                          <a:pt x="2565586" y="10147"/>
                          <a:pt x="2710635" y="87241"/>
                          <a:pt x="2873330" y="66553"/>
                        </a:cubicBezTo>
                        <a:cubicBezTo>
                          <a:pt x="3050412" y="64152"/>
                          <a:pt x="3057265" y="89236"/>
                          <a:pt x="3169376" y="66553"/>
                        </a:cubicBezTo>
                        <a:cubicBezTo>
                          <a:pt x="3278934" y="50158"/>
                          <a:pt x="3353431" y="120547"/>
                          <a:pt x="3404786" y="66553"/>
                        </a:cubicBezTo>
                        <a:cubicBezTo>
                          <a:pt x="3439017" y="5903"/>
                          <a:pt x="3671053" y="103351"/>
                          <a:pt x="3822104" y="66553"/>
                        </a:cubicBezTo>
                        <a:cubicBezTo>
                          <a:pt x="3995020" y="45664"/>
                          <a:pt x="4158073" y="128540"/>
                          <a:pt x="4300058" y="66553"/>
                        </a:cubicBezTo>
                        <a:cubicBezTo>
                          <a:pt x="4476304" y="39423"/>
                          <a:pt x="4494041" y="119589"/>
                          <a:pt x="4596104" y="66553"/>
                        </a:cubicBezTo>
                        <a:cubicBezTo>
                          <a:pt x="4705506" y="5465"/>
                          <a:pt x="4721445" y="108147"/>
                          <a:pt x="4831514" y="66553"/>
                        </a:cubicBezTo>
                        <a:cubicBezTo>
                          <a:pt x="4912692" y="-10039"/>
                          <a:pt x="5110476" y="161148"/>
                          <a:pt x="5248832" y="66553"/>
                        </a:cubicBezTo>
                        <a:cubicBezTo>
                          <a:pt x="5390018" y="13386"/>
                          <a:pt x="5460431" y="136946"/>
                          <a:pt x="5666150" y="66553"/>
                        </a:cubicBezTo>
                        <a:cubicBezTo>
                          <a:pt x="5859093" y="-23884"/>
                          <a:pt x="5972214" y="57255"/>
                          <a:pt x="6083468" y="66553"/>
                        </a:cubicBezTo>
                        <a:cubicBezTo>
                          <a:pt x="6140408" y="162341"/>
                          <a:pt x="6036418" y="386913"/>
                          <a:pt x="6083468" y="629004"/>
                        </a:cubicBezTo>
                        <a:cubicBezTo>
                          <a:pt x="6087300" y="841458"/>
                          <a:pt x="6089089" y="963755"/>
                          <a:pt x="6083468" y="1214413"/>
                        </a:cubicBezTo>
                        <a:cubicBezTo>
                          <a:pt x="5970174" y="1248766"/>
                          <a:pt x="5805292" y="1174040"/>
                          <a:pt x="5726786" y="1214413"/>
                        </a:cubicBezTo>
                        <a:cubicBezTo>
                          <a:pt x="5680094" y="1265809"/>
                          <a:pt x="5372464" y="1130705"/>
                          <a:pt x="5309468" y="1214413"/>
                        </a:cubicBezTo>
                        <a:cubicBezTo>
                          <a:pt x="5213981" y="1318549"/>
                          <a:pt x="5142277" y="1152784"/>
                          <a:pt x="5074058" y="1214413"/>
                        </a:cubicBezTo>
                        <a:cubicBezTo>
                          <a:pt x="4965733" y="1238324"/>
                          <a:pt x="4884248" y="1198488"/>
                          <a:pt x="4778012" y="1214413"/>
                        </a:cubicBezTo>
                        <a:cubicBezTo>
                          <a:pt x="4668558" y="1210953"/>
                          <a:pt x="4587895" y="1153462"/>
                          <a:pt x="4421330" y="1214413"/>
                        </a:cubicBezTo>
                        <a:cubicBezTo>
                          <a:pt x="4284466" y="1294980"/>
                          <a:pt x="4107773" y="1189263"/>
                          <a:pt x="4004012" y="1214413"/>
                        </a:cubicBezTo>
                        <a:cubicBezTo>
                          <a:pt x="3882025" y="1236790"/>
                          <a:pt x="3844040" y="1219958"/>
                          <a:pt x="3707966" y="1214413"/>
                        </a:cubicBezTo>
                        <a:cubicBezTo>
                          <a:pt x="3561132" y="1221105"/>
                          <a:pt x="3595955" y="1157768"/>
                          <a:pt x="3533192" y="1214413"/>
                        </a:cubicBezTo>
                        <a:cubicBezTo>
                          <a:pt x="3490312" y="1233803"/>
                          <a:pt x="3305846" y="1186503"/>
                          <a:pt x="3176510" y="1214413"/>
                        </a:cubicBezTo>
                        <a:cubicBezTo>
                          <a:pt x="3085610" y="1253381"/>
                          <a:pt x="2951989" y="1163227"/>
                          <a:pt x="2880464" y="1214413"/>
                        </a:cubicBezTo>
                        <a:cubicBezTo>
                          <a:pt x="2814783" y="1280831"/>
                          <a:pt x="2761895" y="1210412"/>
                          <a:pt x="2705689" y="1214413"/>
                        </a:cubicBezTo>
                        <a:cubicBezTo>
                          <a:pt x="2663167" y="1225804"/>
                          <a:pt x="2624938" y="1156713"/>
                          <a:pt x="2530915" y="1214413"/>
                        </a:cubicBezTo>
                        <a:cubicBezTo>
                          <a:pt x="2446953" y="1225911"/>
                          <a:pt x="2295738" y="1150218"/>
                          <a:pt x="2113598" y="1214413"/>
                        </a:cubicBezTo>
                        <a:cubicBezTo>
                          <a:pt x="1917728" y="1267556"/>
                          <a:pt x="1933882" y="1203852"/>
                          <a:pt x="1817552" y="1214413"/>
                        </a:cubicBezTo>
                        <a:cubicBezTo>
                          <a:pt x="1710188" y="1210429"/>
                          <a:pt x="1643059" y="1193147"/>
                          <a:pt x="1460870" y="1214413"/>
                        </a:cubicBezTo>
                        <a:cubicBezTo>
                          <a:pt x="1293625" y="1243974"/>
                          <a:pt x="1172924" y="1171017"/>
                          <a:pt x="1043552" y="1214413"/>
                        </a:cubicBezTo>
                        <a:cubicBezTo>
                          <a:pt x="927524" y="1250035"/>
                          <a:pt x="805521" y="1208056"/>
                          <a:pt x="747506" y="1214413"/>
                        </a:cubicBezTo>
                        <a:cubicBezTo>
                          <a:pt x="659569" y="1189688"/>
                          <a:pt x="255534" y="1168404"/>
                          <a:pt x="19875" y="1214413"/>
                        </a:cubicBezTo>
                        <a:cubicBezTo>
                          <a:pt x="9400" y="952150"/>
                          <a:pt x="26597" y="884829"/>
                          <a:pt x="19875" y="651962"/>
                        </a:cubicBezTo>
                        <a:cubicBezTo>
                          <a:pt x="1864" y="428994"/>
                          <a:pt x="29974" y="353126"/>
                          <a:pt x="19875" y="6655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10" name="Rectangle 39">
            <a:extLst>
              <a:ext uri="{FF2B5EF4-FFF2-40B4-BE49-F238E27FC236}">
                <a16:creationId xmlns:a16="http://schemas.microsoft.com/office/drawing/2014/main" id="{C5DAAF24-BFD9-4F6D-BDCE-70A14887E130}"/>
              </a:ext>
            </a:extLst>
          </p:cNvPr>
          <p:cNvSpPr/>
          <p:nvPr/>
        </p:nvSpPr>
        <p:spPr>
          <a:xfrm>
            <a:off x="6642100" y="5228203"/>
            <a:ext cx="5252022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" fmla="*/ 31633 w 9699298"/>
              <a:gd name="connsiteY0" fmla="*/ 52453 h 985005"/>
              <a:gd name="connsiteX1" fmla="*/ 406307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109370 w 9699298"/>
              <a:gd name="connsiteY4" fmla="*/ 52453 h 985005"/>
              <a:gd name="connsiteX5" fmla="*/ 2870072 w 9699298"/>
              <a:gd name="connsiteY5" fmla="*/ 52453 h 985005"/>
              <a:gd name="connsiteX6" fmla="*/ 3437759 w 9699298"/>
              <a:gd name="connsiteY6" fmla="*/ 52453 h 985005"/>
              <a:gd name="connsiteX7" fmla="*/ 3908940 w 9699298"/>
              <a:gd name="connsiteY7" fmla="*/ 52453 h 985005"/>
              <a:gd name="connsiteX8" fmla="*/ 4573135 w 9699298"/>
              <a:gd name="connsiteY8" fmla="*/ 52453 h 985005"/>
              <a:gd name="connsiteX9" fmla="*/ 5044315 w 9699298"/>
              <a:gd name="connsiteY9" fmla="*/ 52453 h 985005"/>
              <a:gd name="connsiteX10" fmla="*/ 5418989 w 9699298"/>
              <a:gd name="connsiteY10" fmla="*/ 52453 h 985005"/>
              <a:gd name="connsiteX11" fmla="*/ 6083184 w 9699298"/>
              <a:gd name="connsiteY11" fmla="*/ 52453 h 985005"/>
              <a:gd name="connsiteX12" fmla="*/ 6843885 w 9699298"/>
              <a:gd name="connsiteY12" fmla="*/ 52453 h 985005"/>
              <a:gd name="connsiteX13" fmla="*/ 7315066 w 9699298"/>
              <a:gd name="connsiteY13" fmla="*/ 52453 h 985005"/>
              <a:gd name="connsiteX14" fmla="*/ 7689740 w 9699298"/>
              <a:gd name="connsiteY14" fmla="*/ 52453 h 985005"/>
              <a:gd name="connsiteX15" fmla="*/ 8353935 w 9699298"/>
              <a:gd name="connsiteY15" fmla="*/ 52453 h 985005"/>
              <a:gd name="connsiteX16" fmla="*/ 9018129 w 9699298"/>
              <a:gd name="connsiteY16" fmla="*/ 52453 h 985005"/>
              <a:gd name="connsiteX17" fmla="*/ 9682324 w 9699298"/>
              <a:gd name="connsiteY17" fmla="*/ 52453 h 985005"/>
              <a:gd name="connsiteX18" fmla="*/ 9682324 w 9699298"/>
              <a:gd name="connsiteY18" fmla="*/ 495742 h 985005"/>
              <a:gd name="connsiteX19" fmla="*/ 9682324 w 9699298"/>
              <a:gd name="connsiteY19" fmla="*/ 957125 h 985005"/>
              <a:gd name="connsiteX20" fmla="*/ 9114636 w 9699298"/>
              <a:gd name="connsiteY20" fmla="*/ 957125 h 985005"/>
              <a:gd name="connsiteX21" fmla="*/ 8450442 w 9699298"/>
              <a:gd name="connsiteY21" fmla="*/ 957125 h 985005"/>
              <a:gd name="connsiteX22" fmla="*/ 8075768 w 9699298"/>
              <a:gd name="connsiteY22" fmla="*/ 957125 h 985005"/>
              <a:gd name="connsiteX23" fmla="*/ 7604587 w 9699298"/>
              <a:gd name="connsiteY23" fmla="*/ 957125 h 985005"/>
              <a:gd name="connsiteX24" fmla="*/ 7036899 w 9699298"/>
              <a:gd name="connsiteY24" fmla="*/ 957125 h 985005"/>
              <a:gd name="connsiteX25" fmla="*/ 6372705 w 9699298"/>
              <a:gd name="connsiteY25" fmla="*/ 957125 h 985005"/>
              <a:gd name="connsiteX26" fmla="*/ 5901524 w 9699298"/>
              <a:gd name="connsiteY26" fmla="*/ 957125 h 985005"/>
              <a:gd name="connsiteX27" fmla="*/ 5623357 w 9699298"/>
              <a:gd name="connsiteY27" fmla="*/ 957125 h 985005"/>
              <a:gd name="connsiteX28" fmla="*/ 5055669 w 9699298"/>
              <a:gd name="connsiteY28" fmla="*/ 957125 h 985005"/>
              <a:gd name="connsiteX29" fmla="*/ 4584488 w 9699298"/>
              <a:gd name="connsiteY29" fmla="*/ 957125 h 985005"/>
              <a:gd name="connsiteX30" fmla="*/ 4306321 w 9699298"/>
              <a:gd name="connsiteY30" fmla="*/ 957125 h 985005"/>
              <a:gd name="connsiteX31" fmla="*/ 4028154 w 9699298"/>
              <a:gd name="connsiteY31" fmla="*/ 957125 h 985005"/>
              <a:gd name="connsiteX32" fmla="*/ 3363960 w 9699298"/>
              <a:gd name="connsiteY32" fmla="*/ 957125 h 985005"/>
              <a:gd name="connsiteX33" fmla="*/ 2892779 w 9699298"/>
              <a:gd name="connsiteY33" fmla="*/ 957125 h 985005"/>
              <a:gd name="connsiteX34" fmla="*/ 2325091 w 9699298"/>
              <a:gd name="connsiteY34" fmla="*/ 957125 h 985005"/>
              <a:gd name="connsiteX35" fmla="*/ 1660897 w 9699298"/>
              <a:gd name="connsiteY35" fmla="*/ 957125 h 985005"/>
              <a:gd name="connsiteX36" fmla="*/ 1189716 w 9699298"/>
              <a:gd name="connsiteY36" fmla="*/ 957125 h 985005"/>
              <a:gd name="connsiteX37" fmla="*/ 31633 w 9699298"/>
              <a:gd name="connsiteY37" fmla="*/ 957125 h 985005"/>
              <a:gd name="connsiteX38" fmla="*/ 31633 w 9699298"/>
              <a:gd name="connsiteY38" fmla="*/ 513836 h 985005"/>
              <a:gd name="connsiteX39" fmla="*/ 31633 w 9699298"/>
              <a:gd name="connsiteY39" fmla="*/ 52453 h 985005"/>
              <a:gd name="connsiteX0" fmla="*/ 182716 w 9699298"/>
              <a:gd name="connsiteY0" fmla="*/ 700 h 985005"/>
              <a:gd name="connsiteX1" fmla="*/ 502814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012863 w 9699298"/>
              <a:gd name="connsiteY4" fmla="*/ 52453 h 985005"/>
              <a:gd name="connsiteX5" fmla="*/ 2387537 w 9699298"/>
              <a:gd name="connsiteY5" fmla="*/ 52453 h 985005"/>
              <a:gd name="connsiteX6" fmla="*/ 2665704 w 9699298"/>
              <a:gd name="connsiteY6" fmla="*/ 52453 h 985005"/>
              <a:gd name="connsiteX7" fmla="*/ 3233392 w 9699298"/>
              <a:gd name="connsiteY7" fmla="*/ 52453 h 985005"/>
              <a:gd name="connsiteX8" fmla="*/ 3511559 w 9699298"/>
              <a:gd name="connsiteY8" fmla="*/ 52453 h 985005"/>
              <a:gd name="connsiteX9" fmla="*/ 3886233 w 9699298"/>
              <a:gd name="connsiteY9" fmla="*/ 52453 h 985005"/>
              <a:gd name="connsiteX10" fmla="*/ 4453920 w 9699298"/>
              <a:gd name="connsiteY10" fmla="*/ 52453 h 985005"/>
              <a:gd name="connsiteX11" fmla="*/ 5021608 w 9699298"/>
              <a:gd name="connsiteY11" fmla="*/ 52453 h 985005"/>
              <a:gd name="connsiteX12" fmla="*/ 5396282 w 9699298"/>
              <a:gd name="connsiteY12" fmla="*/ 52453 h 985005"/>
              <a:gd name="connsiteX13" fmla="*/ 6060476 w 9699298"/>
              <a:gd name="connsiteY13" fmla="*/ 52453 h 985005"/>
              <a:gd name="connsiteX14" fmla="*/ 6821178 w 9699298"/>
              <a:gd name="connsiteY14" fmla="*/ 52453 h 985005"/>
              <a:gd name="connsiteX15" fmla="*/ 7388866 w 9699298"/>
              <a:gd name="connsiteY15" fmla="*/ 52453 h 985005"/>
              <a:gd name="connsiteX16" fmla="*/ 7860046 w 9699298"/>
              <a:gd name="connsiteY16" fmla="*/ 52453 h 985005"/>
              <a:gd name="connsiteX17" fmla="*/ 8427734 w 9699298"/>
              <a:gd name="connsiteY17" fmla="*/ 52453 h 985005"/>
              <a:gd name="connsiteX18" fmla="*/ 8705901 w 9699298"/>
              <a:gd name="connsiteY18" fmla="*/ 52453 h 985005"/>
              <a:gd name="connsiteX19" fmla="*/ 9682324 w 9699298"/>
              <a:gd name="connsiteY19" fmla="*/ 52453 h 985005"/>
              <a:gd name="connsiteX20" fmla="*/ 9682324 w 9699298"/>
              <a:gd name="connsiteY20" fmla="*/ 522882 h 985005"/>
              <a:gd name="connsiteX21" fmla="*/ 9682324 w 9699298"/>
              <a:gd name="connsiteY21" fmla="*/ 957125 h 985005"/>
              <a:gd name="connsiteX22" fmla="*/ 9404157 w 9699298"/>
              <a:gd name="connsiteY22" fmla="*/ 957125 h 985005"/>
              <a:gd name="connsiteX23" fmla="*/ 8643455 w 9699298"/>
              <a:gd name="connsiteY23" fmla="*/ 957125 h 985005"/>
              <a:gd name="connsiteX24" fmla="*/ 8268782 w 9699298"/>
              <a:gd name="connsiteY24" fmla="*/ 957125 h 985005"/>
              <a:gd name="connsiteX25" fmla="*/ 7894108 w 9699298"/>
              <a:gd name="connsiteY25" fmla="*/ 957125 h 985005"/>
              <a:gd name="connsiteX26" fmla="*/ 7326420 w 9699298"/>
              <a:gd name="connsiteY26" fmla="*/ 957125 h 985005"/>
              <a:gd name="connsiteX27" fmla="*/ 6662225 w 9699298"/>
              <a:gd name="connsiteY27" fmla="*/ 957125 h 985005"/>
              <a:gd name="connsiteX28" fmla="*/ 6384058 w 9699298"/>
              <a:gd name="connsiteY28" fmla="*/ 957125 h 985005"/>
              <a:gd name="connsiteX29" fmla="*/ 5623357 w 9699298"/>
              <a:gd name="connsiteY29" fmla="*/ 957125 h 985005"/>
              <a:gd name="connsiteX30" fmla="*/ 5248683 w 9699298"/>
              <a:gd name="connsiteY30" fmla="*/ 957125 h 985005"/>
              <a:gd name="connsiteX31" fmla="*/ 4777502 w 9699298"/>
              <a:gd name="connsiteY31" fmla="*/ 957125 h 985005"/>
              <a:gd name="connsiteX32" fmla="*/ 4306321 w 9699298"/>
              <a:gd name="connsiteY32" fmla="*/ 957125 h 985005"/>
              <a:gd name="connsiteX33" fmla="*/ 3835141 w 9699298"/>
              <a:gd name="connsiteY33" fmla="*/ 957125 h 985005"/>
              <a:gd name="connsiteX34" fmla="*/ 3556974 w 9699298"/>
              <a:gd name="connsiteY34" fmla="*/ 957125 h 985005"/>
              <a:gd name="connsiteX35" fmla="*/ 3182300 w 9699298"/>
              <a:gd name="connsiteY35" fmla="*/ 957125 h 985005"/>
              <a:gd name="connsiteX36" fmla="*/ 2614612 w 9699298"/>
              <a:gd name="connsiteY36" fmla="*/ 957125 h 985005"/>
              <a:gd name="connsiteX37" fmla="*/ 2239938 w 9699298"/>
              <a:gd name="connsiteY37" fmla="*/ 957125 h 985005"/>
              <a:gd name="connsiteX38" fmla="*/ 1672250 w 9699298"/>
              <a:gd name="connsiteY38" fmla="*/ 957125 h 985005"/>
              <a:gd name="connsiteX39" fmla="*/ 1201070 w 9699298"/>
              <a:gd name="connsiteY39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623122876">
                  <a:custGeom>
                    <a:avLst/>
                    <a:gdLst>
                      <a:gd name="connsiteX0" fmla="*/ 17128 w 5252022"/>
                      <a:gd name="connsiteY0" fmla="*/ 66553 h 1249788"/>
                      <a:gd name="connsiteX1" fmla="*/ 220009 w 5252022"/>
                      <a:gd name="connsiteY1" fmla="*/ 66553 h 1249788"/>
                      <a:gd name="connsiteX2" fmla="*/ 422889 w 5252022"/>
                      <a:gd name="connsiteY2" fmla="*/ 66553 h 1249788"/>
                      <a:gd name="connsiteX3" fmla="*/ 730283 w 5252022"/>
                      <a:gd name="connsiteY3" fmla="*/ 66553 h 1249788"/>
                      <a:gd name="connsiteX4" fmla="*/ 1142191 w 5252022"/>
                      <a:gd name="connsiteY4" fmla="*/ 66553 h 1249788"/>
                      <a:gd name="connsiteX5" fmla="*/ 1554100 w 5252022"/>
                      <a:gd name="connsiteY5" fmla="*/ 66553 h 1249788"/>
                      <a:gd name="connsiteX6" fmla="*/ 1861494 w 5252022"/>
                      <a:gd name="connsiteY6" fmla="*/ 66553 h 1249788"/>
                      <a:gd name="connsiteX7" fmla="*/ 2116631 w 5252022"/>
                      <a:gd name="connsiteY7" fmla="*/ 66553 h 1249788"/>
                      <a:gd name="connsiteX8" fmla="*/ 2476282 w 5252022"/>
                      <a:gd name="connsiteY8" fmla="*/ 66553 h 1249788"/>
                      <a:gd name="connsiteX9" fmla="*/ 2731419 w 5252022"/>
                      <a:gd name="connsiteY9" fmla="*/ 66553 h 1249788"/>
                      <a:gd name="connsiteX10" fmla="*/ 2934299 w 5252022"/>
                      <a:gd name="connsiteY10" fmla="*/ 66553 h 1249788"/>
                      <a:gd name="connsiteX11" fmla="*/ 3293951 w 5252022"/>
                      <a:gd name="connsiteY11" fmla="*/ 66553 h 1249788"/>
                      <a:gd name="connsiteX12" fmla="*/ 3705859 w 5252022"/>
                      <a:gd name="connsiteY12" fmla="*/ 66553 h 1249788"/>
                      <a:gd name="connsiteX13" fmla="*/ 3960996 w 5252022"/>
                      <a:gd name="connsiteY13" fmla="*/ 66553 h 1249788"/>
                      <a:gd name="connsiteX14" fmla="*/ 4163876 w 5252022"/>
                      <a:gd name="connsiteY14" fmla="*/ 66553 h 1249788"/>
                      <a:gd name="connsiteX15" fmla="*/ 4523528 w 5252022"/>
                      <a:gd name="connsiteY15" fmla="*/ 66553 h 1249788"/>
                      <a:gd name="connsiteX16" fmla="*/ 4883179 w 5252022"/>
                      <a:gd name="connsiteY16" fmla="*/ 66553 h 1249788"/>
                      <a:gd name="connsiteX17" fmla="*/ 5242830 w 5252022"/>
                      <a:gd name="connsiteY17" fmla="*/ 66553 h 1249788"/>
                      <a:gd name="connsiteX18" fmla="*/ 5242830 w 5252022"/>
                      <a:gd name="connsiteY18" fmla="*/ 629004 h 1249788"/>
                      <a:gd name="connsiteX19" fmla="*/ 5242830 w 5252022"/>
                      <a:gd name="connsiteY19" fmla="*/ 1214413 h 1249788"/>
                      <a:gd name="connsiteX20" fmla="*/ 4935436 w 5252022"/>
                      <a:gd name="connsiteY20" fmla="*/ 1214413 h 1249788"/>
                      <a:gd name="connsiteX21" fmla="*/ 4575785 w 5252022"/>
                      <a:gd name="connsiteY21" fmla="*/ 1214413 h 1249788"/>
                      <a:gd name="connsiteX22" fmla="*/ 4372905 w 5252022"/>
                      <a:gd name="connsiteY22" fmla="*/ 1214413 h 1249788"/>
                      <a:gd name="connsiteX23" fmla="*/ 4117767 w 5252022"/>
                      <a:gd name="connsiteY23" fmla="*/ 1214413 h 1249788"/>
                      <a:gd name="connsiteX24" fmla="*/ 3810373 w 5252022"/>
                      <a:gd name="connsiteY24" fmla="*/ 1214413 h 1249788"/>
                      <a:gd name="connsiteX25" fmla="*/ 3450722 w 5252022"/>
                      <a:gd name="connsiteY25" fmla="*/ 1214413 h 1249788"/>
                      <a:gd name="connsiteX26" fmla="*/ 3195585 w 5252022"/>
                      <a:gd name="connsiteY26" fmla="*/ 1214413 h 1249788"/>
                      <a:gd name="connsiteX27" fmla="*/ 3044962 w 5252022"/>
                      <a:gd name="connsiteY27" fmla="*/ 1214413 h 1249788"/>
                      <a:gd name="connsiteX28" fmla="*/ 2737567 w 5252022"/>
                      <a:gd name="connsiteY28" fmla="*/ 1214413 h 1249788"/>
                      <a:gd name="connsiteX29" fmla="*/ 2482430 w 5252022"/>
                      <a:gd name="connsiteY29" fmla="*/ 1214413 h 1249788"/>
                      <a:gd name="connsiteX30" fmla="*/ 2331807 w 5252022"/>
                      <a:gd name="connsiteY30" fmla="*/ 1214413 h 1249788"/>
                      <a:gd name="connsiteX31" fmla="*/ 2181183 w 5252022"/>
                      <a:gd name="connsiteY31" fmla="*/ 1214413 h 1249788"/>
                      <a:gd name="connsiteX32" fmla="*/ 1821533 w 5252022"/>
                      <a:gd name="connsiteY32" fmla="*/ 1214413 h 1249788"/>
                      <a:gd name="connsiteX33" fmla="*/ 1566395 w 5252022"/>
                      <a:gd name="connsiteY33" fmla="*/ 1214413 h 1249788"/>
                      <a:gd name="connsiteX34" fmla="*/ 1259001 w 5252022"/>
                      <a:gd name="connsiteY34" fmla="*/ 1214413 h 1249788"/>
                      <a:gd name="connsiteX35" fmla="*/ 899350 w 5252022"/>
                      <a:gd name="connsiteY35" fmla="*/ 1214413 h 1249788"/>
                      <a:gd name="connsiteX36" fmla="*/ 644213 w 5252022"/>
                      <a:gd name="connsiteY36" fmla="*/ 1214413 h 1249788"/>
                      <a:gd name="connsiteX37" fmla="*/ 17128 w 5252022"/>
                      <a:gd name="connsiteY37" fmla="*/ 1214413 h 1249788"/>
                      <a:gd name="connsiteX38" fmla="*/ 17128 w 5252022"/>
                      <a:gd name="connsiteY38" fmla="*/ 651962 h 1249788"/>
                      <a:gd name="connsiteX39" fmla="*/ 17128 w 5252022"/>
                      <a:gd name="connsiteY39" fmla="*/ 66553 h 1249788"/>
                      <a:gd name="connsiteX0" fmla="*/ 98937 w 5252022"/>
                      <a:gd name="connsiteY0" fmla="*/ 888 h 1249788"/>
                      <a:gd name="connsiteX1" fmla="*/ 272266 w 5252022"/>
                      <a:gd name="connsiteY1" fmla="*/ 66553 h 1249788"/>
                      <a:gd name="connsiteX2" fmla="*/ 422889 w 5252022"/>
                      <a:gd name="connsiteY2" fmla="*/ 66553 h 1249788"/>
                      <a:gd name="connsiteX3" fmla="*/ 730283 w 5252022"/>
                      <a:gd name="connsiteY3" fmla="*/ 66553 h 1249788"/>
                      <a:gd name="connsiteX4" fmla="*/ 1089934 w 5252022"/>
                      <a:gd name="connsiteY4" fmla="*/ 66553 h 1249788"/>
                      <a:gd name="connsiteX5" fmla="*/ 1292814 w 5252022"/>
                      <a:gd name="connsiteY5" fmla="*/ 66553 h 1249788"/>
                      <a:gd name="connsiteX6" fmla="*/ 1443438 w 5252022"/>
                      <a:gd name="connsiteY6" fmla="*/ 66553 h 1249788"/>
                      <a:gd name="connsiteX7" fmla="*/ 1750832 w 5252022"/>
                      <a:gd name="connsiteY7" fmla="*/ 66553 h 1249788"/>
                      <a:gd name="connsiteX8" fmla="*/ 1901455 w 5252022"/>
                      <a:gd name="connsiteY8" fmla="*/ 66553 h 1249788"/>
                      <a:gd name="connsiteX9" fmla="*/ 2104335 w 5252022"/>
                      <a:gd name="connsiteY9" fmla="*/ 66553 h 1249788"/>
                      <a:gd name="connsiteX10" fmla="*/ 2411729 w 5252022"/>
                      <a:gd name="connsiteY10" fmla="*/ 66553 h 1249788"/>
                      <a:gd name="connsiteX11" fmla="*/ 2719124 w 5252022"/>
                      <a:gd name="connsiteY11" fmla="*/ 66553 h 1249788"/>
                      <a:gd name="connsiteX12" fmla="*/ 2922004 w 5252022"/>
                      <a:gd name="connsiteY12" fmla="*/ 66553 h 1249788"/>
                      <a:gd name="connsiteX13" fmla="*/ 3281655 w 5252022"/>
                      <a:gd name="connsiteY13" fmla="*/ 66553 h 1249788"/>
                      <a:gd name="connsiteX14" fmla="*/ 3693563 w 5252022"/>
                      <a:gd name="connsiteY14" fmla="*/ 66553 h 1249788"/>
                      <a:gd name="connsiteX15" fmla="*/ 4000958 w 5252022"/>
                      <a:gd name="connsiteY15" fmla="*/ 66553 h 1249788"/>
                      <a:gd name="connsiteX16" fmla="*/ 4256095 w 5252022"/>
                      <a:gd name="connsiteY16" fmla="*/ 66553 h 1249788"/>
                      <a:gd name="connsiteX17" fmla="*/ 4563489 w 5252022"/>
                      <a:gd name="connsiteY17" fmla="*/ 66553 h 1249788"/>
                      <a:gd name="connsiteX18" fmla="*/ 4714112 w 5252022"/>
                      <a:gd name="connsiteY18" fmla="*/ 66553 h 1249788"/>
                      <a:gd name="connsiteX19" fmla="*/ 5242830 w 5252022"/>
                      <a:gd name="connsiteY19" fmla="*/ 66553 h 1249788"/>
                      <a:gd name="connsiteX20" fmla="*/ 5242830 w 5252022"/>
                      <a:gd name="connsiteY20" fmla="*/ 663439 h 1249788"/>
                      <a:gd name="connsiteX21" fmla="*/ 5242830 w 5252022"/>
                      <a:gd name="connsiteY21" fmla="*/ 1214413 h 1249788"/>
                      <a:gd name="connsiteX22" fmla="*/ 5092207 w 5252022"/>
                      <a:gd name="connsiteY22" fmla="*/ 1214413 h 1249788"/>
                      <a:gd name="connsiteX23" fmla="*/ 4680299 w 5252022"/>
                      <a:gd name="connsiteY23" fmla="*/ 1214413 h 1249788"/>
                      <a:gd name="connsiteX24" fmla="*/ 4477419 w 5252022"/>
                      <a:gd name="connsiteY24" fmla="*/ 1214413 h 1249788"/>
                      <a:gd name="connsiteX25" fmla="*/ 4274539 w 5252022"/>
                      <a:gd name="connsiteY25" fmla="*/ 1214413 h 1249788"/>
                      <a:gd name="connsiteX26" fmla="*/ 3967144 w 5252022"/>
                      <a:gd name="connsiteY26" fmla="*/ 1214413 h 1249788"/>
                      <a:gd name="connsiteX27" fmla="*/ 3607493 w 5252022"/>
                      <a:gd name="connsiteY27" fmla="*/ 1214413 h 1249788"/>
                      <a:gd name="connsiteX28" fmla="*/ 3456870 w 5252022"/>
                      <a:gd name="connsiteY28" fmla="*/ 1214413 h 1249788"/>
                      <a:gd name="connsiteX29" fmla="*/ 3044962 w 5252022"/>
                      <a:gd name="connsiteY29" fmla="*/ 1214413 h 1249788"/>
                      <a:gd name="connsiteX30" fmla="*/ 2842081 w 5252022"/>
                      <a:gd name="connsiteY30" fmla="*/ 1214413 h 1249788"/>
                      <a:gd name="connsiteX31" fmla="*/ 2586944 w 5252022"/>
                      <a:gd name="connsiteY31" fmla="*/ 1214413 h 1249788"/>
                      <a:gd name="connsiteX32" fmla="*/ 2331807 w 5252022"/>
                      <a:gd name="connsiteY32" fmla="*/ 1214413 h 1249788"/>
                      <a:gd name="connsiteX33" fmla="*/ 2076670 w 5252022"/>
                      <a:gd name="connsiteY33" fmla="*/ 1214413 h 1249788"/>
                      <a:gd name="connsiteX34" fmla="*/ 1926047 w 5252022"/>
                      <a:gd name="connsiteY34" fmla="*/ 1214413 h 1249788"/>
                      <a:gd name="connsiteX35" fmla="*/ 1723166 w 5252022"/>
                      <a:gd name="connsiteY35" fmla="*/ 1214413 h 1249788"/>
                      <a:gd name="connsiteX36" fmla="*/ 1415772 w 5252022"/>
                      <a:gd name="connsiteY36" fmla="*/ 1214413 h 1249788"/>
                      <a:gd name="connsiteX37" fmla="*/ 1212892 w 5252022"/>
                      <a:gd name="connsiteY37" fmla="*/ 1214413 h 1249788"/>
                      <a:gd name="connsiteX38" fmla="*/ 905497 w 5252022"/>
                      <a:gd name="connsiteY38" fmla="*/ 1214413 h 1249788"/>
                      <a:gd name="connsiteX39" fmla="*/ 650361 w 5252022"/>
                      <a:gd name="connsiteY39" fmla="*/ 1214413 h 1249788"/>
                      <a:gd name="connsiteX40" fmla="*/ 499737 w 5252022"/>
                      <a:gd name="connsiteY40" fmla="*/ 1214413 h 1249788"/>
                      <a:gd name="connsiteX41" fmla="*/ 17128 w 5252022"/>
                      <a:gd name="connsiteY41" fmla="*/ 1214413 h 1249788"/>
                      <a:gd name="connsiteX42" fmla="*/ 17128 w 5252022"/>
                      <a:gd name="connsiteY42" fmla="*/ 617526 h 1249788"/>
                      <a:gd name="connsiteX43" fmla="*/ 98937 w 5252022"/>
                      <a:gd name="connsiteY43" fmla="*/ 888 h 1249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5252022" h="1249788" fill="none" extrusionOk="0">
                        <a:moveTo>
                          <a:pt x="17128" y="66553"/>
                        </a:moveTo>
                        <a:cubicBezTo>
                          <a:pt x="71436" y="39452"/>
                          <a:pt x="170657" y="104412"/>
                          <a:pt x="220009" y="66553"/>
                        </a:cubicBezTo>
                        <a:cubicBezTo>
                          <a:pt x="245777" y="23687"/>
                          <a:pt x="374969" y="107089"/>
                          <a:pt x="422889" y="66553"/>
                        </a:cubicBezTo>
                        <a:cubicBezTo>
                          <a:pt x="460962" y="-973"/>
                          <a:pt x="624826" y="138019"/>
                          <a:pt x="730283" y="66553"/>
                        </a:cubicBezTo>
                        <a:cubicBezTo>
                          <a:pt x="835906" y="-13630"/>
                          <a:pt x="994010" y="133816"/>
                          <a:pt x="1142191" y="66553"/>
                        </a:cubicBezTo>
                        <a:cubicBezTo>
                          <a:pt x="1262931" y="1556"/>
                          <a:pt x="1470889" y="157151"/>
                          <a:pt x="1554100" y="66553"/>
                        </a:cubicBezTo>
                        <a:cubicBezTo>
                          <a:pt x="1637849" y="-12436"/>
                          <a:pt x="1804056" y="110271"/>
                          <a:pt x="1861494" y="66553"/>
                        </a:cubicBezTo>
                        <a:cubicBezTo>
                          <a:pt x="1920700" y="20288"/>
                          <a:pt x="2063341" y="114528"/>
                          <a:pt x="2116631" y="66553"/>
                        </a:cubicBezTo>
                        <a:cubicBezTo>
                          <a:pt x="2176690" y="54833"/>
                          <a:pt x="2314036" y="80982"/>
                          <a:pt x="2476282" y="66553"/>
                        </a:cubicBezTo>
                        <a:cubicBezTo>
                          <a:pt x="2635790" y="66887"/>
                          <a:pt x="2635437" y="81064"/>
                          <a:pt x="2731419" y="66553"/>
                        </a:cubicBezTo>
                        <a:cubicBezTo>
                          <a:pt x="2839857" y="55047"/>
                          <a:pt x="2894230" y="125900"/>
                          <a:pt x="2934299" y="66553"/>
                        </a:cubicBezTo>
                        <a:cubicBezTo>
                          <a:pt x="3008658" y="-6822"/>
                          <a:pt x="3150491" y="98117"/>
                          <a:pt x="3293951" y="66553"/>
                        </a:cubicBezTo>
                        <a:cubicBezTo>
                          <a:pt x="3407192" y="66739"/>
                          <a:pt x="3582414" y="112431"/>
                          <a:pt x="3705859" y="66553"/>
                        </a:cubicBezTo>
                        <a:cubicBezTo>
                          <a:pt x="3860863" y="27116"/>
                          <a:pt x="3890580" y="142482"/>
                          <a:pt x="3960996" y="66553"/>
                        </a:cubicBezTo>
                        <a:cubicBezTo>
                          <a:pt x="4026968" y="3715"/>
                          <a:pt x="4071137" y="113885"/>
                          <a:pt x="4163876" y="66553"/>
                        </a:cubicBezTo>
                        <a:cubicBezTo>
                          <a:pt x="4221653" y="-4815"/>
                          <a:pt x="4377842" y="184956"/>
                          <a:pt x="4523528" y="66553"/>
                        </a:cubicBezTo>
                        <a:cubicBezTo>
                          <a:pt x="4669565" y="-7922"/>
                          <a:pt x="4720317" y="137708"/>
                          <a:pt x="4883179" y="66553"/>
                        </a:cubicBezTo>
                        <a:cubicBezTo>
                          <a:pt x="5050004" y="-11570"/>
                          <a:pt x="5155491" y="82262"/>
                          <a:pt x="5242830" y="66553"/>
                        </a:cubicBezTo>
                        <a:cubicBezTo>
                          <a:pt x="5271692" y="187271"/>
                          <a:pt x="5243709" y="405583"/>
                          <a:pt x="5242830" y="629004"/>
                        </a:cubicBezTo>
                        <a:cubicBezTo>
                          <a:pt x="5258384" y="870640"/>
                          <a:pt x="5225584" y="971081"/>
                          <a:pt x="5242830" y="1214413"/>
                        </a:cubicBezTo>
                        <a:cubicBezTo>
                          <a:pt x="5147540" y="1279351"/>
                          <a:pt x="5014829" y="1147210"/>
                          <a:pt x="4935436" y="1214413"/>
                        </a:cubicBezTo>
                        <a:cubicBezTo>
                          <a:pt x="4855091" y="1262515"/>
                          <a:pt x="4648481" y="1149696"/>
                          <a:pt x="4575785" y="1214413"/>
                        </a:cubicBezTo>
                        <a:cubicBezTo>
                          <a:pt x="4501135" y="1267266"/>
                          <a:pt x="4465781" y="1159436"/>
                          <a:pt x="4372905" y="1214413"/>
                        </a:cubicBezTo>
                        <a:cubicBezTo>
                          <a:pt x="4289039" y="1270415"/>
                          <a:pt x="4227753" y="1197754"/>
                          <a:pt x="4117767" y="1214413"/>
                        </a:cubicBezTo>
                        <a:cubicBezTo>
                          <a:pt x="4003172" y="1248179"/>
                          <a:pt x="3932177" y="1142884"/>
                          <a:pt x="3810373" y="1214413"/>
                        </a:cubicBezTo>
                        <a:cubicBezTo>
                          <a:pt x="3693348" y="1308852"/>
                          <a:pt x="3573667" y="1178669"/>
                          <a:pt x="3450722" y="1214413"/>
                        </a:cubicBezTo>
                        <a:cubicBezTo>
                          <a:pt x="3349234" y="1227979"/>
                          <a:pt x="3318107" y="1209549"/>
                          <a:pt x="3195585" y="1214413"/>
                        </a:cubicBezTo>
                        <a:cubicBezTo>
                          <a:pt x="3058657" y="1215903"/>
                          <a:pt x="3107162" y="1168259"/>
                          <a:pt x="3044962" y="1214413"/>
                        </a:cubicBezTo>
                        <a:cubicBezTo>
                          <a:pt x="2980193" y="1259635"/>
                          <a:pt x="2841780" y="1162979"/>
                          <a:pt x="2737567" y="1214413"/>
                        </a:cubicBezTo>
                        <a:cubicBezTo>
                          <a:pt x="2636359" y="1250454"/>
                          <a:pt x="2545766" y="1138671"/>
                          <a:pt x="2482430" y="1214413"/>
                        </a:cubicBezTo>
                        <a:cubicBezTo>
                          <a:pt x="2428490" y="1282658"/>
                          <a:pt x="2368935" y="1210748"/>
                          <a:pt x="2331807" y="1214413"/>
                        </a:cubicBezTo>
                        <a:cubicBezTo>
                          <a:pt x="2279491" y="1220831"/>
                          <a:pt x="2258592" y="1175955"/>
                          <a:pt x="2181183" y="1214413"/>
                        </a:cubicBezTo>
                        <a:cubicBezTo>
                          <a:pt x="2073370" y="1255058"/>
                          <a:pt x="2000257" y="1192061"/>
                          <a:pt x="1821533" y="1214413"/>
                        </a:cubicBezTo>
                        <a:cubicBezTo>
                          <a:pt x="1658693" y="1262897"/>
                          <a:pt x="1674576" y="1209229"/>
                          <a:pt x="1566395" y="1214413"/>
                        </a:cubicBezTo>
                        <a:cubicBezTo>
                          <a:pt x="1461152" y="1217078"/>
                          <a:pt x="1407290" y="1190980"/>
                          <a:pt x="1259001" y="1214413"/>
                        </a:cubicBezTo>
                        <a:cubicBezTo>
                          <a:pt x="1108107" y="1229165"/>
                          <a:pt x="991164" y="1181726"/>
                          <a:pt x="899350" y="1214413"/>
                        </a:cubicBezTo>
                        <a:cubicBezTo>
                          <a:pt x="791523" y="1257418"/>
                          <a:pt x="715909" y="1185710"/>
                          <a:pt x="644213" y="1214413"/>
                        </a:cubicBezTo>
                        <a:cubicBezTo>
                          <a:pt x="566103" y="1208537"/>
                          <a:pt x="210530" y="1175442"/>
                          <a:pt x="17128" y="1214413"/>
                        </a:cubicBezTo>
                        <a:cubicBezTo>
                          <a:pt x="4194" y="970385"/>
                          <a:pt x="30335" y="873552"/>
                          <a:pt x="17128" y="651962"/>
                        </a:cubicBezTo>
                        <a:cubicBezTo>
                          <a:pt x="10972" y="405342"/>
                          <a:pt x="30292" y="363143"/>
                          <a:pt x="17128" y="66553"/>
                        </a:cubicBezTo>
                        <a:close/>
                      </a:path>
                      <a:path w="5252022" h="1249788" stroke="0" extrusionOk="0">
                        <a:moveTo>
                          <a:pt x="98937" y="888"/>
                        </a:moveTo>
                        <a:cubicBezTo>
                          <a:pt x="177766" y="-22990"/>
                          <a:pt x="216461" y="56978"/>
                          <a:pt x="272266" y="66553"/>
                        </a:cubicBezTo>
                        <a:cubicBezTo>
                          <a:pt x="328657" y="73589"/>
                          <a:pt x="349829" y="83563"/>
                          <a:pt x="422889" y="66553"/>
                        </a:cubicBezTo>
                        <a:cubicBezTo>
                          <a:pt x="486779" y="85274"/>
                          <a:pt x="583653" y="101606"/>
                          <a:pt x="730283" y="66553"/>
                        </a:cubicBezTo>
                        <a:cubicBezTo>
                          <a:pt x="836476" y="184"/>
                          <a:pt x="954981" y="163114"/>
                          <a:pt x="1089934" y="66553"/>
                        </a:cubicBezTo>
                        <a:cubicBezTo>
                          <a:pt x="1206642" y="-11191"/>
                          <a:pt x="1247208" y="87581"/>
                          <a:pt x="1292814" y="66553"/>
                        </a:cubicBezTo>
                        <a:cubicBezTo>
                          <a:pt x="1335510" y="51152"/>
                          <a:pt x="1396562" y="97844"/>
                          <a:pt x="1443438" y="66553"/>
                        </a:cubicBezTo>
                        <a:cubicBezTo>
                          <a:pt x="1501844" y="18691"/>
                          <a:pt x="1676647" y="136161"/>
                          <a:pt x="1750832" y="66553"/>
                        </a:cubicBezTo>
                        <a:cubicBezTo>
                          <a:pt x="1810979" y="-19597"/>
                          <a:pt x="1847199" y="80012"/>
                          <a:pt x="1901455" y="66553"/>
                        </a:cubicBezTo>
                        <a:cubicBezTo>
                          <a:pt x="1943184" y="80427"/>
                          <a:pt x="2027802" y="70309"/>
                          <a:pt x="2104335" y="66553"/>
                        </a:cubicBezTo>
                        <a:cubicBezTo>
                          <a:pt x="2181651" y="63680"/>
                          <a:pt x="2330867" y="71096"/>
                          <a:pt x="2411729" y="66553"/>
                        </a:cubicBezTo>
                        <a:cubicBezTo>
                          <a:pt x="2486322" y="57658"/>
                          <a:pt x="2586770" y="132900"/>
                          <a:pt x="2719124" y="66553"/>
                        </a:cubicBezTo>
                        <a:cubicBezTo>
                          <a:pt x="2854279" y="10296"/>
                          <a:pt x="2826282" y="99014"/>
                          <a:pt x="2922004" y="66553"/>
                        </a:cubicBezTo>
                        <a:cubicBezTo>
                          <a:pt x="3017120" y="15166"/>
                          <a:pt x="3154313" y="118027"/>
                          <a:pt x="3281655" y="66553"/>
                        </a:cubicBezTo>
                        <a:cubicBezTo>
                          <a:pt x="3398729" y="-31"/>
                          <a:pt x="3478053" y="75664"/>
                          <a:pt x="3693563" y="66553"/>
                        </a:cubicBezTo>
                        <a:cubicBezTo>
                          <a:pt x="3886999" y="64465"/>
                          <a:pt x="3934326" y="157138"/>
                          <a:pt x="4000958" y="66553"/>
                        </a:cubicBezTo>
                        <a:cubicBezTo>
                          <a:pt x="4076239" y="8915"/>
                          <a:pt x="4195117" y="96281"/>
                          <a:pt x="4256095" y="66553"/>
                        </a:cubicBezTo>
                        <a:cubicBezTo>
                          <a:pt x="4300531" y="29745"/>
                          <a:pt x="4393759" y="61635"/>
                          <a:pt x="4563489" y="66553"/>
                        </a:cubicBezTo>
                        <a:cubicBezTo>
                          <a:pt x="4699224" y="54899"/>
                          <a:pt x="4660428" y="71632"/>
                          <a:pt x="4714112" y="66553"/>
                        </a:cubicBezTo>
                        <a:cubicBezTo>
                          <a:pt x="4749539" y="64224"/>
                          <a:pt x="5014312" y="94054"/>
                          <a:pt x="5242830" y="66553"/>
                        </a:cubicBezTo>
                        <a:cubicBezTo>
                          <a:pt x="5258962" y="372261"/>
                          <a:pt x="5209951" y="528968"/>
                          <a:pt x="5242830" y="663439"/>
                        </a:cubicBezTo>
                        <a:cubicBezTo>
                          <a:pt x="5302773" y="789821"/>
                          <a:pt x="5244373" y="1054533"/>
                          <a:pt x="5242830" y="1214413"/>
                        </a:cubicBezTo>
                        <a:cubicBezTo>
                          <a:pt x="5199411" y="1214535"/>
                          <a:pt x="5171822" y="1167948"/>
                          <a:pt x="5092207" y="1214413"/>
                        </a:cubicBezTo>
                        <a:cubicBezTo>
                          <a:pt x="5026346" y="1218266"/>
                          <a:pt x="4806301" y="1136508"/>
                          <a:pt x="4680299" y="1214413"/>
                        </a:cubicBezTo>
                        <a:cubicBezTo>
                          <a:pt x="4581471" y="1312621"/>
                          <a:pt x="4551253" y="1173433"/>
                          <a:pt x="4477419" y="1214413"/>
                        </a:cubicBezTo>
                        <a:cubicBezTo>
                          <a:pt x="4397009" y="1268281"/>
                          <a:pt x="4317278" y="1176631"/>
                          <a:pt x="4274539" y="1214413"/>
                        </a:cubicBezTo>
                        <a:cubicBezTo>
                          <a:pt x="4231837" y="1225831"/>
                          <a:pt x="4085096" y="1193151"/>
                          <a:pt x="3967144" y="1214413"/>
                        </a:cubicBezTo>
                        <a:cubicBezTo>
                          <a:pt x="3800353" y="1246548"/>
                          <a:pt x="3718837" y="1110877"/>
                          <a:pt x="3607493" y="1214413"/>
                        </a:cubicBezTo>
                        <a:cubicBezTo>
                          <a:pt x="3523145" y="1300252"/>
                          <a:pt x="3504148" y="1189841"/>
                          <a:pt x="3456870" y="1214413"/>
                        </a:cubicBezTo>
                        <a:cubicBezTo>
                          <a:pt x="3405784" y="1258945"/>
                          <a:pt x="3205382" y="1160702"/>
                          <a:pt x="3044962" y="1214413"/>
                        </a:cubicBezTo>
                        <a:cubicBezTo>
                          <a:pt x="2911636" y="1254231"/>
                          <a:pt x="2905034" y="1202599"/>
                          <a:pt x="2842081" y="1214413"/>
                        </a:cubicBezTo>
                        <a:cubicBezTo>
                          <a:pt x="2785382" y="1218335"/>
                          <a:pt x="2673933" y="1220770"/>
                          <a:pt x="2586944" y="1214413"/>
                        </a:cubicBezTo>
                        <a:cubicBezTo>
                          <a:pt x="2518698" y="1214372"/>
                          <a:pt x="2391539" y="1203657"/>
                          <a:pt x="2331807" y="1214413"/>
                        </a:cubicBezTo>
                        <a:cubicBezTo>
                          <a:pt x="2272067" y="1238903"/>
                          <a:pt x="2146856" y="1178817"/>
                          <a:pt x="2076670" y="1214413"/>
                        </a:cubicBezTo>
                        <a:cubicBezTo>
                          <a:pt x="2021165" y="1256238"/>
                          <a:pt x="1978996" y="1208724"/>
                          <a:pt x="1926047" y="1214413"/>
                        </a:cubicBezTo>
                        <a:cubicBezTo>
                          <a:pt x="1861431" y="1224075"/>
                          <a:pt x="1817842" y="1203053"/>
                          <a:pt x="1723166" y="1214413"/>
                        </a:cubicBezTo>
                        <a:cubicBezTo>
                          <a:pt x="1618390" y="1194113"/>
                          <a:pt x="1527982" y="1141411"/>
                          <a:pt x="1415772" y="1214413"/>
                        </a:cubicBezTo>
                        <a:cubicBezTo>
                          <a:pt x="1287400" y="1286621"/>
                          <a:pt x="1285037" y="1197382"/>
                          <a:pt x="1212892" y="1214413"/>
                        </a:cubicBezTo>
                        <a:cubicBezTo>
                          <a:pt x="1142214" y="1244851"/>
                          <a:pt x="948921" y="1147857"/>
                          <a:pt x="905497" y="1214413"/>
                        </a:cubicBezTo>
                        <a:cubicBezTo>
                          <a:pt x="829943" y="1278329"/>
                          <a:pt x="736962" y="1181058"/>
                          <a:pt x="650361" y="1214413"/>
                        </a:cubicBezTo>
                        <a:cubicBezTo>
                          <a:pt x="541688" y="1247425"/>
                          <a:pt x="525370" y="1187962"/>
                          <a:pt x="499737" y="1214413"/>
                        </a:cubicBezTo>
                        <a:cubicBezTo>
                          <a:pt x="464113" y="1232272"/>
                          <a:pt x="133891" y="1135699"/>
                          <a:pt x="17128" y="1214413"/>
                        </a:cubicBezTo>
                        <a:cubicBezTo>
                          <a:pt x="-42275" y="995220"/>
                          <a:pt x="-27232" y="778748"/>
                          <a:pt x="17128" y="617526"/>
                        </a:cubicBezTo>
                        <a:cubicBezTo>
                          <a:pt x="-13305" y="421167"/>
                          <a:pt x="165214" y="269748"/>
                          <a:pt x="98937" y="888"/>
                        </a:cubicBezTo>
                        <a:close/>
                      </a:path>
                      <a:path w="5252022" h="1249788" fill="none" stroke="0" extrusionOk="0">
                        <a:moveTo>
                          <a:pt x="17128" y="66553"/>
                        </a:moveTo>
                        <a:cubicBezTo>
                          <a:pt x="75822" y="36483"/>
                          <a:pt x="169498" y="118016"/>
                          <a:pt x="220009" y="66553"/>
                        </a:cubicBezTo>
                        <a:cubicBezTo>
                          <a:pt x="264375" y="20816"/>
                          <a:pt x="374243" y="109574"/>
                          <a:pt x="422889" y="66553"/>
                        </a:cubicBezTo>
                        <a:cubicBezTo>
                          <a:pt x="471012" y="16924"/>
                          <a:pt x="654873" y="138419"/>
                          <a:pt x="730283" y="66553"/>
                        </a:cubicBezTo>
                        <a:cubicBezTo>
                          <a:pt x="819492" y="-36695"/>
                          <a:pt x="1013331" y="132101"/>
                          <a:pt x="1142191" y="66553"/>
                        </a:cubicBezTo>
                        <a:cubicBezTo>
                          <a:pt x="1252854" y="1893"/>
                          <a:pt x="1454875" y="177431"/>
                          <a:pt x="1554100" y="66553"/>
                        </a:cubicBezTo>
                        <a:cubicBezTo>
                          <a:pt x="1621330" y="-22599"/>
                          <a:pt x="1789872" y="105014"/>
                          <a:pt x="1861494" y="66553"/>
                        </a:cubicBezTo>
                        <a:cubicBezTo>
                          <a:pt x="1927674" y="-4180"/>
                          <a:pt x="2062339" y="100191"/>
                          <a:pt x="2116631" y="66553"/>
                        </a:cubicBezTo>
                        <a:cubicBezTo>
                          <a:pt x="2184309" y="23395"/>
                          <a:pt x="2347954" y="95138"/>
                          <a:pt x="2476282" y="66553"/>
                        </a:cubicBezTo>
                        <a:cubicBezTo>
                          <a:pt x="2632229" y="62172"/>
                          <a:pt x="2635300" y="92826"/>
                          <a:pt x="2731419" y="66553"/>
                        </a:cubicBezTo>
                        <a:cubicBezTo>
                          <a:pt x="2818854" y="56515"/>
                          <a:pt x="2899332" y="112695"/>
                          <a:pt x="2934299" y="66553"/>
                        </a:cubicBezTo>
                        <a:cubicBezTo>
                          <a:pt x="2959429" y="5568"/>
                          <a:pt x="3173936" y="97034"/>
                          <a:pt x="3293951" y="66553"/>
                        </a:cubicBezTo>
                        <a:cubicBezTo>
                          <a:pt x="3420061" y="42385"/>
                          <a:pt x="3587531" y="134424"/>
                          <a:pt x="3705859" y="66553"/>
                        </a:cubicBezTo>
                        <a:cubicBezTo>
                          <a:pt x="3839292" y="23699"/>
                          <a:pt x="3867689" y="114064"/>
                          <a:pt x="3960996" y="66553"/>
                        </a:cubicBezTo>
                        <a:cubicBezTo>
                          <a:pt x="4058155" y="5585"/>
                          <a:pt x="4067100" y="107649"/>
                          <a:pt x="4163876" y="66553"/>
                        </a:cubicBezTo>
                        <a:cubicBezTo>
                          <a:pt x="4223953" y="-19937"/>
                          <a:pt x="4413935" y="167263"/>
                          <a:pt x="4523528" y="66553"/>
                        </a:cubicBezTo>
                        <a:cubicBezTo>
                          <a:pt x="4647042" y="-2392"/>
                          <a:pt x="4686516" y="131067"/>
                          <a:pt x="4883179" y="66553"/>
                        </a:cubicBezTo>
                        <a:cubicBezTo>
                          <a:pt x="5050177" y="-26731"/>
                          <a:pt x="5154719" y="81970"/>
                          <a:pt x="5242830" y="66553"/>
                        </a:cubicBezTo>
                        <a:cubicBezTo>
                          <a:pt x="5270668" y="198948"/>
                          <a:pt x="5217818" y="401540"/>
                          <a:pt x="5242830" y="629004"/>
                        </a:cubicBezTo>
                        <a:cubicBezTo>
                          <a:pt x="5243643" y="840735"/>
                          <a:pt x="5247489" y="963672"/>
                          <a:pt x="5242830" y="1214413"/>
                        </a:cubicBezTo>
                        <a:cubicBezTo>
                          <a:pt x="5144390" y="1254093"/>
                          <a:pt x="5003091" y="1172818"/>
                          <a:pt x="4935436" y="1214413"/>
                        </a:cubicBezTo>
                        <a:cubicBezTo>
                          <a:pt x="4880479" y="1264996"/>
                          <a:pt x="4622825" y="1130344"/>
                          <a:pt x="4575785" y="1214413"/>
                        </a:cubicBezTo>
                        <a:cubicBezTo>
                          <a:pt x="4496383" y="1305043"/>
                          <a:pt x="4437253" y="1156541"/>
                          <a:pt x="4372905" y="1214413"/>
                        </a:cubicBezTo>
                        <a:cubicBezTo>
                          <a:pt x="4281288" y="1246235"/>
                          <a:pt x="4213067" y="1195410"/>
                          <a:pt x="4117767" y="1214413"/>
                        </a:cubicBezTo>
                        <a:cubicBezTo>
                          <a:pt x="4016368" y="1232601"/>
                          <a:pt x="3935474" y="1146777"/>
                          <a:pt x="3810373" y="1214413"/>
                        </a:cubicBezTo>
                        <a:cubicBezTo>
                          <a:pt x="3692264" y="1291039"/>
                          <a:pt x="3530796" y="1185584"/>
                          <a:pt x="3450722" y="1214413"/>
                        </a:cubicBezTo>
                        <a:cubicBezTo>
                          <a:pt x="3346333" y="1236243"/>
                          <a:pt x="3317686" y="1213065"/>
                          <a:pt x="3195585" y="1214413"/>
                        </a:cubicBezTo>
                        <a:cubicBezTo>
                          <a:pt x="3064707" y="1225583"/>
                          <a:pt x="3101876" y="1167091"/>
                          <a:pt x="3044962" y="1214413"/>
                        </a:cubicBezTo>
                        <a:cubicBezTo>
                          <a:pt x="3003792" y="1240687"/>
                          <a:pt x="2842937" y="1187124"/>
                          <a:pt x="2737567" y="1214413"/>
                        </a:cubicBezTo>
                        <a:cubicBezTo>
                          <a:pt x="2643120" y="1242469"/>
                          <a:pt x="2542734" y="1154322"/>
                          <a:pt x="2482430" y="1214413"/>
                        </a:cubicBezTo>
                        <a:cubicBezTo>
                          <a:pt x="2432442" y="1280731"/>
                          <a:pt x="2382427" y="1210998"/>
                          <a:pt x="2331807" y="1214413"/>
                        </a:cubicBezTo>
                        <a:cubicBezTo>
                          <a:pt x="2297186" y="1226470"/>
                          <a:pt x="2259929" y="1164338"/>
                          <a:pt x="2181183" y="1214413"/>
                        </a:cubicBezTo>
                        <a:cubicBezTo>
                          <a:pt x="2108584" y="1232270"/>
                          <a:pt x="1979575" y="1154864"/>
                          <a:pt x="1821533" y="1214413"/>
                        </a:cubicBezTo>
                        <a:cubicBezTo>
                          <a:pt x="1649368" y="1257942"/>
                          <a:pt x="1667717" y="1196041"/>
                          <a:pt x="1566395" y="1214413"/>
                        </a:cubicBezTo>
                        <a:cubicBezTo>
                          <a:pt x="1468572" y="1217916"/>
                          <a:pt x="1408811" y="1194880"/>
                          <a:pt x="1259001" y="1214413"/>
                        </a:cubicBezTo>
                        <a:cubicBezTo>
                          <a:pt x="1114167" y="1240345"/>
                          <a:pt x="1011875" y="1171245"/>
                          <a:pt x="899350" y="1214413"/>
                        </a:cubicBezTo>
                        <a:cubicBezTo>
                          <a:pt x="803078" y="1255092"/>
                          <a:pt x="692486" y="1208977"/>
                          <a:pt x="644213" y="1214413"/>
                        </a:cubicBezTo>
                        <a:cubicBezTo>
                          <a:pt x="576851" y="1212634"/>
                          <a:pt x="186781" y="1162763"/>
                          <a:pt x="17128" y="1214413"/>
                        </a:cubicBezTo>
                        <a:cubicBezTo>
                          <a:pt x="19539" y="954665"/>
                          <a:pt x="27953" y="882252"/>
                          <a:pt x="17128" y="651962"/>
                        </a:cubicBezTo>
                        <a:cubicBezTo>
                          <a:pt x="7364" y="447542"/>
                          <a:pt x="19142" y="360935"/>
                          <a:pt x="17128" y="6655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lang="en-US" sz="4000" b="1" i="1" kern="0" baseline="-25000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tp</a:t>
            </a: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= (a x a) x 6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CCC85411-74DA-4786-918D-C136A3EECDD0}"/>
              </a:ext>
            </a:extLst>
          </p:cNvPr>
          <p:cNvSpPr/>
          <p:nvPr/>
        </p:nvSpPr>
        <p:spPr>
          <a:xfrm flipV="1">
            <a:off x="1414946" y="3782728"/>
            <a:ext cx="1992222" cy="762799"/>
          </a:xfrm>
          <a:prstGeom prst="arc">
            <a:avLst>
              <a:gd name="adj1" fmla="val 11116378"/>
              <a:gd name="adj2" fmla="val 0"/>
            </a:avLst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98F76E-DC6A-4EB4-ADE4-A0D7B1676020}"/>
              </a:ext>
            </a:extLst>
          </p:cNvPr>
          <p:cNvSpPr txBox="1"/>
          <p:nvPr/>
        </p:nvSpPr>
        <p:spPr>
          <a:xfrm>
            <a:off x="2114046" y="4339304"/>
            <a:ext cx="6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9FC5E8">
                    <a:lumMod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7BB8B18-43AC-4785-BB76-B222E44CB89C}"/>
              </a:ext>
            </a:extLst>
          </p:cNvPr>
          <p:cNvSpPr/>
          <p:nvPr/>
        </p:nvSpPr>
        <p:spPr>
          <a:xfrm>
            <a:off x="5511800" y="1320800"/>
            <a:ext cx="5600700" cy="3632200"/>
          </a:xfrm>
          <a:custGeom>
            <a:avLst/>
            <a:gdLst>
              <a:gd name="connsiteX0" fmla="*/ 1498600 w 5702300"/>
              <a:gd name="connsiteY0" fmla="*/ 0 h 3632200"/>
              <a:gd name="connsiteX1" fmla="*/ 2908300 w 5702300"/>
              <a:gd name="connsiteY1" fmla="*/ 12700 h 3632200"/>
              <a:gd name="connsiteX2" fmla="*/ 2908300 w 5702300"/>
              <a:gd name="connsiteY2" fmla="*/ 1104900 h 3632200"/>
              <a:gd name="connsiteX3" fmla="*/ 5651500 w 5702300"/>
              <a:gd name="connsiteY3" fmla="*/ 1104900 h 3632200"/>
              <a:gd name="connsiteX4" fmla="*/ 5702300 w 5702300"/>
              <a:gd name="connsiteY4" fmla="*/ 2413000 h 3632200"/>
              <a:gd name="connsiteX5" fmla="*/ 2882900 w 5702300"/>
              <a:gd name="connsiteY5" fmla="*/ 2413000 h 3632200"/>
              <a:gd name="connsiteX6" fmla="*/ 2882900 w 5702300"/>
              <a:gd name="connsiteY6" fmla="*/ 3619500 h 3632200"/>
              <a:gd name="connsiteX7" fmla="*/ 1524000 w 5702300"/>
              <a:gd name="connsiteY7" fmla="*/ 3632200 h 3632200"/>
              <a:gd name="connsiteX8" fmla="*/ 1473200 w 5702300"/>
              <a:gd name="connsiteY8" fmla="*/ 3619500 h 3632200"/>
              <a:gd name="connsiteX9" fmla="*/ 1498600 w 5702300"/>
              <a:gd name="connsiteY9" fmla="*/ 2438400 h 3632200"/>
              <a:gd name="connsiteX10" fmla="*/ 0 w 5702300"/>
              <a:gd name="connsiteY10" fmla="*/ 2400300 h 3632200"/>
              <a:gd name="connsiteX11" fmla="*/ 50800 w 5702300"/>
              <a:gd name="connsiteY11" fmla="*/ 1117600 h 3632200"/>
              <a:gd name="connsiteX12" fmla="*/ 1485900 w 5702300"/>
              <a:gd name="connsiteY12" fmla="*/ 1104900 h 3632200"/>
              <a:gd name="connsiteX13" fmla="*/ 1498600 w 5702300"/>
              <a:gd name="connsiteY13" fmla="*/ 0 h 3632200"/>
              <a:gd name="connsiteX0" fmla="*/ 1447800 w 5651500"/>
              <a:gd name="connsiteY0" fmla="*/ 0 h 3632200"/>
              <a:gd name="connsiteX1" fmla="*/ 2857500 w 5651500"/>
              <a:gd name="connsiteY1" fmla="*/ 12700 h 3632200"/>
              <a:gd name="connsiteX2" fmla="*/ 2857500 w 5651500"/>
              <a:gd name="connsiteY2" fmla="*/ 1104900 h 3632200"/>
              <a:gd name="connsiteX3" fmla="*/ 5600700 w 5651500"/>
              <a:gd name="connsiteY3" fmla="*/ 1104900 h 3632200"/>
              <a:gd name="connsiteX4" fmla="*/ 5651500 w 5651500"/>
              <a:gd name="connsiteY4" fmla="*/ 2413000 h 3632200"/>
              <a:gd name="connsiteX5" fmla="*/ 2832100 w 5651500"/>
              <a:gd name="connsiteY5" fmla="*/ 2413000 h 3632200"/>
              <a:gd name="connsiteX6" fmla="*/ 2832100 w 5651500"/>
              <a:gd name="connsiteY6" fmla="*/ 3619500 h 3632200"/>
              <a:gd name="connsiteX7" fmla="*/ 1473200 w 5651500"/>
              <a:gd name="connsiteY7" fmla="*/ 3632200 h 3632200"/>
              <a:gd name="connsiteX8" fmla="*/ 1422400 w 5651500"/>
              <a:gd name="connsiteY8" fmla="*/ 3619500 h 3632200"/>
              <a:gd name="connsiteX9" fmla="*/ 1447800 w 5651500"/>
              <a:gd name="connsiteY9" fmla="*/ 2438400 h 3632200"/>
              <a:gd name="connsiteX10" fmla="*/ 101600 w 5651500"/>
              <a:gd name="connsiteY10" fmla="*/ 2387600 h 3632200"/>
              <a:gd name="connsiteX11" fmla="*/ 0 w 5651500"/>
              <a:gd name="connsiteY11" fmla="*/ 1117600 h 3632200"/>
              <a:gd name="connsiteX12" fmla="*/ 1435100 w 5651500"/>
              <a:gd name="connsiteY12" fmla="*/ 1104900 h 3632200"/>
              <a:gd name="connsiteX13" fmla="*/ 1447800 w 5651500"/>
              <a:gd name="connsiteY13" fmla="*/ 0 h 3632200"/>
              <a:gd name="connsiteX0" fmla="*/ 1384300 w 5588000"/>
              <a:gd name="connsiteY0" fmla="*/ 0 h 3632200"/>
              <a:gd name="connsiteX1" fmla="*/ 2794000 w 5588000"/>
              <a:gd name="connsiteY1" fmla="*/ 12700 h 3632200"/>
              <a:gd name="connsiteX2" fmla="*/ 2794000 w 5588000"/>
              <a:gd name="connsiteY2" fmla="*/ 1104900 h 3632200"/>
              <a:gd name="connsiteX3" fmla="*/ 5537200 w 5588000"/>
              <a:gd name="connsiteY3" fmla="*/ 1104900 h 3632200"/>
              <a:gd name="connsiteX4" fmla="*/ 5588000 w 5588000"/>
              <a:gd name="connsiteY4" fmla="*/ 2413000 h 3632200"/>
              <a:gd name="connsiteX5" fmla="*/ 2768600 w 5588000"/>
              <a:gd name="connsiteY5" fmla="*/ 2413000 h 3632200"/>
              <a:gd name="connsiteX6" fmla="*/ 2768600 w 5588000"/>
              <a:gd name="connsiteY6" fmla="*/ 3619500 h 3632200"/>
              <a:gd name="connsiteX7" fmla="*/ 1409700 w 5588000"/>
              <a:gd name="connsiteY7" fmla="*/ 3632200 h 3632200"/>
              <a:gd name="connsiteX8" fmla="*/ 1358900 w 5588000"/>
              <a:gd name="connsiteY8" fmla="*/ 3619500 h 3632200"/>
              <a:gd name="connsiteX9" fmla="*/ 1384300 w 5588000"/>
              <a:gd name="connsiteY9" fmla="*/ 2438400 h 3632200"/>
              <a:gd name="connsiteX10" fmla="*/ 38100 w 5588000"/>
              <a:gd name="connsiteY10" fmla="*/ 2387600 h 3632200"/>
              <a:gd name="connsiteX11" fmla="*/ 0 w 5588000"/>
              <a:gd name="connsiteY11" fmla="*/ 1079500 h 3632200"/>
              <a:gd name="connsiteX12" fmla="*/ 1371600 w 5588000"/>
              <a:gd name="connsiteY12" fmla="*/ 1104900 h 3632200"/>
              <a:gd name="connsiteX13" fmla="*/ 1384300 w 5588000"/>
              <a:gd name="connsiteY13" fmla="*/ 0 h 3632200"/>
              <a:gd name="connsiteX0" fmla="*/ 1384300 w 5588000"/>
              <a:gd name="connsiteY0" fmla="*/ 0 h 3632200"/>
              <a:gd name="connsiteX1" fmla="*/ 2794000 w 5588000"/>
              <a:gd name="connsiteY1" fmla="*/ 12700 h 3632200"/>
              <a:gd name="connsiteX2" fmla="*/ 2794000 w 5588000"/>
              <a:gd name="connsiteY2" fmla="*/ 1104900 h 3632200"/>
              <a:gd name="connsiteX3" fmla="*/ 5537200 w 5588000"/>
              <a:gd name="connsiteY3" fmla="*/ 1104900 h 3632200"/>
              <a:gd name="connsiteX4" fmla="*/ 5588000 w 5588000"/>
              <a:gd name="connsiteY4" fmla="*/ 2413000 h 3632200"/>
              <a:gd name="connsiteX5" fmla="*/ 2768600 w 5588000"/>
              <a:gd name="connsiteY5" fmla="*/ 2413000 h 3632200"/>
              <a:gd name="connsiteX6" fmla="*/ 2768600 w 5588000"/>
              <a:gd name="connsiteY6" fmla="*/ 3619500 h 3632200"/>
              <a:gd name="connsiteX7" fmla="*/ 1409700 w 5588000"/>
              <a:gd name="connsiteY7" fmla="*/ 3632200 h 3632200"/>
              <a:gd name="connsiteX8" fmla="*/ 1358900 w 5588000"/>
              <a:gd name="connsiteY8" fmla="*/ 3619500 h 3632200"/>
              <a:gd name="connsiteX9" fmla="*/ 1384300 w 5588000"/>
              <a:gd name="connsiteY9" fmla="*/ 2438400 h 3632200"/>
              <a:gd name="connsiteX10" fmla="*/ 0 w 5588000"/>
              <a:gd name="connsiteY10" fmla="*/ 2387600 h 3632200"/>
              <a:gd name="connsiteX11" fmla="*/ 0 w 5588000"/>
              <a:gd name="connsiteY11" fmla="*/ 1079500 h 3632200"/>
              <a:gd name="connsiteX12" fmla="*/ 1371600 w 5588000"/>
              <a:gd name="connsiteY12" fmla="*/ 1104900 h 3632200"/>
              <a:gd name="connsiteX13" fmla="*/ 1384300 w 55880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04900 h 3632200"/>
              <a:gd name="connsiteX3" fmla="*/ 5549900 w 5600700"/>
              <a:gd name="connsiteY3" fmla="*/ 11049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397000 w 5600700"/>
              <a:gd name="connsiteY9" fmla="*/ 24384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84300 w 5600700"/>
              <a:gd name="connsiteY12" fmla="*/ 1104900 h 3632200"/>
              <a:gd name="connsiteX13" fmla="*/ 1397000 w 56007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04900 h 3632200"/>
              <a:gd name="connsiteX3" fmla="*/ 5549900 w 5600700"/>
              <a:gd name="connsiteY3" fmla="*/ 11049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397000 w 5600700"/>
              <a:gd name="connsiteY9" fmla="*/ 24384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71600 w 5600700"/>
              <a:gd name="connsiteY12" fmla="*/ 1143000 h 3632200"/>
              <a:gd name="connsiteX13" fmla="*/ 1397000 w 56007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04900 h 3632200"/>
              <a:gd name="connsiteX3" fmla="*/ 5549900 w 5600700"/>
              <a:gd name="connsiteY3" fmla="*/ 11049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397000 w 5600700"/>
              <a:gd name="connsiteY9" fmla="*/ 24257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71600 w 5600700"/>
              <a:gd name="connsiteY12" fmla="*/ 1143000 h 3632200"/>
              <a:gd name="connsiteX13" fmla="*/ 1397000 w 56007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04900 h 3632200"/>
              <a:gd name="connsiteX3" fmla="*/ 5549900 w 5600700"/>
              <a:gd name="connsiteY3" fmla="*/ 11049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409700 w 5600700"/>
              <a:gd name="connsiteY9" fmla="*/ 23876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71600 w 5600700"/>
              <a:gd name="connsiteY12" fmla="*/ 1143000 h 3632200"/>
              <a:gd name="connsiteX13" fmla="*/ 1397000 w 56007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04900 h 3632200"/>
              <a:gd name="connsiteX3" fmla="*/ 5549900 w 5600700"/>
              <a:gd name="connsiteY3" fmla="*/ 11049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358900 w 5600700"/>
              <a:gd name="connsiteY9" fmla="*/ 23749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71600 w 5600700"/>
              <a:gd name="connsiteY12" fmla="*/ 1143000 h 3632200"/>
              <a:gd name="connsiteX13" fmla="*/ 1397000 w 56007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04900 h 3632200"/>
              <a:gd name="connsiteX3" fmla="*/ 5575300 w 5600700"/>
              <a:gd name="connsiteY3" fmla="*/ 11430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358900 w 5600700"/>
              <a:gd name="connsiteY9" fmla="*/ 23749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71600 w 5600700"/>
              <a:gd name="connsiteY12" fmla="*/ 1143000 h 3632200"/>
              <a:gd name="connsiteX13" fmla="*/ 1397000 w 5600700"/>
              <a:gd name="connsiteY13" fmla="*/ 0 h 3632200"/>
              <a:gd name="connsiteX0" fmla="*/ 1397000 w 5600700"/>
              <a:gd name="connsiteY0" fmla="*/ 0 h 3632200"/>
              <a:gd name="connsiteX1" fmla="*/ 2806700 w 5600700"/>
              <a:gd name="connsiteY1" fmla="*/ 12700 h 3632200"/>
              <a:gd name="connsiteX2" fmla="*/ 2806700 w 5600700"/>
              <a:gd name="connsiteY2" fmla="*/ 1143000 h 3632200"/>
              <a:gd name="connsiteX3" fmla="*/ 5575300 w 5600700"/>
              <a:gd name="connsiteY3" fmla="*/ 1143000 h 3632200"/>
              <a:gd name="connsiteX4" fmla="*/ 5600700 w 5600700"/>
              <a:gd name="connsiteY4" fmla="*/ 2413000 h 3632200"/>
              <a:gd name="connsiteX5" fmla="*/ 2781300 w 5600700"/>
              <a:gd name="connsiteY5" fmla="*/ 2413000 h 3632200"/>
              <a:gd name="connsiteX6" fmla="*/ 2781300 w 5600700"/>
              <a:gd name="connsiteY6" fmla="*/ 3619500 h 3632200"/>
              <a:gd name="connsiteX7" fmla="*/ 1422400 w 5600700"/>
              <a:gd name="connsiteY7" fmla="*/ 3632200 h 3632200"/>
              <a:gd name="connsiteX8" fmla="*/ 1371600 w 5600700"/>
              <a:gd name="connsiteY8" fmla="*/ 3619500 h 3632200"/>
              <a:gd name="connsiteX9" fmla="*/ 1358900 w 5600700"/>
              <a:gd name="connsiteY9" fmla="*/ 2374900 h 3632200"/>
              <a:gd name="connsiteX10" fmla="*/ 12700 w 5600700"/>
              <a:gd name="connsiteY10" fmla="*/ 2387600 h 3632200"/>
              <a:gd name="connsiteX11" fmla="*/ 0 w 5600700"/>
              <a:gd name="connsiteY11" fmla="*/ 1130300 h 3632200"/>
              <a:gd name="connsiteX12" fmla="*/ 1371600 w 5600700"/>
              <a:gd name="connsiteY12" fmla="*/ 1143000 h 3632200"/>
              <a:gd name="connsiteX13" fmla="*/ 1397000 w 5600700"/>
              <a:gd name="connsiteY13" fmla="*/ 0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00700" h="3632200">
                <a:moveTo>
                  <a:pt x="1397000" y="0"/>
                </a:moveTo>
                <a:lnTo>
                  <a:pt x="2806700" y="12700"/>
                </a:lnTo>
                <a:lnTo>
                  <a:pt x="2806700" y="1143000"/>
                </a:lnTo>
                <a:lnTo>
                  <a:pt x="5575300" y="1143000"/>
                </a:lnTo>
                <a:lnTo>
                  <a:pt x="5600700" y="2413000"/>
                </a:lnTo>
                <a:lnTo>
                  <a:pt x="2781300" y="2413000"/>
                </a:lnTo>
                <a:lnTo>
                  <a:pt x="2781300" y="3619500"/>
                </a:lnTo>
                <a:lnTo>
                  <a:pt x="1422400" y="3632200"/>
                </a:lnTo>
                <a:lnTo>
                  <a:pt x="1371600" y="3619500"/>
                </a:lnTo>
                <a:lnTo>
                  <a:pt x="1358900" y="2374900"/>
                </a:lnTo>
                <a:lnTo>
                  <a:pt x="12700" y="2387600"/>
                </a:lnTo>
                <a:lnTo>
                  <a:pt x="0" y="1130300"/>
                </a:lnTo>
                <a:lnTo>
                  <a:pt x="1371600" y="1143000"/>
                </a:lnTo>
                <a:lnTo>
                  <a:pt x="1397000" y="0"/>
                </a:ln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7" grpId="0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108" grpId="0" animBg="1"/>
      <p:bldP spid="110" grpId="0" animBg="1"/>
      <p:bldP spid="112" grpId="0" animBg="1"/>
      <p:bldP spid="111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EB9E94D-8F7C-43F7-934C-21F6BC3B5AF1}"/>
              </a:ext>
            </a:extLst>
          </p:cNvPr>
          <p:cNvSpPr/>
          <p:nvPr/>
        </p:nvSpPr>
        <p:spPr>
          <a:xfrm>
            <a:off x="4827802" y="444500"/>
            <a:ext cx="6754917" cy="2616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4A25C0-886C-40F3-A836-67DF7494005C}"/>
              </a:ext>
            </a:extLst>
          </p:cNvPr>
          <p:cNvGrpSpPr/>
          <p:nvPr/>
        </p:nvGrpSpPr>
        <p:grpSpPr>
          <a:xfrm>
            <a:off x="1210234" y="607289"/>
            <a:ext cx="3571404" cy="2820395"/>
            <a:chOff x="5740416" y="419100"/>
            <a:chExt cx="2449243" cy="1851309"/>
          </a:xfrm>
        </p:grpSpPr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C4C88B1B-FEB4-48B2-9E10-98BB814F6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273" y="1870218"/>
              <a:ext cx="862012" cy="40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360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98869201-1AAC-4963-81A1-A76CA24F0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6227" y="958584"/>
              <a:ext cx="803432" cy="400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360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60D2A9F2-BF90-4E5E-9C6E-BA03C72EC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9261">
              <a:off x="6995282" y="1395712"/>
              <a:ext cx="781891" cy="404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360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ACA78813-6915-45F5-A501-B0303F5FE6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0416" y="419100"/>
              <a:ext cx="1600199" cy="1504069"/>
              <a:chOff x="6102351" y="304800"/>
              <a:chExt cx="2224522" cy="1981200"/>
            </a:xfrm>
          </p:grpSpPr>
          <p:grpSp>
            <p:nvGrpSpPr>
              <p:cNvPr id="27" name="Group 36">
                <a:extLst>
                  <a:ext uri="{FF2B5EF4-FFF2-40B4-BE49-F238E27FC236}">
                    <a16:creationId xmlns:a16="http://schemas.microsoft.com/office/drawing/2014/main" id="{5BEA01AC-B7A6-4157-AEEC-8F6C6A145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02351" y="304800"/>
                <a:ext cx="2213418" cy="1981200"/>
                <a:chOff x="5018690" y="1447800"/>
                <a:chExt cx="2143533" cy="1981200"/>
              </a:xfrm>
            </p:grpSpPr>
            <p:sp>
              <p:nvSpPr>
                <p:cNvPr id="32" name="Freeform 40">
                  <a:extLst>
                    <a:ext uri="{FF2B5EF4-FFF2-40B4-BE49-F238E27FC236}">
                      <a16:creationId xmlns:a16="http://schemas.microsoft.com/office/drawing/2014/main" id="{AB7AB3FD-78EF-4630-8542-BE8DACA80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9028" y="1447800"/>
                  <a:ext cx="533195" cy="19812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0" y="1248"/>
                    </a:cxn>
                    <a:cxn ang="0">
                      <a:pos x="336" y="912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6" h="1248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0" y="1248"/>
                      </a:lnTo>
                      <a:lnTo>
                        <a:pt x="336" y="9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Freeform 37">
                  <a:extLst>
                    <a:ext uri="{FF2B5EF4-FFF2-40B4-BE49-F238E27FC236}">
                      <a16:creationId xmlns:a16="http://schemas.microsoft.com/office/drawing/2014/main" id="{544CE8F5-0B9C-47FD-9A5B-B48F25771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447" y="1981200"/>
                  <a:ext cx="1599582" cy="144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12"/>
                    </a:cxn>
                    <a:cxn ang="0">
                      <a:pos x="1008" y="912"/>
                    </a:cxn>
                    <a:cxn ang="0">
                      <a:pos x="100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8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008" y="912"/>
                      </a:lnTo>
                      <a:lnTo>
                        <a:pt x="10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Freeform 39">
                  <a:extLst>
                    <a:ext uri="{FF2B5EF4-FFF2-40B4-BE49-F238E27FC236}">
                      <a16:creationId xmlns:a16="http://schemas.microsoft.com/office/drawing/2014/main" id="{130247CA-4BE8-4E94-AE24-116C28C42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690" y="1447800"/>
                  <a:ext cx="2132777" cy="5334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1008" y="336"/>
                    </a:cxn>
                    <a:cxn ang="0">
                      <a:pos x="1344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1344" h="336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1008" y="336"/>
                      </a:lnTo>
                      <a:lnTo>
                        <a:pt x="1344" y="0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C5DC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8" name="Group 37">
                <a:extLst>
                  <a:ext uri="{FF2B5EF4-FFF2-40B4-BE49-F238E27FC236}">
                    <a16:creationId xmlns:a16="http://schemas.microsoft.com/office/drawing/2014/main" id="{BB1F505E-A951-46ED-9919-22B3EBB3F3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0617" y="328450"/>
                <a:ext cx="2186256" cy="1954752"/>
                <a:chOff x="6140617" y="328450"/>
                <a:chExt cx="2186256" cy="1954752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B7CA16A-427B-4D21-BBFD-BF11D0D45C63}"/>
                    </a:ext>
                  </a:extLst>
                </p:cNvPr>
                <p:cNvCxnSpPr/>
                <p:nvPr/>
              </p:nvCxnSpPr>
              <p:spPr bwMode="auto">
                <a:xfrm>
                  <a:off x="6667207" y="328613"/>
                  <a:ext cx="0" cy="143668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6BC3A6C-BC8A-4932-B897-20DB38DC4113}"/>
                    </a:ext>
                  </a:extLst>
                </p:cNvPr>
                <p:cNvCxnSpPr/>
                <p:nvPr/>
              </p:nvCxnSpPr>
              <p:spPr bwMode="auto">
                <a:xfrm>
                  <a:off x="6698940" y="1752600"/>
                  <a:ext cx="162793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6DA9C4D-CEC7-4B12-9B5C-F0AE5B867EB1}"/>
                    </a:ext>
                  </a:extLst>
                </p:cNvPr>
                <p:cNvCxnSpPr/>
                <p:nvPr/>
              </p:nvCxnSpPr>
              <p:spPr bwMode="auto">
                <a:xfrm flipH="1">
                  <a:off x="6140429" y="1765300"/>
                  <a:ext cx="526777" cy="5175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6B9A992-AC21-495C-9B65-25D6BF5833E1}"/>
              </a:ext>
            </a:extLst>
          </p:cNvPr>
          <p:cNvSpPr txBox="1"/>
          <p:nvPr/>
        </p:nvSpPr>
        <p:spPr>
          <a:xfrm>
            <a:off x="5028807" y="17526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4400" b="1" i="1" u="none" strike="noStrike" kern="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xq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= (a x a) x 4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B187D1-2B03-4CAB-BD0B-2B51DF7C8BE0}"/>
              </a:ext>
            </a:extLst>
          </p:cNvPr>
          <p:cNvSpPr txBox="1"/>
          <p:nvPr/>
        </p:nvSpPr>
        <p:spPr>
          <a:xfrm>
            <a:off x="5038547" y="607289"/>
            <a:ext cx="6498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xung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lập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1E492B4-E551-4EC0-B514-075538ECC11D}"/>
              </a:ext>
            </a:extLst>
          </p:cNvPr>
          <p:cNvSpPr/>
          <p:nvPr/>
        </p:nvSpPr>
        <p:spPr>
          <a:xfrm>
            <a:off x="4781638" y="3383368"/>
            <a:ext cx="6754916" cy="24783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56E241-3D3E-4619-B8AB-C29C3528053F}"/>
              </a:ext>
            </a:extLst>
          </p:cNvPr>
          <p:cNvSpPr txBox="1"/>
          <p:nvPr/>
        </p:nvSpPr>
        <p:spPr>
          <a:xfrm>
            <a:off x="4982642" y="4691468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</a:t>
            </a:r>
            <a:r>
              <a:rPr lang="en-US" sz="4400" b="1" i="1" kern="0" baseline="-25000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tp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= (a x a) x 6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FE668E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EB6754-7413-4D03-9076-42859D79E746}"/>
              </a:ext>
            </a:extLst>
          </p:cNvPr>
          <p:cNvSpPr txBox="1"/>
          <p:nvPr/>
        </p:nvSpPr>
        <p:spPr>
          <a:xfrm>
            <a:off x="4992382" y="3546157"/>
            <a:ext cx="64980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lập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E668E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6.</a:t>
            </a:r>
          </a:p>
        </p:txBody>
      </p:sp>
      <p:grpSp>
        <p:nvGrpSpPr>
          <p:cNvPr id="53" name="Google Shape;6529;p42">
            <a:extLst>
              <a:ext uri="{FF2B5EF4-FFF2-40B4-BE49-F238E27FC236}">
                <a16:creationId xmlns:a16="http://schemas.microsoft.com/office/drawing/2014/main" id="{D28600C4-0EB4-4AE8-A58E-7BB8FCC0E23A}"/>
              </a:ext>
            </a:extLst>
          </p:cNvPr>
          <p:cNvGrpSpPr/>
          <p:nvPr/>
        </p:nvGrpSpPr>
        <p:grpSpPr>
          <a:xfrm flipH="1">
            <a:off x="1270249" y="4780476"/>
            <a:ext cx="764850" cy="875375"/>
            <a:chOff x="9115600" y="4660700"/>
            <a:chExt cx="764850" cy="875375"/>
          </a:xfrm>
        </p:grpSpPr>
        <p:sp>
          <p:nvSpPr>
            <p:cNvPr id="54" name="Google Shape;6530;p42">
              <a:extLst>
                <a:ext uri="{FF2B5EF4-FFF2-40B4-BE49-F238E27FC236}">
                  <a16:creationId xmlns:a16="http://schemas.microsoft.com/office/drawing/2014/main" id="{9C421913-BDA9-4C56-B9D6-47A6EC18C8F7}"/>
                </a:ext>
              </a:extLst>
            </p:cNvPr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31;p42">
              <a:extLst>
                <a:ext uri="{FF2B5EF4-FFF2-40B4-BE49-F238E27FC236}">
                  <a16:creationId xmlns:a16="http://schemas.microsoft.com/office/drawing/2014/main" id="{D7DF606C-401E-4001-881C-47DDC3BB6CAF}"/>
                </a:ext>
              </a:extLst>
            </p:cNvPr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32;p42">
              <a:extLst>
                <a:ext uri="{FF2B5EF4-FFF2-40B4-BE49-F238E27FC236}">
                  <a16:creationId xmlns:a16="http://schemas.microsoft.com/office/drawing/2014/main" id="{44C4A330-502D-4B5B-AE17-51E156FCEC4F}"/>
                </a:ext>
              </a:extLst>
            </p:cNvPr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33;p42">
              <a:extLst>
                <a:ext uri="{FF2B5EF4-FFF2-40B4-BE49-F238E27FC236}">
                  <a16:creationId xmlns:a16="http://schemas.microsoft.com/office/drawing/2014/main" id="{0E23A81E-FC3C-4B00-B4E7-F3E7836D0537}"/>
                </a:ext>
              </a:extLst>
            </p:cNvPr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34;p42">
              <a:extLst>
                <a:ext uri="{FF2B5EF4-FFF2-40B4-BE49-F238E27FC236}">
                  <a16:creationId xmlns:a16="http://schemas.microsoft.com/office/drawing/2014/main" id="{818B6AA6-B715-4ECD-A74F-ABB8DF7139EF}"/>
                </a:ext>
              </a:extLst>
            </p:cNvPr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35;p42">
              <a:extLst>
                <a:ext uri="{FF2B5EF4-FFF2-40B4-BE49-F238E27FC236}">
                  <a16:creationId xmlns:a16="http://schemas.microsoft.com/office/drawing/2014/main" id="{5D31D27A-F9B1-4D72-98D5-40C13B57DF75}"/>
                </a:ext>
              </a:extLst>
            </p:cNvPr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36;p42">
              <a:extLst>
                <a:ext uri="{FF2B5EF4-FFF2-40B4-BE49-F238E27FC236}">
                  <a16:creationId xmlns:a16="http://schemas.microsoft.com/office/drawing/2014/main" id="{8B3DF657-084C-437C-8871-42BCE285F2F3}"/>
                </a:ext>
              </a:extLst>
            </p:cNvPr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37;p42">
              <a:extLst>
                <a:ext uri="{FF2B5EF4-FFF2-40B4-BE49-F238E27FC236}">
                  <a16:creationId xmlns:a16="http://schemas.microsoft.com/office/drawing/2014/main" id="{C251B74C-EC14-4F58-B66F-225099A062AF}"/>
                </a:ext>
              </a:extLst>
            </p:cNvPr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538;p42">
              <a:extLst>
                <a:ext uri="{FF2B5EF4-FFF2-40B4-BE49-F238E27FC236}">
                  <a16:creationId xmlns:a16="http://schemas.microsoft.com/office/drawing/2014/main" id="{8BBA468B-E0ED-4488-A60B-F5C44E271503}"/>
                </a:ext>
              </a:extLst>
            </p:cNvPr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539;p42">
              <a:extLst>
                <a:ext uri="{FF2B5EF4-FFF2-40B4-BE49-F238E27FC236}">
                  <a16:creationId xmlns:a16="http://schemas.microsoft.com/office/drawing/2014/main" id="{53E0B6F1-8606-4319-9B77-6F3D479A4FB8}"/>
                </a:ext>
              </a:extLst>
            </p:cNvPr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540;p42">
              <a:extLst>
                <a:ext uri="{FF2B5EF4-FFF2-40B4-BE49-F238E27FC236}">
                  <a16:creationId xmlns:a16="http://schemas.microsoft.com/office/drawing/2014/main" id="{122C2ED1-6335-4573-BE4E-EF099E1DA240}"/>
                </a:ext>
              </a:extLst>
            </p:cNvPr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41;p42">
              <a:extLst>
                <a:ext uri="{FF2B5EF4-FFF2-40B4-BE49-F238E27FC236}">
                  <a16:creationId xmlns:a16="http://schemas.microsoft.com/office/drawing/2014/main" id="{C0BF02C2-F098-4557-97D2-FCF5768E3CA9}"/>
                </a:ext>
              </a:extLst>
            </p:cNvPr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542;p42">
              <a:extLst>
                <a:ext uri="{FF2B5EF4-FFF2-40B4-BE49-F238E27FC236}">
                  <a16:creationId xmlns:a16="http://schemas.microsoft.com/office/drawing/2014/main" id="{C7E39B37-6155-498B-B4E3-323D53B6294F}"/>
                </a:ext>
              </a:extLst>
            </p:cNvPr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543;p42">
              <a:extLst>
                <a:ext uri="{FF2B5EF4-FFF2-40B4-BE49-F238E27FC236}">
                  <a16:creationId xmlns:a16="http://schemas.microsoft.com/office/drawing/2014/main" id="{85ACA245-EB6E-4D0B-9EDB-B8C2E5A49877}"/>
                </a:ext>
              </a:extLst>
            </p:cNvPr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544;p42">
              <a:extLst>
                <a:ext uri="{FF2B5EF4-FFF2-40B4-BE49-F238E27FC236}">
                  <a16:creationId xmlns:a16="http://schemas.microsoft.com/office/drawing/2014/main" id="{CFC5FCEE-8148-4B17-8AEB-3223686282FA}"/>
                </a:ext>
              </a:extLst>
            </p:cNvPr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545;p42">
              <a:extLst>
                <a:ext uri="{FF2B5EF4-FFF2-40B4-BE49-F238E27FC236}">
                  <a16:creationId xmlns:a16="http://schemas.microsoft.com/office/drawing/2014/main" id="{E141118E-BA17-4E19-9AEC-9705B4092C15}"/>
                </a:ext>
              </a:extLst>
            </p:cNvPr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546;p42">
              <a:extLst>
                <a:ext uri="{FF2B5EF4-FFF2-40B4-BE49-F238E27FC236}">
                  <a16:creationId xmlns:a16="http://schemas.microsoft.com/office/drawing/2014/main" id="{02E754EB-9B26-4F60-8FF0-00937C0CA9E1}"/>
                </a:ext>
              </a:extLst>
            </p:cNvPr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547;p42">
              <a:extLst>
                <a:ext uri="{FF2B5EF4-FFF2-40B4-BE49-F238E27FC236}">
                  <a16:creationId xmlns:a16="http://schemas.microsoft.com/office/drawing/2014/main" id="{BDE6FA13-9894-494B-B19E-B4970F97C501}"/>
                </a:ext>
              </a:extLst>
            </p:cNvPr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548;p42">
              <a:extLst>
                <a:ext uri="{FF2B5EF4-FFF2-40B4-BE49-F238E27FC236}">
                  <a16:creationId xmlns:a16="http://schemas.microsoft.com/office/drawing/2014/main" id="{0D78EECE-DC4A-4AD8-8DFB-F20075F77B60}"/>
                </a:ext>
              </a:extLst>
            </p:cNvPr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549;p42">
              <a:extLst>
                <a:ext uri="{FF2B5EF4-FFF2-40B4-BE49-F238E27FC236}">
                  <a16:creationId xmlns:a16="http://schemas.microsoft.com/office/drawing/2014/main" id="{418F01CE-71BC-437C-85E3-EC5DAAA4AFF2}"/>
                </a:ext>
              </a:extLst>
            </p:cNvPr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6550;p42">
            <a:extLst>
              <a:ext uri="{FF2B5EF4-FFF2-40B4-BE49-F238E27FC236}">
                <a16:creationId xmlns:a16="http://schemas.microsoft.com/office/drawing/2014/main" id="{2C6D6A70-2927-4562-99FB-DD35386F0231}"/>
              </a:ext>
            </a:extLst>
          </p:cNvPr>
          <p:cNvGrpSpPr/>
          <p:nvPr/>
        </p:nvGrpSpPr>
        <p:grpSpPr>
          <a:xfrm>
            <a:off x="11271640" y="16647"/>
            <a:ext cx="714485" cy="694572"/>
            <a:chOff x="4500050" y="484925"/>
            <a:chExt cx="1494425" cy="1452775"/>
          </a:xfrm>
        </p:grpSpPr>
        <p:sp>
          <p:nvSpPr>
            <p:cNvPr id="75" name="Google Shape;6551;p42">
              <a:extLst>
                <a:ext uri="{FF2B5EF4-FFF2-40B4-BE49-F238E27FC236}">
                  <a16:creationId xmlns:a16="http://schemas.microsoft.com/office/drawing/2014/main" id="{61A95162-E743-4136-ACC1-04668C6073C9}"/>
                </a:ext>
              </a:extLst>
            </p:cNvPr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552;p42">
              <a:extLst>
                <a:ext uri="{FF2B5EF4-FFF2-40B4-BE49-F238E27FC236}">
                  <a16:creationId xmlns:a16="http://schemas.microsoft.com/office/drawing/2014/main" id="{B46FEBC7-617D-450F-9BCD-283521B17B62}"/>
                </a:ext>
              </a:extLst>
            </p:cNvPr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553;p42">
              <a:extLst>
                <a:ext uri="{FF2B5EF4-FFF2-40B4-BE49-F238E27FC236}">
                  <a16:creationId xmlns:a16="http://schemas.microsoft.com/office/drawing/2014/main" id="{96AB630E-0CBB-40F1-83DA-63300949EEEA}"/>
                </a:ext>
              </a:extLst>
            </p:cNvPr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554;p42">
              <a:extLst>
                <a:ext uri="{FF2B5EF4-FFF2-40B4-BE49-F238E27FC236}">
                  <a16:creationId xmlns:a16="http://schemas.microsoft.com/office/drawing/2014/main" id="{1FBD3526-E217-47C1-8DF8-2502A7F30661}"/>
                </a:ext>
              </a:extLst>
            </p:cNvPr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555;p42">
              <a:extLst>
                <a:ext uri="{FF2B5EF4-FFF2-40B4-BE49-F238E27FC236}">
                  <a16:creationId xmlns:a16="http://schemas.microsoft.com/office/drawing/2014/main" id="{1EEC44BD-E0BB-4671-ACAD-6A5F15C0C488}"/>
                </a:ext>
              </a:extLst>
            </p:cNvPr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556;p42">
              <a:extLst>
                <a:ext uri="{FF2B5EF4-FFF2-40B4-BE49-F238E27FC236}">
                  <a16:creationId xmlns:a16="http://schemas.microsoft.com/office/drawing/2014/main" id="{252F8FA7-02A0-4AB8-A131-8933978C06E6}"/>
                </a:ext>
              </a:extLst>
            </p:cNvPr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557;p42">
              <a:extLst>
                <a:ext uri="{FF2B5EF4-FFF2-40B4-BE49-F238E27FC236}">
                  <a16:creationId xmlns:a16="http://schemas.microsoft.com/office/drawing/2014/main" id="{AD6195EF-8C10-460D-9B71-0920D6509182}"/>
                </a:ext>
              </a:extLst>
            </p:cNvPr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558;p42">
              <a:extLst>
                <a:ext uri="{FF2B5EF4-FFF2-40B4-BE49-F238E27FC236}">
                  <a16:creationId xmlns:a16="http://schemas.microsoft.com/office/drawing/2014/main" id="{9663FE3F-BD5C-43DF-BB38-F8937255D077}"/>
                </a:ext>
              </a:extLst>
            </p:cNvPr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559;p42">
              <a:extLst>
                <a:ext uri="{FF2B5EF4-FFF2-40B4-BE49-F238E27FC236}">
                  <a16:creationId xmlns:a16="http://schemas.microsoft.com/office/drawing/2014/main" id="{78959BD2-6F4D-44CA-9065-6FF0AFD26DD2}"/>
                </a:ext>
              </a:extLst>
            </p:cNvPr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560;p42">
              <a:extLst>
                <a:ext uri="{FF2B5EF4-FFF2-40B4-BE49-F238E27FC236}">
                  <a16:creationId xmlns:a16="http://schemas.microsoft.com/office/drawing/2014/main" id="{A9F670B6-812E-4FE7-B121-132B4EF6A58B}"/>
                </a:ext>
              </a:extLst>
            </p:cNvPr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561;p42">
              <a:extLst>
                <a:ext uri="{FF2B5EF4-FFF2-40B4-BE49-F238E27FC236}">
                  <a16:creationId xmlns:a16="http://schemas.microsoft.com/office/drawing/2014/main" id="{2A1FD7ED-D665-4A4A-8A7B-1DB67833AC6E}"/>
                </a:ext>
              </a:extLst>
            </p:cNvPr>
            <p:cNvSpPr/>
            <p:nvPr/>
          </p:nvSpPr>
          <p:spPr>
            <a:xfrm>
              <a:off x="5318125" y="7743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562;p42">
              <a:extLst>
                <a:ext uri="{FF2B5EF4-FFF2-40B4-BE49-F238E27FC236}">
                  <a16:creationId xmlns:a16="http://schemas.microsoft.com/office/drawing/2014/main" id="{62BECB92-AF81-4D45-B53D-EA6C8D91D9F4}"/>
                </a:ext>
              </a:extLst>
            </p:cNvPr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563;p42">
              <a:extLst>
                <a:ext uri="{FF2B5EF4-FFF2-40B4-BE49-F238E27FC236}">
                  <a16:creationId xmlns:a16="http://schemas.microsoft.com/office/drawing/2014/main" id="{3C0EDB2A-4D61-4123-9DC5-BB9AD7D51E81}"/>
                </a:ext>
              </a:extLst>
            </p:cNvPr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564;p42">
              <a:extLst>
                <a:ext uri="{FF2B5EF4-FFF2-40B4-BE49-F238E27FC236}">
                  <a16:creationId xmlns:a16="http://schemas.microsoft.com/office/drawing/2014/main" id="{1D3D58C4-34D7-490D-AF9D-A00FC4ACCE53}"/>
                </a:ext>
              </a:extLst>
            </p:cNvPr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565;p42">
              <a:extLst>
                <a:ext uri="{FF2B5EF4-FFF2-40B4-BE49-F238E27FC236}">
                  <a16:creationId xmlns:a16="http://schemas.microsoft.com/office/drawing/2014/main" id="{D0667ADB-6C39-425F-BE22-574A797350E6}"/>
                </a:ext>
              </a:extLst>
            </p:cNvPr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566;p42">
              <a:extLst>
                <a:ext uri="{FF2B5EF4-FFF2-40B4-BE49-F238E27FC236}">
                  <a16:creationId xmlns:a16="http://schemas.microsoft.com/office/drawing/2014/main" id="{40D87A12-335C-48B9-A943-B046EB5D009C}"/>
                </a:ext>
              </a:extLst>
            </p:cNvPr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567;p42">
              <a:extLst>
                <a:ext uri="{FF2B5EF4-FFF2-40B4-BE49-F238E27FC236}">
                  <a16:creationId xmlns:a16="http://schemas.microsoft.com/office/drawing/2014/main" id="{0B205DC3-BE28-4D0D-8E56-65BC7FA3B699}"/>
                </a:ext>
              </a:extLst>
            </p:cNvPr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68;p42">
              <a:extLst>
                <a:ext uri="{FF2B5EF4-FFF2-40B4-BE49-F238E27FC236}">
                  <a16:creationId xmlns:a16="http://schemas.microsoft.com/office/drawing/2014/main" id="{7D61B5D0-E0C3-45CD-92A7-D06690D8C35B}"/>
                </a:ext>
              </a:extLst>
            </p:cNvPr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569;p42">
              <a:extLst>
                <a:ext uri="{FF2B5EF4-FFF2-40B4-BE49-F238E27FC236}">
                  <a16:creationId xmlns:a16="http://schemas.microsoft.com/office/drawing/2014/main" id="{C11871CC-C35D-4336-87EB-734244D88758}"/>
                </a:ext>
              </a:extLst>
            </p:cNvPr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570;p42">
              <a:extLst>
                <a:ext uri="{FF2B5EF4-FFF2-40B4-BE49-F238E27FC236}">
                  <a16:creationId xmlns:a16="http://schemas.microsoft.com/office/drawing/2014/main" id="{96CFA3E0-F2F5-49A7-917D-9E1424489EA4}"/>
                </a:ext>
              </a:extLst>
            </p:cNvPr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571;p42">
              <a:extLst>
                <a:ext uri="{FF2B5EF4-FFF2-40B4-BE49-F238E27FC236}">
                  <a16:creationId xmlns:a16="http://schemas.microsoft.com/office/drawing/2014/main" id="{AE5E7F9F-6EBD-4D64-AE8F-F2A80672BFBE}"/>
                </a:ext>
              </a:extLst>
            </p:cNvPr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48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/>
      <p:bldP spid="43" grpId="0"/>
      <p:bldP spid="46" grpId="0" animBg="1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9" name="Google Shape;6479;p41"/>
          <p:cNvGrpSpPr/>
          <p:nvPr/>
        </p:nvGrpSpPr>
        <p:grpSpPr>
          <a:xfrm>
            <a:off x="851201" y="3718252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715001" y="6467434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2808401" y="6545268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0125400" y="5369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960000" y="5420134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1590167" y="3775101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727616" y="438806"/>
            <a:ext cx="10725746" cy="5891546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10861438" y="24867"/>
            <a:ext cx="1076893" cy="1005562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4" name="Text Box 69">
            <a:extLst>
              <a:ext uri="{FF2B5EF4-FFF2-40B4-BE49-F238E27FC236}">
                <a16:creationId xmlns:a16="http://schemas.microsoft.com/office/drawing/2014/main" id="{43C4970D-365F-4E3A-B2EF-0EC39ABC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760" y="821922"/>
            <a:ext cx="9020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cm.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7FD9126-9599-473E-8EE6-274E452F024D}"/>
              </a:ext>
            </a:extLst>
          </p:cNvPr>
          <p:cNvGrpSpPr/>
          <p:nvPr/>
        </p:nvGrpSpPr>
        <p:grpSpPr>
          <a:xfrm>
            <a:off x="8677196" y="2324020"/>
            <a:ext cx="2722688" cy="2672386"/>
            <a:chOff x="5740416" y="419100"/>
            <a:chExt cx="1867200" cy="1754155"/>
          </a:xfrm>
        </p:grpSpPr>
        <p:sp>
          <p:nvSpPr>
            <p:cNvPr id="148" name="Text Box 25">
              <a:extLst>
                <a:ext uri="{FF2B5EF4-FFF2-40B4-BE49-F238E27FC236}">
                  <a16:creationId xmlns:a16="http://schemas.microsoft.com/office/drawing/2014/main" id="{5BBEEE02-D154-491A-9788-37732B9AF3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273" y="1870218"/>
              <a:ext cx="862012" cy="30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40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5cm</a:t>
              </a:r>
            </a:p>
          </p:txBody>
        </p:sp>
        <p:sp>
          <p:nvSpPr>
            <p:cNvPr id="149" name="Text Box 26">
              <a:extLst>
                <a:ext uri="{FF2B5EF4-FFF2-40B4-BE49-F238E27FC236}">
                  <a16:creationId xmlns:a16="http://schemas.microsoft.com/office/drawing/2014/main" id="{93A867B6-E4B7-4315-AE29-7EF354B27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064814" y="702541"/>
              <a:ext cx="768998" cy="316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40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5cm</a:t>
              </a:r>
            </a:p>
          </p:txBody>
        </p:sp>
        <p:sp>
          <p:nvSpPr>
            <p:cNvPr id="150" name="Text Box 27">
              <a:extLst>
                <a:ext uri="{FF2B5EF4-FFF2-40B4-BE49-F238E27FC236}">
                  <a16:creationId xmlns:a16="http://schemas.microsoft.com/office/drawing/2014/main" id="{0BB0D9B8-210C-43E5-8AD8-C889FF2C6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889261">
              <a:off x="6942817" y="1541639"/>
              <a:ext cx="781891" cy="316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40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5cm</a:t>
              </a:r>
            </a:p>
          </p:txBody>
        </p:sp>
        <p:grpSp>
          <p:nvGrpSpPr>
            <p:cNvPr id="151" name="Group 35">
              <a:extLst>
                <a:ext uri="{FF2B5EF4-FFF2-40B4-BE49-F238E27FC236}">
                  <a16:creationId xmlns:a16="http://schemas.microsoft.com/office/drawing/2014/main" id="{5AFD019C-5A3B-4C8F-B5AC-9793E7616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0416" y="419100"/>
              <a:ext cx="1600199" cy="1504069"/>
              <a:chOff x="6102351" y="304800"/>
              <a:chExt cx="2224522" cy="1981200"/>
            </a:xfrm>
          </p:grpSpPr>
          <p:grpSp>
            <p:nvGrpSpPr>
              <p:cNvPr id="152" name="Group 36">
                <a:extLst>
                  <a:ext uri="{FF2B5EF4-FFF2-40B4-BE49-F238E27FC236}">
                    <a16:creationId xmlns:a16="http://schemas.microsoft.com/office/drawing/2014/main" id="{ACC181A0-2EAA-4095-AF17-CD82052F2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02351" y="304800"/>
                <a:ext cx="2213418" cy="1981200"/>
                <a:chOff x="5018690" y="1447800"/>
                <a:chExt cx="2143533" cy="1981200"/>
              </a:xfrm>
            </p:grpSpPr>
            <p:sp>
              <p:nvSpPr>
                <p:cNvPr id="159" name="Freeform 40">
                  <a:extLst>
                    <a:ext uri="{FF2B5EF4-FFF2-40B4-BE49-F238E27FC236}">
                      <a16:creationId xmlns:a16="http://schemas.microsoft.com/office/drawing/2014/main" id="{91A1E005-B667-4F0D-ABCA-ABEAD2CF2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9028" y="1447800"/>
                  <a:ext cx="533195" cy="19812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0" y="1248"/>
                    </a:cxn>
                    <a:cxn ang="0">
                      <a:pos x="336" y="912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6" h="1248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0" y="1248"/>
                      </a:lnTo>
                      <a:lnTo>
                        <a:pt x="336" y="9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0" name="Freeform 37">
                  <a:extLst>
                    <a:ext uri="{FF2B5EF4-FFF2-40B4-BE49-F238E27FC236}">
                      <a16:creationId xmlns:a16="http://schemas.microsoft.com/office/drawing/2014/main" id="{D4BE850B-C165-489A-A1E9-343413EA7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447" y="1981200"/>
                  <a:ext cx="1599582" cy="144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12"/>
                    </a:cxn>
                    <a:cxn ang="0">
                      <a:pos x="1008" y="912"/>
                    </a:cxn>
                    <a:cxn ang="0">
                      <a:pos x="100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8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008" y="912"/>
                      </a:lnTo>
                      <a:lnTo>
                        <a:pt x="10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1" name="Freeform 39">
                  <a:extLst>
                    <a:ext uri="{FF2B5EF4-FFF2-40B4-BE49-F238E27FC236}">
                      <a16:creationId xmlns:a16="http://schemas.microsoft.com/office/drawing/2014/main" id="{7EFD76AC-2253-4C67-AE58-2776BDF2E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8690" y="1447800"/>
                  <a:ext cx="2132777" cy="5334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1008" y="336"/>
                    </a:cxn>
                    <a:cxn ang="0">
                      <a:pos x="1344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1344" h="336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1008" y="336"/>
                      </a:lnTo>
                      <a:lnTo>
                        <a:pt x="1344" y="0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3" name="Group 37">
                <a:extLst>
                  <a:ext uri="{FF2B5EF4-FFF2-40B4-BE49-F238E27FC236}">
                    <a16:creationId xmlns:a16="http://schemas.microsoft.com/office/drawing/2014/main" id="{79D2494B-5608-475B-8954-153CE6E5FB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0617" y="328450"/>
                <a:ext cx="2186256" cy="1954752"/>
                <a:chOff x="6140617" y="328450"/>
                <a:chExt cx="2186256" cy="1954752"/>
              </a:xfrm>
            </p:grpSpPr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2FC2397F-4898-466B-A694-8BEA519A2100}"/>
                    </a:ext>
                  </a:extLst>
                </p:cNvPr>
                <p:cNvCxnSpPr/>
                <p:nvPr/>
              </p:nvCxnSpPr>
              <p:spPr bwMode="auto">
                <a:xfrm>
                  <a:off x="6667207" y="328613"/>
                  <a:ext cx="0" cy="143668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F5753F9C-48B6-448A-B003-953039151484}"/>
                    </a:ext>
                  </a:extLst>
                </p:cNvPr>
                <p:cNvCxnSpPr/>
                <p:nvPr/>
              </p:nvCxnSpPr>
              <p:spPr bwMode="auto">
                <a:xfrm>
                  <a:off x="6698940" y="1752600"/>
                  <a:ext cx="162793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0C923334-A2BE-4868-83FF-A22DE0C9251F}"/>
                    </a:ext>
                  </a:extLst>
                </p:cNvPr>
                <p:cNvCxnSpPr/>
                <p:nvPr/>
              </p:nvCxnSpPr>
              <p:spPr bwMode="auto">
                <a:xfrm flipH="1">
                  <a:off x="6140429" y="1765300"/>
                  <a:ext cx="526777" cy="5175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62" name="Text Box 69">
            <a:extLst>
              <a:ext uri="{FF2B5EF4-FFF2-40B4-BE49-F238E27FC236}">
                <a16:creationId xmlns:a16="http://schemas.microsoft.com/office/drawing/2014/main" id="{E32C0016-636F-4700-8D19-E9D13F43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91" y="1928358"/>
            <a:ext cx="1666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Text Box 69">
            <a:extLst>
              <a:ext uri="{FF2B5EF4-FFF2-40B4-BE49-F238E27FC236}">
                <a16:creationId xmlns:a16="http://schemas.microsoft.com/office/drawing/2014/main" id="{52D4B837-344B-4BBF-A8EA-2F9E59AD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1786" y="5028928"/>
            <a:ext cx="738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sô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100 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just"/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150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28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16B45BC5-BD10-446C-A733-8927BE520B3C}"/>
              </a:ext>
            </a:extLst>
          </p:cNvPr>
          <p:cNvSpPr/>
          <p:nvPr/>
        </p:nvSpPr>
        <p:spPr>
          <a:xfrm>
            <a:off x="2588573" y="2554965"/>
            <a:ext cx="1754827" cy="513626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ACAEE85-5524-4154-8651-6D847D6341D4}"/>
              </a:ext>
            </a:extLst>
          </p:cNvPr>
          <p:cNvSpPr/>
          <p:nvPr/>
        </p:nvSpPr>
        <p:spPr>
          <a:xfrm>
            <a:off x="4241799" y="3215357"/>
            <a:ext cx="529987" cy="500328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A53CACC9-CE82-477D-8356-47BD4A1BB09C}"/>
              </a:ext>
            </a:extLst>
          </p:cNvPr>
          <p:cNvSpPr/>
          <p:nvPr/>
        </p:nvSpPr>
        <p:spPr>
          <a:xfrm>
            <a:off x="4178244" y="4499051"/>
            <a:ext cx="529987" cy="500328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3B6F7945-D94D-4B6E-94A5-1B7FB3596031}"/>
              </a:ext>
            </a:extLst>
          </p:cNvPr>
          <p:cNvSpPr/>
          <p:nvPr/>
        </p:nvSpPr>
        <p:spPr>
          <a:xfrm>
            <a:off x="2537831" y="3852368"/>
            <a:ext cx="1640414" cy="513626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 Box 69">
            <a:extLst>
              <a:ext uri="{FF2B5EF4-FFF2-40B4-BE49-F238E27FC236}">
                <a16:creationId xmlns:a16="http://schemas.microsoft.com/office/drawing/2014/main" id="{F4303F77-98E2-4EEE-8641-02F3EAE9A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68" y="2526910"/>
            <a:ext cx="744227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x 5) x 4 = 100 (cm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46" name="Text Box 69">
            <a:extLst>
              <a:ext uri="{FF2B5EF4-FFF2-40B4-BE49-F238E27FC236}">
                <a16:creationId xmlns:a16="http://schemas.microsoft.com/office/drawing/2014/main" id="{D0384673-0A1E-4BF7-A230-DE3A9D98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30" y="3823143"/>
            <a:ext cx="73869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 x 5) x 6 = 150 (cm</a:t>
            </a:r>
            <a:r>
              <a:rPr lang="en-US" altLang="en-US" sz="28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64" grpId="0" animBg="1"/>
      <p:bldP spid="165" grpId="0" animBg="1"/>
      <p:bldP spid="166" grpId="0" animBg="1"/>
      <p:bldP spid="1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>
            <a:extLst>
              <a:ext uri="{FF2B5EF4-FFF2-40B4-BE49-F238E27FC236}">
                <a16:creationId xmlns:a16="http://schemas.microsoft.com/office/drawing/2014/main" id="{82E6B80B-2FC8-46BA-A2C0-A0C281EC5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/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2FDC6254-51D7-4F1B-8097-C8A5937EB8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3B3E99-2ADB-448A-AD32-A60BF8565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369" y="1756503"/>
            <a:ext cx="937646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9" name="Google Shape;6479;p41"/>
          <p:cNvGrpSpPr/>
          <p:nvPr/>
        </p:nvGrpSpPr>
        <p:grpSpPr>
          <a:xfrm>
            <a:off x="2408758" y="3706029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3971897" y="6561286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4065297" y="6639120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0" name="Google Shape;6520;p41"/>
          <p:cNvSpPr/>
          <p:nvPr/>
        </p:nvSpPr>
        <p:spPr>
          <a:xfrm>
            <a:off x="11682957" y="5356878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2517557" y="5407911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2847063" y="3868953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727616" y="438806"/>
            <a:ext cx="10725746" cy="5891546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10861438" y="24867"/>
            <a:ext cx="1076893" cy="1005562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2" name="Text Box 69">
            <a:extLst>
              <a:ext uri="{FF2B5EF4-FFF2-40B4-BE49-F238E27FC236}">
                <a16:creationId xmlns:a16="http://schemas.microsoft.com/office/drawing/2014/main" id="{E32C0016-636F-4700-8D19-E9D13F43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648" y="1916135"/>
            <a:ext cx="1666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3" name="Text Box 69">
            <a:extLst>
              <a:ext uri="{FF2B5EF4-FFF2-40B4-BE49-F238E27FC236}">
                <a16:creationId xmlns:a16="http://schemas.microsoft.com/office/drawing/2014/main" id="{52D4B837-344B-4BBF-A8EA-2F9E59AD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43" y="5016705"/>
            <a:ext cx="738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9m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13,5m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16B45BC5-BD10-446C-A733-8927BE520B3C}"/>
              </a:ext>
            </a:extLst>
          </p:cNvPr>
          <p:cNvSpPr/>
          <p:nvPr/>
        </p:nvSpPr>
        <p:spPr>
          <a:xfrm>
            <a:off x="4146130" y="2542742"/>
            <a:ext cx="1754827" cy="513626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3B6F7945-D94D-4B6E-94A5-1B7FB3596031}"/>
              </a:ext>
            </a:extLst>
          </p:cNvPr>
          <p:cNvSpPr/>
          <p:nvPr/>
        </p:nvSpPr>
        <p:spPr>
          <a:xfrm>
            <a:off x="4095388" y="3840145"/>
            <a:ext cx="1640414" cy="513626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 Box 69">
            <a:extLst>
              <a:ext uri="{FF2B5EF4-FFF2-40B4-BE49-F238E27FC236}">
                <a16:creationId xmlns:a16="http://schemas.microsoft.com/office/drawing/2014/main" id="{F4303F77-98E2-4EEE-8641-02F3EAE9A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966" y="2500317"/>
            <a:ext cx="744227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(1,5 x 1,5) x 4 = </a:t>
            </a:r>
            <a:r>
              <a:rPr lang="en-US" altLang="en-US" sz="2800" b="1" dirty="0">
                <a:solidFill>
                  <a:srgbClr val="2270B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46" name="Text Box 69">
            <a:extLst>
              <a:ext uri="{FF2B5EF4-FFF2-40B4-BE49-F238E27FC236}">
                <a16:creationId xmlns:a16="http://schemas.microsoft.com/office/drawing/2014/main" id="{D0384673-0A1E-4BF7-A230-DE3A9D98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508" y="3859320"/>
            <a:ext cx="73869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toàn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(1,5 x 1,5) x 6 = 13,5 (m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264F36A1-C6C6-463C-9C36-1D351D49DD0A}"/>
              </a:ext>
            </a:extLst>
          </p:cNvPr>
          <p:cNvSpPr/>
          <p:nvPr/>
        </p:nvSpPr>
        <p:spPr>
          <a:xfrm>
            <a:off x="4430726" y="887523"/>
            <a:ext cx="1919274" cy="293578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376A1F8-E2AC-467E-A63A-C5B6FC366699}"/>
              </a:ext>
            </a:extLst>
          </p:cNvPr>
          <p:cNvSpPr/>
          <p:nvPr/>
        </p:nvSpPr>
        <p:spPr>
          <a:xfrm>
            <a:off x="8278503" y="862276"/>
            <a:ext cx="1657878" cy="293578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17E93B26-A589-40CD-995E-7F1006A4186C}"/>
              </a:ext>
            </a:extLst>
          </p:cNvPr>
          <p:cNvSpPr/>
          <p:nvPr/>
        </p:nvSpPr>
        <p:spPr>
          <a:xfrm>
            <a:off x="4246518" y="1293134"/>
            <a:ext cx="1657878" cy="293578"/>
          </a:xfrm>
          <a:prstGeom prst="roundRect">
            <a:avLst>
              <a:gd name="adj" fmla="val 10270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 Box 69">
            <a:extLst>
              <a:ext uri="{FF2B5EF4-FFF2-40B4-BE49-F238E27FC236}">
                <a16:creationId xmlns:a16="http://schemas.microsoft.com/office/drawing/2014/main" id="{43C4970D-365F-4E3A-B2EF-0EC39ABC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89" y="730918"/>
            <a:ext cx="94290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1,5m.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DAA5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5" name="Picture 8">
            <a:extLst>
              <a:ext uri="{FF2B5EF4-FFF2-40B4-BE49-F238E27FC236}">
                <a16:creationId xmlns:a16="http://schemas.microsoft.com/office/drawing/2014/main" id="{B4AAD106-AE08-41F0-B8E1-B26D11C23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6388" y="1289502"/>
            <a:ext cx="2431943" cy="1796598"/>
          </a:xfrm>
          <a:prstGeom prst="rect">
            <a:avLst/>
          </a:prstGeom>
        </p:spPr>
      </p:pic>
      <p:pic>
        <p:nvPicPr>
          <p:cNvPr id="126" name="Picture 5">
            <a:extLst>
              <a:ext uri="{FF2B5EF4-FFF2-40B4-BE49-F238E27FC236}">
                <a16:creationId xmlns:a16="http://schemas.microsoft.com/office/drawing/2014/main" id="{11681511-9379-469F-A80B-7C29DB2E5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87" y="4000817"/>
            <a:ext cx="2272738" cy="27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7" grpId="0" animBg="1"/>
      <p:bldP spid="122" grpId="0" animBg="1"/>
      <p:bldP spid="123" grpId="0" animBg="1"/>
      <p:bldP spid="124" grpId="0" animBg="1"/>
      <p:bldP spid="1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9" name="Google Shape;6479;p41"/>
          <p:cNvGrpSpPr/>
          <p:nvPr/>
        </p:nvGrpSpPr>
        <p:grpSpPr>
          <a:xfrm>
            <a:off x="2108097" y="3812104"/>
            <a:ext cx="1506033" cy="1521233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20" name="Google Shape;6520;p41"/>
          <p:cNvSpPr/>
          <p:nvPr/>
        </p:nvSpPr>
        <p:spPr>
          <a:xfrm>
            <a:off x="11382296" y="5462953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1" name="Google Shape;6521;p41"/>
          <p:cNvSpPr/>
          <p:nvPr/>
        </p:nvSpPr>
        <p:spPr>
          <a:xfrm>
            <a:off x="2216896" y="5513986"/>
            <a:ext cx="367600" cy="330433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22" name="Google Shape;6522;p41"/>
          <p:cNvSpPr/>
          <p:nvPr/>
        </p:nvSpPr>
        <p:spPr>
          <a:xfrm>
            <a:off x="12847063" y="3868953"/>
            <a:ext cx="255200" cy="231700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727638" y="400887"/>
            <a:ext cx="10725746" cy="5891546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10861438" y="24867"/>
            <a:ext cx="1076893" cy="1005562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264F36A1-C6C6-463C-9C36-1D351D49DD0A}"/>
              </a:ext>
            </a:extLst>
          </p:cNvPr>
          <p:cNvSpPr/>
          <p:nvPr/>
        </p:nvSpPr>
        <p:spPr>
          <a:xfrm>
            <a:off x="5600296" y="720818"/>
            <a:ext cx="2776134" cy="372753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17E93B26-A589-40CD-995E-7F1006A4186C}"/>
              </a:ext>
            </a:extLst>
          </p:cNvPr>
          <p:cNvSpPr/>
          <p:nvPr/>
        </p:nvSpPr>
        <p:spPr>
          <a:xfrm>
            <a:off x="7284229" y="1156729"/>
            <a:ext cx="3294871" cy="372753"/>
          </a:xfrm>
          <a:prstGeom prst="roundRect">
            <a:avLst>
              <a:gd name="adj" fmla="val 10270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5" name="Picture 8">
            <a:extLst>
              <a:ext uri="{FF2B5EF4-FFF2-40B4-BE49-F238E27FC236}">
                <a16:creationId xmlns:a16="http://schemas.microsoft.com/office/drawing/2014/main" id="{B4AAD106-AE08-41F0-B8E1-B26D11C23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6388" y="1289502"/>
            <a:ext cx="2431943" cy="1796598"/>
          </a:xfrm>
          <a:prstGeom prst="rect">
            <a:avLst/>
          </a:prstGeom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BCDB144-F5AA-4E9A-B193-B32514335DEB}"/>
              </a:ext>
            </a:extLst>
          </p:cNvPr>
          <p:cNvSpPr/>
          <p:nvPr/>
        </p:nvSpPr>
        <p:spPr>
          <a:xfrm>
            <a:off x="1327651" y="1613947"/>
            <a:ext cx="5824016" cy="364373"/>
          </a:xfrm>
          <a:prstGeom prst="roundRect">
            <a:avLst>
              <a:gd name="adj" fmla="val 10270"/>
            </a:avLst>
          </a:prstGeom>
          <a:solidFill>
            <a:schemeClr val="accent4">
              <a:lumMod val="40000"/>
              <a:lumOff val="60000"/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18" name="Google Shape;6518;p41"/>
          <p:cNvSpPr/>
          <p:nvPr/>
        </p:nvSpPr>
        <p:spPr>
          <a:xfrm>
            <a:off x="3971897" y="6561286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19" name="Google Shape;6519;p41"/>
          <p:cNvSpPr/>
          <p:nvPr/>
        </p:nvSpPr>
        <p:spPr>
          <a:xfrm>
            <a:off x="4065297" y="6639120"/>
            <a:ext cx="33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4376A1F8-E2AC-467E-A63A-C5B6FC366699}"/>
              </a:ext>
            </a:extLst>
          </p:cNvPr>
          <p:cNvSpPr/>
          <p:nvPr/>
        </p:nvSpPr>
        <p:spPr>
          <a:xfrm>
            <a:off x="5246208" y="1152631"/>
            <a:ext cx="1905459" cy="399801"/>
          </a:xfrm>
          <a:prstGeom prst="roundRect">
            <a:avLst>
              <a:gd name="adj" fmla="val 10270"/>
            </a:avLst>
          </a:prstGeom>
          <a:solidFill>
            <a:schemeClr val="tx2">
              <a:alpha val="71000"/>
            </a:scheme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4EAD6E-5098-4E2D-8375-3821DA4D134B}"/>
              </a:ext>
            </a:extLst>
          </p:cNvPr>
          <p:cNvGrpSpPr/>
          <p:nvPr/>
        </p:nvGrpSpPr>
        <p:grpSpPr>
          <a:xfrm>
            <a:off x="1052780" y="2761527"/>
            <a:ext cx="2981914" cy="2571810"/>
            <a:chOff x="3749828" y="2497846"/>
            <a:chExt cx="2981914" cy="2571810"/>
          </a:xfrm>
        </p:grpSpPr>
        <p:sp>
          <p:nvSpPr>
            <p:cNvPr id="133" name="Parallelogram 132">
              <a:extLst>
                <a:ext uri="{FF2B5EF4-FFF2-40B4-BE49-F238E27FC236}">
                  <a16:creationId xmlns:a16="http://schemas.microsoft.com/office/drawing/2014/main" id="{45510E66-4567-4383-820A-EB8E48A1150C}"/>
                </a:ext>
              </a:extLst>
            </p:cNvPr>
            <p:cNvSpPr/>
            <p:nvPr/>
          </p:nvSpPr>
          <p:spPr bwMode="auto">
            <a:xfrm rot="18833929">
              <a:off x="3256284" y="3140037"/>
              <a:ext cx="2320295" cy="1333207"/>
            </a:xfrm>
            <a:prstGeom prst="parallelogram">
              <a:avLst>
                <a:gd name="adj" fmla="val 10633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06A54F0-2735-40C1-BC53-6F8553BDA977}"/>
                </a:ext>
              </a:extLst>
            </p:cNvPr>
            <p:cNvSpPr/>
            <p:nvPr/>
          </p:nvSpPr>
          <p:spPr bwMode="auto">
            <a:xfrm>
              <a:off x="4715157" y="2525118"/>
              <a:ext cx="2016585" cy="19148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Parallelogram 141">
              <a:extLst>
                <a:ext uri="{FF2B5EF4-FFF2-40B4-BE49-F238E27FC236}">
                  <a16:creationId xmlns:a16="http://schemas.microsoft.com/office/drawing/2014/main" id="{7B9BDA6A-ACC6-41C9-8ED8-DA227E683B9F}"/>
                </a:ext>
              </a:extLst>
            </p:cNvPr>
            <p:cNvSpPr/>
            <p:nvPr/>
          </p:nvSpPr>
          <p:spPr bwMode="auto">
            <a:xfrm>
              <a:off x="4151722" y="4437573"/>
              <a:ext cx="2492236" cy="625153"/>
            </a:xfrm>
            <a:prstGeom prst="parallelogram">
              <a:avLst>
                <a:gd name="adj" fmla="val 9878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6BF5BCA-B686-438D-8A69-223EC8A08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5436" y="2497846"/>
              <a:ext cx="2589483" cy="2571810"/>
              <a:chOff x="1810" y="1152"/>
              <a:chExt cx="2510" cy="1886"/>
            </a:xfrm>
            <a:noFill/>
          </p:grpSpPr>
          <p:sp>
            <p:nvSpPr>
              <p:cNvPr id="154" name="AutoShape 20">
                <a:extLst>
                  <a:ext uri="{FF2B5EF4-FFF2-40B4-BE49-F238E27FC236}">
                    <a16:creationId xmlns:a16="http://schemas.microsoft.com/office/drawing/2014/main" id="{CEBF8681-201B-4428-89C3-E1CAAFDCD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152"/>
                <a:ext cx="2496" cy="1872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5" name="Line 21">
                <a:extLst>
                  <a:ext uri="{FF2B5EF4-FFF2-40B4-BE49-F238E27FC236}">
                    <a16:creationId xmlns:a16="http://schemas.microsoft.com/office/drawing/2014/main" id="{BEF550D4-8B6E-4DD1-AF92-30AADF4BE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4" y="1172"/>
                <a:ext cx="8" cy="1392"/>
              </a:xfrm>
              <a:prstGeom prst="line">
                <a:avLst/>
              </a:prstGeom>
              <a:grpFill/>
              <a:ln w="38100">
                <a:solidFill>
                  <a:sysClr val="windowText" lastClr="000000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7" name="Line 22">
                <a:extLst>
                  <a:ext uri="{FF2B5EF4-FFF2-40B4-BE49-F238E27FC236}">
                    <a16:creationId xmlns:a16="http://schemas.microsoft.com/office/drawing/2014/main" id="{8172CF41-B791-4E90-A49D-D3E56DF67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8" y="2558"/>
                <a:ext cx="1938" cy="6"/>
              </a:xfrm>
              <a:prstGeom prst="line">
                <a:avLst/>
              </a:prstGeom>
              <a:grpFill/>
              <a:ln w="38100">
                <a:solidFill>
                  <a:sysClr val="windowText" lastClr="000000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58" name="Line 23">
                <a:extLst>
                  <a:ext uri="{FF2B5EF4-FFF2-40B4-BE49-F238E27FC236}">
                    <a16:creationId xmlns:a16="http://schemas.microsoft.com/office/drawing/2014/main" id="{E562841D-0B58-4ECC-9AE0-4066E5569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2570"/>
                <a:ext cx="592" cy="468"/>
              </a:xfrm>
              <a:prstGeom prst="line">
                <a:avLst/>
              </a:prstGeom>
              <a:grpFill/>
              <a:ln w="38100">
                <a:solidFill>
                  <a:sysClr val="windowText" lastClr="000000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2B1078B-E2C7-404E-B9CC-A64799C03C22}"/>
                </a:ext>
              </a:extLst>
            </p:cNvPr>
            <p:cNvSpPr/>
            <p:nvPr/>
          </p:nvSpPr>
          <p:spPr bwMode="auto">
            <a:xfrm>
              <a:off x="6096000" y="2552972"/>
              <a:ext cx="601533" cy="2460584"/>
            </a:xfrm>
            <a:custGeom>
              <a:avLst/>
              <a:gdLst>
                <a:gd name="connsiteX0" fmla="*/ 0 w 1038403"/>
                <a:gd name="connsiteY0" fmla="*/ 0 h 2220180"/>
                <a:gd name="connsiteX1" fmla="*/ 1038403 w 1038403"/>
                <a:gd name="connsiteY1" fmla="*/ 0 h 2220180"/>
                <a:gd name="connsiteX2" fmla="*/ 1038403 w 1038403"/>
                <a:gd name="connsiteY2" fmla="*/ 2220180 h 2220180"/>
                <a:gd name="connsiteX3" fmla="*/ 0 w 1038403"/>
                <a:gd name="connsiteY3" fmla="*/ 2220180 h 2220180"/>
                <a:gd name="connsiteX4" fmla="*/ 0 w 1038403"/>
                <a:gd name="connsiteY4" fmla="*/ 0 h 2220180"/>
                <a:gd name="connsiteX0" fmla="*/ 25400 w 1038403"/>
                <a:gd name="connsiteY0" fmla="*/ 381000 h 2220180"/>
                <a:gd name="connsiteX1" fmla="*/ 1038403 w 1038403"/>
                <a:gd name="connsiteY1" fmla="*/ 0 h 2220180"/>
                <a:gd name="connsiteX2" fmla="*/ 1038403 w 1038403"/>
                <a:gd name="connsiteY2" fmla="*/ 2220180 h 2220180"/>
                <a:gd name="connsiteX3" fmla="*/ 0 w 1038403"/>
                <a:gd name="connsiteY3" fmla="*/ 2220180 h 2220180"/>
                <a:gd name="connsiteX4" fmla="*/ 25400 w 1038403"/>
                <a:gd name="connsiteY4" fmla="*/ 381000 h 2220180"/>
                <a:gd name="connsiteX0" fmla="*/ 25400 w 1038403"/>
                <a:gd name="connsiteY0" fmla="*/ 596900 h 2436080"/>
                <a:gd name="connsiteX1" fmla="*/ 695503 w 1038403"/>
                <a:gd name="connsiteY1" fmla="*/ 0 h 2436080"/>
                <a:gd name="connsiteX2" fmla="*/ 1038403 w 1038403"/>
                <a:gd name="connsiteY2" fmla="*/ 2436080 h 2436080"/>
                <a:gd name="connsiteX3" fmla="*/ 0 w 1038403"/>
                <a:gd name="connsiteY3" fmla="*/ 2436080 h 2436080"/>
                <a:gd name="connsiteX4" fmla="*/ 25400 w 1038403"/>
                <a:gd name="connsiteY4" fmla="*/ 596900 h 2436080"/>
                <a:gd name="connsiteX0" fmla="*/ 25400 w 695503"/>
                <a:gd name="connsiteY0" fmla="*/ 596900 h 2436080"/>
                <a:gd name="connsiteX1" fmla="*/ 695503 w 695503"/>
                <a:gd name="connsiteY1" fmla="*/ 0 h 2436080"/>
                <a:gd name="connsiteX2" fmla="*/ 657403 w 695503"/>
                <a:gd name="connsiteY2" fmla="*/ 1915380 h 2436080"/>
                <a:gd name="connsiteX3" fmla="*/ 0 w 695503"/>
                <a:gd name="connsiteY3" fmla="*/ 2436080 h 2436080"/>
                <a:gd name="connsiteX4" fmla="*/ 25400 w 695503"/>
                <a:gd name="connsiteY4" fmla="*/ 596900 h 2436080"/>
                <a:gd name="connsiteX0" fmla="*/ 0 w 670103"/>
                <a:gd name="connsiteY0" fmla="*/ 596900 h 2613880"/>
                <a:gd name="connsiteX1" fmla="*/ 670103 w 670103"/>
                <a:gd name="connsiteY1" fmla="*/ 0 h 2613880"/>
                <a:gd name="connsiteX2" fmla="*/ 632003 w 670103"/>
                <a:gd name="connsiteY2" fmla="*/ 1915380 h 2613880"/>
                <a:gd name="connsiteX3" fmla="*/ 12700 w 670103"/>
                <a:gd name="connsiteY3" fmla="*/ 2613880 h 2613880"/>
                <a:gd name="connsiteX4" fmla="*/ 0 w 670103"/>
                <a:gd name="connsiteY4" fmla="*/ 596900 h 2613880"/>
                <a:gd name="connsiteX0" fmla="*/ 13262 w 683365"/>
                <a:gd name="connsiteY0" fmla="*/ 596900 h 2512280"/>
                <a:gd name="connsiteX1" fmla="*/ 683365 w 683365"/>
                <a:gd name="connsiteY1" fmla="*/ 0 h 2512280"/>
                <a:gd name="connsiteX2" fmla="*/ 645265 w 683365"/>
                <a:gd name="connsiteY2" fmla="*/ 1915380 h 2512280"/>
                <a:gd name="connsiteX3" fmla="*/ 562 w 683365"/>
                <a:gd name="connsiteY3" fmla="*/ 2512280 h 2512280"/>
                <a:gd name="connsiteX4" fmla="*/ 13262 w 683365"/>
                <a:gd name="connsiteY4" fmla="*/ 596900 h 2512280"/>
                <a:gd name="connsiteX0" fmla="*/ 13262 w 721421"/>
                <a:gd name="connsiteY0" fmla="*/ 596900 h 2512280"/>
                <a:gd name="connsiteX1" fmla="*/ 683365 w 721421"/>
                <a:gd name="connsiteY1" fmla="*/ 0 h 2512280"/>
                <a:gd name="connsiteX2" fmla="*/ 721421 w 721421"/>
                <a:gd name="connsiteY2" fmla="*/ 1863513 h 2512280"/>
                <a:gd name="connsiteX3" fmla="*/ 562 w 721421"/>
                <a:gd name="connsiteY3" fmla="*/ 2512280 h 2512280"/>
                <a:gd name="connsiteX4" fmla="*/ 13262 w 721421"/>
                <a:gd name="connsiteY4" fmla="*/ 596900 h 2512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421" h="2512280">
                  <a:moveTo>
                    <a:pt x="13262" y="596900"/>
                  </a:moveTo>
                  <a:lnTo>
                    <a:pt x="683365" y="0"/>
                  </a:lnTo>
                  <a:lnTo>
                    <a:pt x="721421" y="1863513"/>
                  </a:lnTo>
                  <a:lnTo>
                    <a:pt x="562" y="2512280"/>
                  </a:lnTo>
                  <a:cubicBezTo>
                    <a:pt x="-3671" y="1839953"/>
                    <a:pt x="17495" y="1269227"/>
                    <a:pt x="13262" y="596900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A0C842F-83D3-4F9B-9C64-941040D5A7A1}"/>
                </a:ext>
              </a:extLst>
            </p:cNvPr>
            <p:cNvSpPr/>
            <p:nvPr/>
          </p:nvSpPr>
          <p:spPr bwMode="auto">
            <a:xfrm>
              <a:off x="4162909" y="3172112"/>
              <a:ext cx="1882533" cy="18730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61" name="Text Box 69">
            <a:extLst>
              <a:ext uri="{FF2B5EF4-FFF2-40B4-BE49-F238E27FC236}">
                <a16:creationId xmlns:a16="http://schemas.microsoft.com/office/drawing/2014/main" id="{C4F7DA7F-5726-435C-9C7A-6012AEF0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830" y="4450855"/>
            <a:ext cx="3006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31,25 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6" name="Text Box 69">
            <a:extLst>
              <a:ext uri="{FF2B5EF4-FFF2-40B4-BE49-F238E27FC236}">
                <a16:creationId xmlns:a16="http://schemas.microsoft.com/office/drawing/2014/main" id="{C2C89099-ADF9-4E3D-A4A7-B04335D5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67" y="2553087"/>
            <a:ext cx="16661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4" name="Text Box 69">
            <a:extLst>
              <a:ext uri="{FF2B5EF4-FFF2-40B4-BE49-F238E27FC236}">
                <a16:creationId xmlns:a16="http://schemas.microsoft.com/office/drawing/2014/main" id="{43C4970D-365F-4E3A-B2EF-0EC39ABC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930" y="621589"/>
            <a:ext cx="942901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just">
              <a:spcBef>
                <a:spcPct val="50000"/>
              </a:spcBef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DAA5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2,5 dm.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mép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DAA5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20370246-ABF9-4B7F-9D28-46A3DC3EC8A7}"/>
              </a:ext>
            </a:extLst>
          </p:cNvPr>
          <p:cNvSpPr/>
          <p:nvPr/>
        </p:nvSpPr>
        <p:spPr>
          <a:xfrm>
            <a:off x="7742436" y="3888506"/>
            <a:ext cx="529987" cy="500328"/>
          </a:xfrm>
          <a:prstGeom prst="roundRect">
            <a:avLst>
              <a:gd name="adj" fmla="val 10270"/>
            </a:avLst>
          </a:prstGeom>
          <a:solidFill>
            <a:srgbClr val="FFC000">
              <a:alpha val="71000"/>
            </a:srgbClr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Text Box 69">
            <a:extLst>
              <a:ext uri="{FF2B5EF4-FFF2-40B4-BE49-F238E27FC236}">
                <a16:creationId xmlns:a16="http://schemas.microsoft.com/office/drawing/2014/main" id="{C949A9F4-1E86-458F-83A5-D5E67959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31" y="3230722"/>
            <a:ext cx="73869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bìa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cần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270B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(2,5 x </a:t>
            </a:r>
            <a:r>
              <a:rPr lang="en-US" altLang="en-US" sz="2800" b="1" dirty="0">
                <a:solidFill>
                  <a:srgbClr val="2270B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,5) x 5 = </a:t>
            </a:r>
            <a:r>
              <a:rPr lang="en-US" altLang="en-US" sz="2800" b="1" dirty="0">
                <a:solidFill>
                  <a:srgbClr val="2270B6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31,25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270B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160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  <p:bldP spid="112" grpId="0" animBg="1"/>
      <p:bldP spid="123" grpId="0" animBg="1"/>
      <p:bldP spid="144" grpId="0"/>
      <p:bldP spid="1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68B504-6F9B-4B4C-9603-A264F307AADA}"/>
              </a:ext>
            </a:extLst>
          </p:cNvPr>
          <p:cNvSpPr/>
          <p:nvPr/>
        </p:nvSpPr>
        <p:spPr>
          <a:xfrm>
            <a:off x="1306286" y="1186543"/>
            <a:ext cx="9764485" cy="4016828"/>
          </a:xfrm>
          <a:prstGeom prst="roundRect">
            <a:avLst>
              <a:gd name="adj" fmla="val 1027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Hộp_Văn_Bản 2"/>
          <p:cNvSpPr txBox="1">
            <a:spLocks noChangeArrowheads="1"/>
          </p:cNvSpPr>
          <p:nvPr/>
        </p:nvSpPr>
        <p:spPr bwMode="auto">
          <a:xfrm>
            <a:off x="3395663" y="1485628"/>
            <a:ext cx="5160646" cy="6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36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Dặn</a:t>
            </a:r>
            <a:r>
              <a:rPr lang="en-US" sz="336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36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dò</a:t>
            </a:r>
            <a:r>
              <a:rPr lang="en-US" sz="3360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6" name="Hộp_Văn_Bản 3"/>
          <p:cNvSpPr txBox="1">
            <a:spLocks noChangeArrowheads="1"/>
          </p:cNvSpPr>
          <p:nvPr/>
        </p:nvSpPr>
        <p:spPr bwMode="auto">
          <a:xfrm>
            <a:off x="1831797" y="2202012"/>
            <a:ext cx="8288377" cy="210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Học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thuộc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quy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tắc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tính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diện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tích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xung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quanh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và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diện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tích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toàn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phần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của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hình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lập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phương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Chuẩn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bị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bài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660066"/>
                </a:solidFill>
                <a:latin typeface="Arial" charset="0"/>
              </a:rPr>
              <a:t>sau</a:t>
            </a:r>
            <a:r>
              <a:rPr lang="en-US" sz="3000" dirty="0">
                <a:solidFill>
                  <a:srgbClr val="660066"/>
                </a:solidFill>
                <a:latin typeface="Arial" charset="0"/>
              </a:rPr>
              <a:t> : </a:t>
            </a:r>
            <a:r>
              <a:rPr lang="en-US" altLang="en-US" sz="3000" dirty="0" err="1">
                <a:solidFill>
                  <a:srgbClr val="000099"/>
                </a:solidFill>
                <a:latin typeface="Arial" charset="0"/>
              </a:rPr>
              <a:t>Luyện</a:t>
            </a:r>
            <a:r>
              <a:rPr lang="en-US" altLang="en-US" sz="30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US" altLang="en-US" sz="3000" dirty="0" err="1">
                <a:solidFill>
                  <a:srgbClr val="000099"/>
                </a:solidFill>
                <a:latin typeface="Arial" charset="0"/>
              </a:rPr>
              <a:t>tập</a:t>
            </a:r>
            <a:r>
              <a:rPr lang="en-US" altLang="en-US" sz="3000" dirty="0">
                <a:solidFill>
                  <a:srgbClr val="000099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645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53B6A3-8F7B-4A04-A80D-E2BD9C03450E}"/>
              </a:ext>
            </a:extLst>
          </p:cNvPr>
          <p:cNvSpPr/>
          <p:nvPr/>
        </p:nvSpPr>
        <p:spPr>
          <a:xfrm>
            <a:off x="3150830" y="461981"/>
            <a:ext cx="7959079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68A36-CCA6-49EF-8370-CF34C1EA71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847" t="56723"/>
          <a:stretch/>
        </p:blipFill>
        <p:spPr>
          <a:xfrm flipH="1">
            <a:off x="-342900" y="0"/>
            <a:ext cx="3564488" cy="2967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5CBA5-1893-4318-A021-C155D5A2462E}"/>
              </a:ext>
            </a:extLst>
          </p:cNvPr>
          <p:cNvSpPr txBox="1"/>
          <p:nvPr/>
        </p:nvSpPr>
        <p:spPr>
          <a:xfrm>
            <a:off x="3357250" y="815922"/>
            <a:ext cx="8545541" cy="1438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Diện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xung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quang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hộp</a:t>
            </a:r>
            <a:endParaRPr lang="en-US" sz="4000" b="1" dirty="0">
              <a:solidFill>
                <a:srgbClr val="C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nhật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2" descr="Etoile_1">
            <a:extLst>
              <a:ext uri="{FF2B5EF4-FFF2-40B4-BE49-F238E27FC236}">
                <a16:creationId xmlns:a16="http://schemas.microsoft.com/office/drawing/2014/main" id="{8601AD0F-CDF4-4F15-9F30-83203D161A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69" y="2741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>
            <a:extLst>
              <a:ext uri="{FF2B5EF4-FFF2-40B4-BE49-F238E27FC236}">
                <a16:creationId xmlns:a16="http://schemas.microsoft.com/office/drawing/2014/main" id="{F346445A-C4CA-4D30-A71E-9E4D6568CFCC}"/>
              </a:ext>
            </a:extLst>
          </p:cNvPr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118;p60">
            <a:extLst>
              <a:ext uri="{FF2B5EF4-FFF2-40B4-BE49-F238E27FC236}">
                <a16:creationId xmlns:a16="http://schemas.microsoft.com/office/drawing/2014/main" id="{8CC7CD2C-2B1B-4DFE-BB2B-C611DE161607}"/>
              </a:ext>
            </a:extLst>
          </p:cNvPr>
          <p:cNvSpPr/>
          <p:nvPr/>
        </p:nvSpPr>
        <p:spPr>
          <a:xfrm>
            <a:off x="11452251" y="69575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18;p60">
            <a:extLst>
              <a:ext uri="{FF2B5EF4-FFF2-40B4-BE49-F238E27FC236}">
                <a16:creationId xmlns:a16="http://schemas.microsoft.com/office/drawing/2014/main" id="{50F1AF3A-9486-4F2C-ACD7-619FD25C1536}"/>
              </a:ext>
            </a:extLst>
          </p:cNvPr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BD06B7-2BAD-4CD0-A754-43FFD25C06F2}"/>
              </a:ext>
            </a:extLst>
          </p:cNvPr>
          <p:cNvGrpSpPr/>
          <p:nvPr/>
        </p:nvGrpSpPr>
        <p:grpSpPr>
          <a:xfrm>
            <a:off x="7854626" y="3093621"/>
            <a:ext cx="4075147" cy="2863323"/>
            <a:chOff x="6629400" y="921466"/>
            <a:chExt cx="2369386" cy="1437773"/>
          </a:xfrm>
        </p:grpSpPr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441B4F1F-6D58-48E0-850B-3F2E83589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1850" y="2127776"/>
              <a:ext cx="946892" cy="23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15 </a:t>
              </a:r>
              <a:r>
                <a:rPr lang="en-US" b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B9BDA38A-A811-479C-BB21-1E73319C2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323374" y="1174808"/>
              <a:ext cx="791384" cy="28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1,2 m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D7A29E91-C524-411B-8903-AB5B6C9EB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06302">
              <a:off x="8082713" y="1883642"/>
              <a:ext cx="916073" cy="23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b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95DD75B3-C658-4A77-BDC9-6B55DE84A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921466"/>
              <a:ext cx="1911350" cy="1182658"/>
              <a:chOff x="599090" y="297436"/>
              <a:chExt cx="3064970" cy="1922874"/>
            </a:xfrm>
          </p:grpSpPr>
          <p:grpSp>
            <p:nvGrpSpPr>
              <p:cNvPr id="19" name="Group 27">
                <a:extLst>
                  <a:ext uri="{FF2B5EF4-FFF2-40B4-BE49-F238E27FC236}">
                    <a16:creationId xmlns:a16="http://schemas.microsoft.com/office/drawing/2014/main" id="{B5076D96-33F9-4CE0-9421-A3C8789C67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548" y="297436"/>
                <a:ext cx="3047512" cy="1905422"/>
                <a:chOff x="616548" y="297436"/>
                <a:chExt cx="3047512" cy="1905422"/>
              </a:xfrm>
            </p:grpSpPr>
            <p:grpSp>
              <p:nvGrpSpPr>
                <p:cNvPr id="22" name="Group 30">
                  <a:extLst>
                    <a:ext uri="{FF2B5EF4-FFF2-40B4-BE49-F238E27FC236}">
                      <a16:creationId xmlns:a16="http://schemas.microsoft.com/office/drawing/2014/main" id="{89AE3C45-68F4-45A3-BDC5-B516D6469E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6548" y="297436"/>
                  <a:ext cx="3047512" cy="1905422"/>
                  <a:chOff x="914888" y="1524220"/>
                  <a:chExt cx="3047512" cy="1905422"/>
                </a:xfrm>
              </p:grpSpPr>
              <p:sp>
                <p:nvSpPr>
                  <p:cNvPr id="24" name="Freeform 40">
                    <a:extLst>
                      <a:ext uri="{FF2B5EF4-FFF2-40B4-BE49-F238E27FC236}">
                        <a16:creationId xmlns:a16="http://schemas.microsoft.com/office/drawing/2014/main" id="{502A9DB0-C49D-4484-BE1F-678876C2F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4331" y="1524220"/>
                    <a:ext cx="726958" cy="1905422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0" y="1248"/>
                      </a:cxn>
                      <a:cxn ang="0">
                        <a:pos x="336" y="912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336" h="1248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0" y="1248"/>
                        </a:lnTo>
                        <a:lnTo>
                          <a:pt x="336" y="912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Freeform 37">
                    <a:extLst>
                      <a:ext uri="{FF2B5EF4-FFF2-40B4-BE49-F238E27FC236}">
                        <a16:creationId xmlns:a16="http://schemas.microsoft.com/office/drawing/2014/main" id="{2C92AA7C-FD12-44F6-987A-436DB4729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888" y="2057294"/>
                    <a:ext cx="2285632" cy="13723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12"/>
                      </a:cxn>
                      <a:cxn ang="0">
                        <a:pos x="1008" y="912"/>
                      </a:cxn>
                      <a:cxn ang="0">
                        <a:pos x="100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8" h="912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1008" y="912"/>
                        </a:lnTo>
                        <a:lnTo>
                          <a:pt x="10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Freeform 39">
                    <a:extLst>
                      <a:ext uri="{FF2B5EF4-FFF2-40B4-BE49-F238E27FC236}">
                        <a16:creationId xmlns:a16="http://schemas.microsoft.com/office/drawing/2014/main" id="{58B10556-4DBA-47A8-BB2E-C39FE239B2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889" y="1535325"/>
                    <a:ext cx="3047511" cy="499757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1008" y="336"/>
                      </a:cxn>
                      <a:cxn ang="0">
                        <a:pos x="1344" y="0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1344" h="336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1008" y="336"/>
                        </a:lnTo>
                        <a:lnTo>
                          <a:pt x="1344" y="0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24E8ACC-2E43-4C05-BA8D-870EA047D2DC}"/>
                    </a:ext>
                  </a:extLst>
                </p:cNvPr>
                <p:cNvCxnSpPr/>
                <p:nvPr/>
              </p:nvCxnSpPr>
              <p:spPr bwMode="auto">
                <a:xfrm>
                  <a:off x="1384776" y="338686"/>
                  <a:ext cx="0" cy="13802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ADB2A77-0E7C-4BF1-BA60-A8AEDAD6C4EB}"/>
                  </a:ext>
                </a:extLst>
              </p:cNvPr>
              <p:cNvCxnSpPr/>
              <p:nvPr/>
            </p:nvCxnSpPr>
            <p:spPr bwMode="auto">
              <a:xfrm>
                <a:off x="1364142" y="1684063"/>
                <a:ext cx="22919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8B884D4-21B9-436C-94BA-1E90414BD544}"/>
                  </a:ext>
                </a:extLst>
              </p:cNvPr>
              <p:cNvCxnSpPr/>
              <p:nvPr/>
            </p:nvCxnSpPr>
            <p:spPr bwMode="auto">
              <a:xfrm flipH="1">
                <a:off x="599090" y="1717380"/>
                <a:ext cx="765052" cy="5029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F6C1C4-DD83-494D-8531-51EC6E9150BC}"/>
              </a:ext>
            </a:extLst>
          </p:cNvPr>
          <p:cNvGrpSpPr/>
          <p:nvPr/>
        </p:nvGrpSpPr>
        <p:grpSpPr>
          <a:xfrm>
            <a:off x="3930544" y="4907319"/>
            <a:ext cx="3745307" cy="885014"/>
            <a:chOff x="2590456" y="3469209"/>
            <a:chExt cx="4354313" cy="100531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E0307BC-ED69-45D7-B18D-4BCD28536CBA}"/>
                </a:ext>
              </a:extLst>
            </p:cNvPr>
            <p:cNvSpPr/>
            <p:nvPr/>
          </p:nvSpPr>
          <p:spPr>
            <a:xfrm>
              <a:off x="2590456" y="3469209"/>
              <a:ext cx="3630312" cy="1005311"/>
            </a:xfrm>
            <a:prstGeom prst="round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8CC90D-4218-49AA-920C-FA5F6F14AD9C}"/>
                </a:ext>
              </a:extLst>
            </p:cNvPr>
            <p:cNvSpPr txBox="1"/>
            <p:nvPr/>
          </p:nvSpPr>
          <p:spPr>
            <a:xfrm>
              <a:off x="3082767" y="3632526"/>
              <a:ext cx="3862002" cy="699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D. </a:t>
              </a:r>
              <a:r>
                <a:rPr lang="en-US" sz="4000" b="1" kern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latin typeface="Calibri (Body)"/>
                  <a:cs typeface="Calibri" panose="020F0502020204030204" pitchFamily="34" charset="0"/>
                </a:rPr>
                <a:t>600 dm</a:t>
              </a:r>
              <a:r>
                <a:rPr lang="en-US" sz="4000" b="1" kern="0" baseline="3000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latin typeface="Calibri (Body)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D56E-D6C0-4A55-8D64-84D57DB7165C}"/>
              </a:ext>
            </a:extLst>
          </p:cNvPr>
          <p:cNvGrpSpPr/>
          <p:nvPr/>
        </p:nvGrpSpPr>
        <p:grpSpPr>
          <a:xfrm>
            <a:off x="3930544" y="3313283"/>
            <a:ext cx="3447119" cy="866563"/>
            <a:chOff x="2590800" y="5298832"/>
            <a:chExt cx="4829663" cy="131063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9FE144-0A01-4C3E-A5BD-6C24937B4426}"/>
                </a:ext>
              </a:extLst>
            </p:cNvPr>
            <p:cNvSpPr/>
            <p:nvPr/>
          </p:nvSpPr>
          <p:spPr>
            <a:xfrm>
              <a:off x="2590800" y="5298832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0A44A0-F501-4F64-A374-657EEE41C8A5}"/>
                </a:ext>
              </a:extLst>
            </p:cNvPr>
            <p:cNvSpPr txBox="1"/>
            <p:nvPr/>
          </p:nvSpPr>
          <p:spPr>
            <a:xfrm>
              <a:off x="3191304" y="5508044"/>
              <a:ext cx="4229159" cy="1024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srgbClr val="ED55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6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F089C-AAE7-4E23-A799-6490828E311C}"/>
              </a:ext>
            </a:extLst>
          </p:cNvPr>
          <p:cNvGrpSpPr/>
          <p:nvPr/>
        </p:nvGrpSpPr>
        <p:grpSpPr>
          <a:xfrm>
            <a:off x="632490" y="4917678"/>
            <a:ext cx="3148490" cy="885977"/>
            <a:chOff x="2590800" y="5298831"/>
            <a:chExt cx="4634090" cy="131063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C98CF20-DF2C-4EFB-AE9B-E9D361125101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71202A-3A2B-4E23-9F20-C9456A4E0C00}"/>
                </a:ext>
              </a:extLst>
            </p:cNvPr>
            <p:cNvSpPr txBox="1"/>
            <p:nvPr/>
          </p:nvSpPr>
          <p:spPr>
            <a:xfrm>
              <a:off x="2995731" y="5473519"/>
              <a:ext cx="4229159" cy="1001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3175">
                    <a:noFill/>
                  </a:ln>
                  <a:solidFill>
                    <a:srgbClr val="ED5565"/>
                  </a:solidFill>
                  <a:latin typeface="Calibri (Body)"/>
                  <a:cs typeface="Calibri" panose="020F0502020204030204" pitchFamily="34" charset="0"/>
                </a:rPr>
                <a:t>C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60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243276-CA3C-49B4-B6EE-5B1EAD0C1BE3}"/>
              </a:ext>
            </a:extLst>
          </p:cNvPr>
          <p:cNvGrpSpPr/>
          <p:nvPr/>
        </p:nvGrpSpPr>
        <p:grpSpPr>
          <a:xfrm>
            <a:off x="632490" y="3341583"/>
            <a:ext cx="3001863" cy="1463244"/>
            <a:chOff x="2590800" y="5298831"/>
            <a:chExt cx="4418278" cy="23055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DD37669-10A6-4B87-A722-BBDCDE8E0335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338E9-8D04-4043-8A66-A854C8D0C599}"/>
                </a:ext>
              </a:extLst>
            </p:cNvPr>
            <p:cNvSpPr txBox="1"/>
            <p:nvPr/>
          </p:nvSpPr>
          <p:spPr>
            <a:xfrm>
              <a:off x="2779919" y="5470622"/>
              <a:ext cx="4229159" cy="213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vi-VN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 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A.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0,6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8BCB4DA-1822-481A-B833-BBD34688C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15DD97E1-0E7F-49CA-9587-3AB1886D9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6184" y="3823004"/>
            <a:ext cx="1316836" cy="1316836"/>
          </a:xfrm>
          <a:prstGeom prst="rect">
            <a:avLst/>
          </a:prstGeom>
        </p:spPr>
      </p:pic>
      <p:pic>
        <p:nvPicPr>
          <p:cNvPr id="41" name="AmthanhThua">
            <a:hlinkClick r:id="" action="ppaction://media"/>
            <a:extLst>
              <a:ext uri="{FF2B5EF4-FFF2-40B4-BE49-F238E27FC236}">
                <a16:creationId xmlns:a16="http://schemas.microsoft.com/office/drawing/2014/main" id="{EC152151-13C7-471D-BD4D-823A407EB9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77048" y="5308895"/>
            <a:ext cx="1316836" cy="1316836"/>
          </a:xfrm>
          <a:prstGeom prst="rect">
            <a:avLst/>
          </a:prstGeom>
        </p:spPr>
      </p:pic>
      <p:pic>
        <p:nvPicPr>
          <p:cNvPr id="47" name="Picture 46">
            <a:hlinkClick r:id="rId11" action="ppaction://hlinksldjump"/>
            <a:extLst>
              <a:ext uri="{FF2B5EF4-FFF2-40B4-BE49-F238E27FC236}">
                <a16:creationId xmlns:a16="http://schemas.microsoft.com/office/drawing/2014/main" id="{8A986D9C-2D13-4158-9AB9-0FF8DFFFF7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53" y="5767002"/>
            <a:ext cx="3054312" cy="10909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16920A6-C155-421F-B64B-93B1CF31EC01}"/>
              </a:ext>
            </a:extLst>
          </p:cNvPr>
          <p:cNvSpPr txBox="1"/>
          <p:nvPr/>
        </p:nvSpPr>
        <p:spPr>
          <a:xfrm>
            <a:off x="501079" y="6181866"/>
            <a:ext cx="116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MỞ KHÓA</a:t>
            </a:r>
          </a:p>
        </p:txBody>
      </p:sp>
    </p:spTree>
    <p:extLst>
      <p:ext uri="{BB962C8B-B14F-4D97-AF65-F5344CB8AC3E}">
        <p14:creationId xmlns:p14="http://schemas.microsoft.com/office/powerpoint/2010/main" val="39369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2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2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2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2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53B6A3-8F7B-4A04-A80D-E2BD9C03450E}"/>
              </a:ext>
            </a:extLst>
          </p:cNvPr>
          <p:cNvSpPr/>
          <p:nvPr/>
        </p:nvSpPr>
        <p:spPr>
          <a:xfrm>
            <a:off x="701188" y="674786"/>
            <a:ext cx="7959079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68A36-CCA6-49EF-8370-CF34C1EA71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/>
        </p:blipFill>
        <p:spPr>
          <a:xfrm flipH="1">
            <a:off x="8340417" y="649347"/>
            <a:ext cx="3982827" cy="2197327"/>
          </a:xfrm>
          <a:prstGeom prst="rect">
            <a:avLst/>
          </a:prstGeom>
        </p:spPr>
      </p:pic>
      <p:pic>
        <p:nvPicPr>
          <p:cNvPr id="9" name="Picture 12" descr="Etoile_1">
            <a:extLst>
              <a:ext uri="{FF2B5EF4-FFF2-40B4-BE49-F238E27FC236}">
                <a16:creationId xmlns:a16="http://schemas.microsoft.com/office/drawing/2014/main" id="{8601AD0F-CDF4-4F15-9F30-83203D161A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63" y="1101325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>
            <a:extLst>
              <a:ext uri="{FF2B5EF4-FFF2-40B4-BE49-F238E27FC236}">
                <a16:creationId xmlns:a16="http://schemas.microsoft.com/office/drawing/2014/main" id="{F346445A-C4CA-4D30-A71E-9E4D6568CFCC}"/>
              </a:ext>
            </a:extLst>
          </p:cNvPr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>
            <a:extLst>
              <a:ext uri="{FF2B5EF4-FFF2-40B4-BE49-F238E27FC236}">
                <a16:creationId xmlns:a16="http://schemas.microsoft.com/office/drawing/2014/main" id="{8CC7CD2C-2B1B-4DFE-BB2B-C611DE161607}"/>
              </a:ext>
            </a:extLst>
          </p:cNvPr>
          <p:cNvSpPr/>
          <p:nvPr/>
        </p:nvSpPr>
        <p:spPr>
          <a:xfrm>
            <a:off x="11452251" y="69575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>
            <a:extLst>
              <a:ext uri="{FF2B5EF4-FFF2-40B4-BE49-F238E27FC236}">
                <a16:creationId xmlns:a16="http://schemas.microsoft.com/office/drawing/2014/main" id="{50F1AF3A-9486-4F2C-ACD7-619FD25C1536}"/>
              </a:ext>
            </a:extLst>
          </p:cNvPr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F6C1C4-DD83-494D-8531-51EC6E9150BC}"/>
              </a:ext>
            </a:extLst>
          </p:cNvPr>
          <p:cNvGrpSpPr/>
          <p:nvPr/>
        </p:nvGrpSpPr>
        <p:grpSpPr>
          <a:xfrm>
            <a:off x="636223" y="3371337"/>
            <a:ext cx="3523175" cy="885014"/>
            <a:chOff x="2590456" y="3469209"/>
            <a:chExt cx="4354314" cy="100531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E0307BC-ED69-45D7-B18D-4BCD28536CBA}"/>
                </a:ext>
              </a:extLst>
            </p:cNvPr>
            <p:cNvSpPr/>
            <p:nvPr/>
          </p:nvSpPr>
          <p:spPr>
            <a:xfrm>
              <a:off x="2590456" y="3469209"/>
              <a:ext cx="3630312" cy="1005311"/>
            </a:xfrm>
            <a:prstGeom prst="round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8CC90D-4218-49AA-920C-FA5F6F14AD9C}"/>
                </a:ext>
              </a:extLst>
            </p:cNvPr>
            <p:cNvSpPr txBox="1"/>
            <p:nvPr/>
          </p:nvSpPr>
          <p:spPr>
            <a:xfrm>
              <a:off x="3082767" y="3632526"/>
              <a:ext cx="3862003" cy="699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A. </a:t>
              </a: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9 m</a:t>
              </a:r>
              <a:r>
                <a:rPr kumimoji="0" lang="en-US" sz="4000" b="1" i="0" u="none" strike="noStrike" kern="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D56E-D6C0-4A55-8D64-84D57DB7165C}"/>
              </a:ext>
            </a:extLst>
          </p:cNvPr>
          <p:cNvGrpSpPr/>
          <p:nvPr/>
        </p:nvGrpSpPr>
        <p:grpSpPr>
          <a:xfrm>
            <a:off x="3930545" y="3313283"/>
            <a:ext cx="3357000" cy="866563"/>
            <a:chOff x="2590800" y="5298832"/>
            <a:chExt cx="4829663" cy="131063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9FE144-0A01-4C3E-A5BD-6C24937B4426}"/>
                </a:ext>
              </a:extLst>
            </p:cNvPr>
            <p:cNvSpPr/>
            <p:nvPr/>
          </p:nvSpPr>
          <p:spPr>
            <a:xfrm>
              <a:off x="2590800" y="5298832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0A44A0-F501-4F64-A374-657EEE41C8A5}"/>
                </a:ext>
              </a:extLst>
            </p:cNvPr>
            <p:cNvSpPr txBox="1"/>
            <p:nvPr/>
          </p:nvSpPr>
          <p:spPr>
            <a:xfrm>
              <a:off x="3191304" y="5508044"/>
              <a:ext cx="4229159" cy="1024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0"/>
                  <a:solidFill>
                    <a:srgbClr val="ED55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90 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F089C-AAE7-4E23-A799-6490828E311C}"/>
              </a:ext>
            </a:extLst>
          </p:cNvPr>
          <p:cNvGrpSpPr/>
          <p:nvPr/>
        </p:nvGrpSpPr>
        <p:grpSpPr>
          <a:xfrm>
            <a:off x="632490" y="4917678"/>
            <a:ext cx="3148490" cy="885977"/>
            <a:chOff x="2590800" y="5298831"/>
            <a:chExt cx="4634090" cy="131063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C98CF20-DF2C-4EFB-AE9B-E9D361125101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71202A-3A2B-4E23-9F20-C9456A4E0C00}"/>
                </a:ext>
              </a:extLst>
            </p:cNvPr>
            <p:cNvSpPr txBox="1"/>
            <p:nvPr/>
          </p:nvSpPr>
          <p:spPr>
            <a:xfrm>
              <a:off x="2995731" y="5473519"/>
              <a:ext cx="4229159" cy="1001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C. </a:t>
              </a:r>
              <a:r>
                <a:rPr lang="en-US" sz="4400" b="1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latin typeface="Calibri (Body)"/>
                  <a:cs typeface="Calibri" panose="020F0502020204030204" pitchFamily="34" charset="0"/>
                </a:rPr>
                <a:t>90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0 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243276-CA3C-49B4-B6EE-5B1EAD0C1BE3}"/>
              </a:ext>
            </a:extLst>
          </p:cNvPr>
          <p:cNvGrpSpPr/>
          <p:nvPr/>
        </p:nvGrpSpPr>
        <p:grpSpPr>
          <a:xfrm>
            <a:off x="3952461" y="4925081"/>
            <a:ext cx="3001863" cy="1564561"/>
            <a:chOff x="2590800" y="5298831"/>
            <a:chExt cx="4418278" cy="230559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DD37669-10A6-4B87-A722-BBDCDE8E0335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338E9-8D04-4043-8A66-A854C8D0C599}"/>
                </a:ext>
              </a:extLst>
            </p:cNvPr>
            <p:cNvSpPr txBox="1"/>
            <p:nvPr/>
          </p:nvSpPr>
          <p:spPr>
            <a:xfrm>
              <a:off x="2779919" y="5470622"/>
              <a:ext cx="4229159" cy="2133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 </a:t>
              </a:r>
              <a:r>
                <a:rPr lang="en-US" sz="4400" b="1" dirty="0">
                  <a:ln w="3175">
                    <a:noFill/>
                  </a:ln>
                  <a:solidFill>
                    <a:srgbClr val="ED5565"/>
                  </a:solidFill>
                  <a:latin typeface="Calibri (Body)"/>
                  <a:cs typeface="Calibri" panose="020F0502020204030204" pitchFamily="34" charset="0"/>
                </a:rPr>
                <a:t>D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0,9</a:t>
              </a:r>
              <a:r>
                <a:rPr kumimoji="0" lang="en-US" sz="44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 dm</a:t>
              </a:r>
              <a:r>
                <a:rPr kumimoji="0" lang="en-US" sz="4400" b="1" i="0" u="none" strike="noStrike" kern="1200" cap="none" spc="0" normalizeH="0" baseline="30000" noProof="0" dirty="0">
                  <a:ln w="3175"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44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8BCB4DA-1822-481A-B833-BBD34688C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15DD97E1-0E7F-49CA-9587-3AB1886D9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716184" y="3823004"/>
            <a:ext cx="1316836" cy="1316836"/>
          </a:xfrm>
          <a:prstGeom prst="rect">
            <a:avLst/>
          </a:prstGeom>
        </p:spPr>
      </p:pic>
      <p:pic>
        <p:nvPicPr>
          <p:cNvPr id="41" name="AmthanhThua">
            <a:hlinkClick r:id="" action="ppaction://media"/>
            <a:extLst>
              <a:ext uri="{FF2B5EF4-FFF2-40B4-BE49-F238E27FC236}">
                <a16:creationId xmlns:a16="http://schemas.microsoft.com/office/drawing/2014/main" id="{EC152151-13C7-471D-BD4D-823A407EB9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77048" y="5308895"/>
            <a:ext cx="1316836" cy="1316836"/>
          </a:xfrm>
          <a:prstGeom prst="rect">
            <a:avLst/>
          </a:prstGeom>
        </p:spPr>
      </p:pic>
      <p:pic>
        <p:nvPicPr>
          <p:cNvPr id="43" name="Picture 42">
            <a:hlinkClick r:id="rId12" action="ppaction://hlinksldjump"/>
            <a:extLst>
              <a:ext uri="{FF2B5EF4-FFF2-40B4-BE49-F238E27FC236}">
                <a16:creationId xmlns:a16="http://schemas.microsoft.com/office/drawing/2014/main" id="{804B1EB3-29EF-4E3F-BE52-E9E753A7FC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53" y="5767002"/>
            <a:ext cx="3054312" cy="109099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D929D6B-6D03-4CD0-A234-2266742A8C0A}"/>
              </a:ext>
            </a:extLst>
          </p:cNvPr>
          <p:cNvSpPr txBox="1"/>
          <p:nvPr/>
        </p:nvSpPr>
        <p:spPr>
          <a:xfrm>
            <a:off x="501079" y="6181866"/>
            <a:ext cx="116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MỞ KHÓA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65ED7A-532E-48EA-A436-A04F44463237}"/>
              </a:ext>
            </a:extLst>
          </p:cNvPr>
          <p:cNvSpPr txBox="1"/>
          <p:nvPr/>
        </p:nvSpPr>
        <p:spPr>
          <a:xfrm>
            <a:off x="1044647" y="879835"/>
            <a:ext cx="8545541" cy="1438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Diện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tích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hộp</a:t>
            </a:r>
            <a:endParaRPr lang="en-US" sz="4000" b="1" dirty="0">
              <a:solidFill>
                <a:srgbClr val="C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nhật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F096E8-3037-470D-8E15-3E2F0179DA79}"/>
              </a:ext>
            </a:extLst>
          </p:cNvPr>
          <p:cNvGrpSpPr/>
          <p:nvPr/>
        </p:nvGrpSpPr>
        <p:grpSpPr>
          <a:xfrm>
            <a:off x="7530846" y="3449178"/>
            <a:ext cx="4075147" cy="2863323"/>
            <a:chOff x="6629400" y="921466"/>
            <a:chExt cx="2369386" cy="1437773"/>
          </a:xfrm>
        </p:grpSpPr>
        <p:sp>
          <p:nvSpPr>
            <p:cNvPr id="60" name="Text Box 17">
              <a:extLst>
                <a:ext uri="{FF2B5EF4-FFF2-40B4-BE49-F238E27FC236}">
                  <a16:creationId xmlns:a16="http://schemas.microsoft.com/office/drawing/2014/main" id="{DB31A5F1-6044-475D-B2A2-D028D22C4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1850" y="2127776"/>
              <a:ext cx="946892" cy="23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15 </a:t>
              </a:r>
              <a:r>
                <a:rPr lang="en-US" b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18">
              <a:extLst>
                <a:ext uri="{FF2B5EF4-FFF2-40B4-BE49-F238E27FC236}">
                  <a16:creationId xmlns:a16="http://schemas.microsoft.com/office/drawing/2014/main" id="{1663567E-AED6-4D17-8F6A-BE28B2D52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8323374" y="1174808"/>
              <a:ext cx="791384" cy="28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1,2 m</a:t>
              </a:r>
            </a:p>
          </p:txBody>
        </p:sp>
        <p:sp>
          <p:nvSpPr>
            <p:cNvPr id="62" name="Text Box 19">
              <a:extLst>
                <a:ext uri="{FF2B5EF4-FFF2-40B4-BE49-F238E27FC236}">
                  <a16:creationId xmlns:a16="http://schemas.microsoft.com/office/drawing/2014/main" id="{D2730D85-E09E-4C3B-AD23-D8F495F09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506302">
              <a:off x="8082713" y="1883642"/>
              <a:ext cx="916073" cy="23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b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10 </a:t>
              </a:r>
              <a:r>
                <a:rPr lang="en-US" b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dm</a:t>
              </a:r>
              <a:endParaRPr lang="en-US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3" name="Group 26">
              <a:extLst>
                <a:ext uri="{FF2B5EF4-FFF2-40B4-BE49-F238E27FC236}">
                  <a16:creationId xmlns:a16="http://schemas.microsoft.com/office/drawing/2014/main" id="{ECC7E315-83D8-489B-A101-6E28BB670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921466"/>
              <a:ext cx="1911350" cy="1182658"/>
              <a:chOff x="599090" y="297436"/>
              <a:chExt cx="3064970" cy="1922874"/>
            </a:xfrm>
          </p:grpSpPr>
          <p:grpSp>
            <p:nvGrpSpPr>
              <p:cNvPr id="64" name="Group 27">
                <a:extLst>
                  <a:ext uri="{FF2B5EF4-FFF2-40B4-BE49-F238E27FC236}">
                    <a16:creationId xmlns:a16="http://schemas.microsoft.com/office/drawing/2014/main" id="{2AF12F91-CE08-49C0-B5D5-E6C784B11B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548" y="297436"/>
                <a:ext cx="3047512" cy="1905422"/>
                <a:chOff x="616548" y="297436"/>
                <a:chExt cx="3047512" cy="1905422"/>
              </a:xfrm>
            </p:grpSpPr>
            <p:grpSp>
              <p:nvGrpSpPr>
                <p:cNvPr id="67" name="Group 30">
                  <a:extLst>
                    <a:ext uri="{FF2B5EF4-FFF2-40B4-BE49-F238E27FC236}">
                      <a16:creationId xmlns:a16="http://schemas.microsoft.com/office/drawing/2014/main" id="{49D7E878-EC25-46B2-8E3B-CEA15BD9A5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6548" y="297436"/>
                  <a:ext cx="3047512" cy="1905422"/>
                  <a:chOff x="914888" y="1524220"/>
                  <a:chExt cx="3047512" cy="1905422"/>
                </a:xfrm>
              </p:grpSpPr>
              <p:sp>
                <p:nvSpPr>
                  <p:cNvPr id="69" name="Freeform 40">
                    <a:extLst>
                      <a:ext uri="{FF2B5EF4-FFF2-40B4-BE49-F238E27FC236}">
                        <a16:creationId xmlns:a16="http://schemas.microsoft.com/office/drawing/2014/main" id="{F010D53E-C22D-481E-9091-275815318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24331" y="1524220"/>
                    <a:ext cx="726958" cy="1905422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0" y="1248"/>
                      </a:cxn>
                      <a:cxn ang="0">
                        <a:pos x="336" y="912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336" h="1248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0" y="1248"/>
                        </a:lnTo>
                        <a:lnTo>
                          <a:pt x="336" y="912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0" name="Freeform 37">
                    <a:extLst>
                      <a:ext uri="{FF2B5EF4-FFF2-40B4-BE49-F238E27FC236}">
                        <a16:creationId xmlns:a16="http://schemas.microsoft.com/office/drawing/2014/main" id="{7474968A-0B45-43DA-9E36-77FB5B21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888" y="2057294"/>
                    <a:ext cx="2285632" cy="13723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12"/>
                      </a:cxn>
                      <a:cxn ang="0">
                        <a:pos x="1008" y="912"/>
                      </a:cxn>
                      <a:cxn ang="0">
                        <a:pos x="100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8" h="912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1008" y="912"/>
                        </a:lnTo>
                        <a:lnTo>
                          <a:pt x="10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1" name="Freeform 39">
                    <a:extLst>
                      <a:ext uri="{FF2B5EF4-FFF2-40B4-BE49-F238E27FC236}">
                        <a16:creationId xmlns:a16="http://schemas.microsoft.com/office/drawing/2014/main" id="{6A3868CD-6A39-4C38-B36A-825CAFEEAF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889" y="1535325"/>
                    <a:ext cx="3047511" cy="499757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1008" y="336"/>
                      </a:cxn>
                      <a:cxn ang="0">
                        <a:pos x="1344" y="0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1344" h="336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1008" y="336"/>
                        </a:lnTo>
                        <a:lnTo>
                          <a:pt x="1344" y="0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eaLnBrk="1" hangingPunct="1">
                      <a:defRPr/>
                    </a:pPr>
                    <a:endParaRPr lang="en-US" sz="20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7D77BEB-11C3-43DD-9A8C-E50CB686C3D3}"/>
                    </a:ext>
                  </a:extLst>
                </p:cNvPr>
                <p:cNvCxnSpPr/>
                <p:nvPr/>
              </p:nvCxnSpPr>
              <p:spPr bwMode="auto">
                <a:xfrm>
                  <a:off x="1384776" y="338686"/>
                  <a:ext cx="0" cy="13802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137DB81-ECFD-4700-9EA8-D793697E4A53}"/>
                  </a:ext>
                </a:extLst>
              </p:cNvPr>
              <p:cNvCxnSpPr/>
              <p:nvPr/>
            </p:nvCxnSpPr>
            <p:spPr bwMode="auto">
              <a:xfrm>
                <a:off x="1364142" y="1684063"/>
                <a:ext cx="22919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2FFB8D3-977E-4EB9-983A-35992DBE8594}"/>
                  </a:ext>
                </a:extLst>
              </p:cNvPr>
              <p:cNvCxnSpPr/>
              <p:nvPr/>
            </p:nvCxnSpPr>
            <p:spPr bwMode="auto">
              <a:xfrm flipH="1">
                <a:off x="599090" y="1717380"/>
                <a:ext cx="765052" cy="5029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1289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2669 0.67778 L 0.32669 0.67662 C 0.30169 0.67176 0.27643 0.67477 0.25208 0.66181 C 0.22695 0.64699 0.23802 0.62616 0.22513 0.6044 C 0.22018 0.59537 0.20976 0.58357 0.20976 0.58449 L 0.20273 0.55671 L 0.18007 0.45556 C 0.16471 0.3625 0.17291 0.4 0.1582 0.34074 C 0.15455 0.30208 0.15833 0.33079 0.14244 0.27523 C 0.13997 0.2662 0.13815 0.25648 0.13593 0.24838 C 0.13359 0.24051 0.1302 0.23357 0.1289 0.2257 C 0.12265 0.19491 0.12617 0.20671 0.12031 0.18796 C 0.11601 0.14838 0.12265 0.19491 0.11171 0.16528 C 0.10989 0.16019 0.11067 0.1544 0.10989 0.14931 C 0.10898 0.14537 0.10768 0.14144 0.10651 0.1375 C 0.10442 0.13241 0.1013 0.12755 0.09948 0.12245 C 0.09635 0.11366 0.09466 0.1037 0.09101 0.09583 C 0.08893 0.09074 0.08632 0.08982 0.08437 0.08796 C 0.08242 0.08588 0.08046 0.08287 0.0789 0.08102 C 0.07487 0.07199 0.07213 0.06204 0.06692 0.05718 C 0.06484 0.05509 0.06224 0.05417 0.05989 0.05324 C 0.0582 0.05116 0.05664 0.04722 0.05481 0.04514 C 0.0526 0.04329 0.05026 0.04329 0.04791 0.04236 C 0.04544 0.03935 0.04349 0.03634 0.04127 0.03426 C 0.03958 0.03241 0.0375 0.03241 0.03593 0.03033 C 0.03424 0.02847 0.03268 0.02454 0.03086 0.02245 C 0.02734 0.01945 0.02408 0.01759 0.02057 0.01458 C 0.01888 0.01343 0.01679 0.0125 0.0151 0.01158 C 0.01302 0.00949 0.0108 0.00857 0.00859 0.00764 C -0.00144 -0.00023 0.00442 -0.00023 4.16667E-6 -0.00023 L 4.16667E-6 0.0007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41" y="-3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37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2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2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2669 0.67778 L 0.32669 0.67662 C 0.30169 0.67176 0.27643 0.67477 0.25208 0.66181 C 0.22695 0.64699 0.23802 0.62616 0.22513 0.6044 C 0.22018 0.59537 0.20976 0.58357 0.20976 0.58449 L 0.20273 0.55671 L 0.18007 0.45556 C 0.16471 0.3625 0.17291 0.4 0.1582 0.34074 C 0.15455 0.30208 0.15833 0.33079 0.14244 0.27523 C 0.13997 0.2662 0.13815 0.25648 0.13593 0.24838 C 0.13359 0.24051 0.1302 0.23357 0.1289 0.2257 C 0.12265 0.19491 0.12617 0.20671 0.12031 0.18796 C 0.11601 0.14838 0.12265 0.19491 0.11171 0.16528 C 0.10989 0.16019 0.11067 0.1544 0.10989 0.14931 C 0.10898 0.14537 0.10768 0.14144 0.10651 0.1375 C 0.10442 0.13241 0.1013 0.12755 0.09948 0.12245 C 0.09635 0.11366 0.09466 0.1037 0.09101 0.09583 C 0.08893 0.09074 0.08632 0.08982 0.08437 0.08796 C 0.08242 0.08588 0.08046 0.08287 0.0789 0.08102 C 0.07487 0.07199 0.07213 0.06204 0.06692 0.05718 C 0.06484 0.05509 0.06224 0.05417 0.05989 0.05324 C 0.0582 0.05116 0.05664 0.04722 0.05481 0.04514 C 0.0526 0.04329 0.05026 0.04329 0.04791 0.04236 C 0.04544 0.03935 0.04349 0.03634 0.04127 0.03426 C 0.03958 0.03241 0.0375 0.03241 0.03593 0.03033 C 0.03424 0.02847 0.03268 0.02454 0.03086 0.02245 C 0.02734 0.01945 0.02408 0.01759 0.02057 0.01458 C 0.01888 0.01343 0.01679 0.0125 0.0151 0.01158 C 0.01302 0.00949 0.0108 0.00857 0.00859 0.00764 C -0.00144 -0.00023 0.00442 -0.00023 4.16667E-6 -0.00023 L 4.16667E-6 0.0007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41" y="-3391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3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8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20">
                    <p:cTn id="8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20">
                    <p:cTn id="8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4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53B6A3-8F7B-4A04-A80D-E2BD9C03450E}"/>
              </a:ext>
            </a:extLst>
          </p:cNvPr>
          <p:cNvSpPr/>
          <p:nvPr/>
        </p:nvSpPr>
        <p:spPr>
          <a:xfrm>
            <a:off x="3150831" y="461981"/>
            <a:ext cx="8430896" cy="204396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68A36-CCA6-49EF-8370-CF34C1EA71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/>
        </p:blipFill>
        <p:spPr>
          <a:xfrm flipH="1">
            <a:off x="-342900" y="0"/>
            <a:ext cx="3564488" cy="2967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5CBA5-1893-4318-A021-C155D5A2462E}"/>
              </a:ext>
            </a:extLst>
          </p:cNvPr>
          <p:cNvSpPr txBox="1"/>
          <p:nvPr/>
        </p:nvSpPr>
        <p:spPr>
          <a:xfrm>
            <a:off x="3352157" y="906490"/>
            <a:ext cx="8545541" cy="1151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xung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quang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nhật</a:t>
            </a:r>
            <a:r>
              <a:rPr lang="en-US" sz="3200" b="1" noProof="0" dirty="0">
                <a:solidFill>
                  <a:srgbClr val="C00000"/>
                </a:solidFill>
                <a:latin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rằng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chu vi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mặt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đáy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17 cm,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chiều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/>
              </a:rPr>
              <a:t>cao</a:t>
            </a:r>
            <a:r>
              <a:rPr lang="en-US" sz="3200" b="1" dirty="0">
                <a:solidFill>
                  <a:srgbClr val="C00000"/>
                </a:solidFill>
                <a:latin typeface="Calibri"/>
              </a:rPr>
              <a:t> 12cm.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12" descr="Etoile_1">
            <a:extLst>
              <a:ext uri="{FF2B5EF4-FFF2-40B4-BE49-F238E27FC236}">
                <a16:creationId xmlns:a16="http://schemas.microsoft.com/office/drawing/2014/main" id="{8601AD0F-CDF4-4F15-9F30-83203D161A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22" y="107279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>
            <a:extLst>
              <a:ext uri="{FF2B5EF4-FFF2-40B4-BE49-F238E27FC236}">
                <a16:creationId xmlns:a16="http://schemas.microsoft.com/office/drawing/2014/main" id="{F346445A-C4CA-4D30-A71E-9E4D6568CFCC}"/>
              </a:ext>
            </a:extLst>
          </p:cNvPr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>
            <a:extLst>
              <a:ext uri="{FF2B5EF4-FFF2-40B4-BE49-F238E27FC236}">
                <a16:creationId xmlns:a16="http://schemas.microsoft.com/office/drawing/2014/main" id="{8CC7CD2C-2B1B-4DFE-BB2B-C611DE161607}"/>
              </a:ext>
            </a:extLst>
          </p:cNvPr>
          <p:cNvSpPr/>
          <p:nvPr/>
        </p:nvSpPr>
        <p:spPr>
          <a:xfrm>
            <a:off x="11452251" y="69575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>
            <a:extLst>
              <a:ext uri="{FF2B5EF4-FFF2-40B4-BE49-F238E27FC236}">
                <a16:creationId xmlns:a16="http://schemas.microsoft.com/office/drawing/2014/main" id="{50F1AF3A-9486-4F2C-ACD7-619FD25C1536}"/>
              </a:ext>
            </a:extLst>
          </p:cNvPr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F6C1C4-DD83-494D-8531-51EC6E9150BC}"/>
              </a:ext>
            </a:extLst>
          </p:cNvPr>
          <p:cNvGrpSpPr/>
          <p:nvPr/>
        </p:nvGrpSpPr>
        <p:grpSpPr>
          <a:xfrm>
            <a:off x="6560355" y="4560025"/>
            <a:ext cx="4891896" cy="885014"/>
            <a:chOff x="2590456" y="3469209"/>
            <a:chExt cx="3990908" cy="100531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E0307BC-ED69-45D7-B18D-4BCD28536CBA}"/>
                </a:ext>
              </a:extLst>
            </p:cNvPr>
            <p:cNvSpPr/>
            <p:nvPr/>
          </p:nvSpPr>
          <p:spPr>
            <a:xfrm>
              <a:off x="2590456" y="3469209"/>
              <a:ext cx="3630311" cy="1005311"/>
            </a:xfrm>
            <a:prstGeom prst="roundRect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8CC90D-4218-49AA-920C-FA5F6F14AD9C}"/>
                </a:ext>
              </a:extLst>
            </p:cNvPr>
            <p:cNvSpPr txBox="1"/>
            <p:nvPr/>
          </p:nvSpPr>
          <p:spPr>
            <a:xfrm>
              <a:off x="2719362" y="3647137"/>
              <a:ext cx="3862002" cy="699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D.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(5 + 3,5) x 2 x 12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3D56E-D6C0-4A55-8D64-84D57DB7165C}"/>
              </a:ext>
            </a:extLst>
          </p:cNvPr>
          <p:cNvGrpSpPr/>
          <p:nvPr/>
        </p:nvGrpSpPr>
        <p:grpSpPr>
          <a:xfrm>
            <a:off x="6567394" y="3092811"/>
            <a:ext cx="5096883" cy="1348581"/>
            <a:chOff x="2590800" y="5298832"/>
            <a:chExt cx="5039293" cy="203967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9FE144-0A01-4C3E-A5BD-6C24937B4426}"/>
                </a:ext>
              </a:extLst>
            </p:cNvPr>
            <p:cNvSpPr/>
            <p:nvPr/>
          </p:nvSpPr>
          <p:spPr>
            <a:xfrm>
              <a:off x="2590800" y="5298832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0A44A0-F501-4F64-A374-657EEE41C8A5}"/>
                </a:ext>
              </a:extLst>
            </p:cNvPr>
            <p:cNvSpPr txBox="1"/>
            <p:nvPr/>
          </p:nvSpPr>
          <p:spPr>
            <a:xfrm>
              <a:off x="2825515" y="5476508"/>
              <a:ext cx="4804578" cy="1861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0"/>
                  <a:solidFill>
                    <a:srgbClr val="ED55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(5 + 3,5) x 12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A6F089C-AAE7-4E23-A799-6490828E311C}"/>
              </a:ext>
            </a:extLst>
          </p:cNvPr>
          <p:cNvGrpSpPr/>
          <p:nvPr/>
        </p:nvGrpSpPr>
        <p:grpSpPr>
          <a:xfrm>
            <a:off x="1315384" y="4534664"/>
            <a:ext cx="4958416" cy="885977"/>
            <a:chOff x="2590800" y="5298831"/>
            <a:chExt cx="4634090" cy="131063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C98CF20-DF2C-4EFB-AE9B-E9D361125101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71202A-3A2B-4E23-9F20-C9456A4E0C00}"/>
                </a:ext>
              </a:extLst>
            </p:cNvPr>
            <p:cNvSpPr txBox="1"/>
            <p:nvPr/>
          </p:nvSpPr>
          <p:spPr>
            <a:xfrm>
              <a:off x="2995731" y="5473519"/>
              <a:ext cx="4229159" cy="9105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C.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(5 + 3,5) x 2 x 3,5</a:t>
              </a:r>
              <a:endParaRPr kumimoji="0" lang="en-US" sz="40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E243276-CA3C-49B4-B6EE-5B1EAD0C1BE3}"/>
              </a:ext>
            </a:extLst>
          </p:cNvPr>
          <p:cNvGrpSpPr/>
          <p:nvPr/>
        </p:nvGrpSpPr>
        <p:grpSpPr>
          <a:xfrm>
            <a:off x="1292890" y="3127576"/>
            <a:ext cx="5150312" cy="1340034"/>
            <a:chOff x="2590800" y="5298831"/>
            <a:chExt cx="4737662" cy="211145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8DD37669-10A6-4B87-A722-BBDCDE8E0335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ysClr val="window" lastClr="FFFFFF"/>
            </a:solidFill>
            <a:ln w="57150" cap="flat" cmpd="sng" algn="ctr">
              <a:solidFill>
                <a:srgbClr val="FFCC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E338E9-8D04-4043-8A66-A854C8D0C599}"/>
                </a:ext>
              </a:extLst>
            </p:cNvPr>
            <p:cNvSpPr txBox="1"/>
            <p:nvPr/>
          </p:nvSpPr>
          <p:spPr>
            <a:xfrm>
              <a:off x="3099303" y="5470466"/>
              <a:ext cx="4229159" cy="19398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 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A. </a:t>
              </a:r>
              <a:r>
                <a:rPr kumimoji="0" lang="en-US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17375E"/>
                  </a:solidFill>
                  <a:effectLst/>
                  <a:uLnTx/>
                  <a:uFillTx/>
                  <a:latin typeface="Calibri (Body)"/>
                  <a:ea typeface="+mn-ea"/>
                  <a:cs typeface="Calibri" panose="020F0502020204030204" pitchFamily="34" charset="0"/>
                </a:rPr>
                <a:t>(5 + 3,5) x 2</a:t>
              </a:r>
              <a:endPara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8BCB4DA-1822-481A-B833-BBD34688CC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15DD97E1-0E7F-49CA-9587-3AB1886D92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716184" y="3823004"/>
            <a:ext cx="1316836" cy="1316836"/>
          </a:xfrm>
          <a:prstGeom prst="rect">
            <a:avLst/>
          </a:prstGeom>
        </p:spPr>
      </p:pic>
      <p:pic>
        <p:nvPicPr>
          <p:cNvPr id="41" name="AmthanhThua">
            <a:hlinkClick r:id="" action="ppaction://media"/>
            <a:extLst>
              <a:ext uri="{FF2B5EF4-FFF2-40B4-BE49-F238E27FC236}">
                <a16:creationId xmlns:a16="http://schemas.microsoft.com/office/drawing/2014/main" id="{EC152151-13C7-471D-BD4D-823A407EB9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77048" y="5308895"/>
            <a:ext cx="1316836" cy="1316836"/>
          </a:xfrm>
          <a:prstGeom prst="rect">
            <a:avLst/>
          </a:prstGeom>
        </p:spPr>
      </p:pic>
      <p:pic>
        <p:nvPicPr>
          <p:cNvPr id="47" name="Picture 46">
            <a:hlinkClick r:id="rId12" action="ppaction://hlinksldjump"/>
            <a:extLst>
              <a:ext uri="{FF2B5EF4-FFF2-40B4-BE49-F238E27FC236}">
                <a16:creationId xmlns:a16="http://schemas.microsoft.com/office/drawing/2014/main" id="{8A986D9C-2D13-4158-9AB9-0FF8DFFFF7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053" y="5767002"/>
            <a:ext cx="3054312" cy="10909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16920A6-C155-421F-B64B-93B1CF31EC01}"/>
              </a:ext>
            </a:extLst>
          </p:cNvPr>
          <p:cNvSpPr txBox="1"/>
          <p:nvPr/>
        </p:nvSpPr>
        <p:spPr>
          <a:xfrm>
            <a:off x="501079" y="6181866"/>
            <a:ext cx="1163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MỞ KHÓA</a:t>
            </a:r>
          </a:p>
        </p:txBody>
      </p:sp>
      <p:grpSp>
        <p:nvGrpSpPr>
          <p:cNvPr id="43" name="Google Shape;2075;p60">
            <a:extLst>
              <a:ext uri="{FF2B5EF4-FFF2-40B4-BE49-F238E27FC236}">
                <a16:creationId xmlns:a16="http://schemas.microsoft.com/office/drawing/2014/main" id="{FF52072D-B27C-4867-A13C-C682EEA938FE}"/>
              </a:ext>
            </a:extLst>
          </p:cNvPr>
          <p:cNvGrpSpPr/>
          <p:nvPr/>
        </p:nvGrpSpPr>
        <p:grpSpPr>
          <a:xfrm rot="10800000" flipH="1">
            <a:off x="9517821" y="5626895"/>
            <a:ext cx="2816990" cy="1231105"/>
            <a:chOff x="7446343" y="212596"/>
            <a:chExt cx="1552422" cy="990230"/>
          </a:xfrm>
        </p:grpSpPr>
        <p:sp>
          <p:nvSpPr>
            <p:cNvPr id="44" name="Google Shape;2076;p60">
              <a:extLst>
                <a:ext uri="{FF2B5EF4-FFF2-40B4-BE49-F238E27FC236}">
                  <a16:creationId xmlns:a16="http://schemas.microsoft.com/office/drawing/2014/main" id="{637B0705-5A3B-43B7-98B9-5D5F0CA1BC0D}"/>
                </a:ext>
              </a:extLst>
            </p:cNvPr>
            <p:cNvSpPr/>
            <p:nvPr/>
          </p:nvSpPr>
          <p:spPr>
            <a:xfrm rot="-6062124">
              <a:off x="8521253" y="652373"/>
              <a:ext cx="516017" cy="326892"/>
            </a:xfrm>
            <a:custGeom>
              <a:avLst/>
              <a:gdLst/>
              <a:ahLst/>
              <a:cxnLst/>
              <a:rect l="l" t="t" r="r" b="b"/>
              <a:pathLst>
                <a:path w="23132" h="14652" extrusionOk="0">
                  <a:moveTo>
                    <a:pt x="0" y="1"/>
                  </a:moveTo>
                  <a:lnTo>
                    <a:pt x="0" y="1"/>
                  </a:lnTo>
                  <a:cubicBezTo>
                    <a:pt x="578" y="3709"/>
                    <a:pt x="4529" y="7964"/>
                    <a:pt x="7508" y="10031"/>
                  </a:cubicBezTo>
                  <a:cubicBezTo>
                    <a:pt x="12098" y="13314"/>
                    <a:pt x="16961" y="13253"/>
                    <a:pt x="22219" y="14651"/>
                  </a:cubicBezTo>
                  <a:lnTo>
                    <a:pt x="23131" y="13253"/>
                  </a:lnTo>
                  <a:cubicBezTo>
                    <a:pt x="20244" y="9636"/>
                    <a:pt x="17964" y="6080"/>
                    <a:pt x="13587" y="3952"/>
                  </a:cubicBezTo>
                  <a:cubicBezTo>
                    <a:pt x="9484" y="1976"/>
                    <a:pt x="4438" y="73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77;p60">
              <a:extLst>
                <a:ext uri="{FF2B5EF4-FFF2-40B4-BE49-F238E27FC236}">
                  <a16:creationId xmlns:a16="http://schemas.microsoft.com/office/drawing/2014/main" id="{3747551C-89AF-477E-BB4E-F591DD5C1B6D}"/>
                </a:ext>
              </a:extLst>
            </p:cNvPr>
            <p:cNvSpPr/>
            <p:nvPr/>
          </p:nvSpPr>
          <p:spPr>
            <a:xfrm rot="-6062124">
              <a:off x="8524084" y="654705"/>
              <a:ext cx="511265" cy="326892"/>
            </a:xfrm>
            <a:custGeom>
              <a:avLst/>
              <a:gdLst/>
              <a:ahLst/>
              <a:cxnLst/>
              <a:rect l="l" t="t" r="r" b="b"/>
              <a:pathLst>
                <a:path w="22919" h="14652" extrusionOk="0">
                  <a:moveTo>
                    <a:pt x="0" y="1"/>
                  </a:moveTo>
                  <a:cubicBezTo>
                    <a:pt x="578" y="3678"/>
                    <a:pt x="4529" y="7964"/>
                    <a:pt x="7508" y="10031"/>
                  </a:cubicBezTo>
                  <a:cubicBezTo>
                    <a:pt x="12098" y="13314"/>
                    <a:pt x="16961" y="13253"/>
                    <a:pt x="22219" y="14651"/>
                  </a:cubicBezTo>
                  <a:lnTo>
                    <a:pt x="22918" y="13557"/>
                  </a:lnTo>
                  <a:cubicBezTo>
                    <a:pt x="19453" y="11490"/>
                    <a:pt x="1611" y="1520"/>
                    <a:pt x="243" y="31"/>
                  </a:cubicBezTo>
                  <a:cubicBezTo>
                    <a:pt x="182" y="1"/>
                    <a:pt x="9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78;p60">
              <a:extLst>
                <a:ext uri="{FF2B5EF4-FFF2-40B4-BE49-F238E27FC236}">
                  <a16:creationId xmlns:a16="http://schemas.microsoft.com/office/drawing/2014/main" id="{08E02EDA-F29F-4074-B43D-69399BAE53CB}"/>
                </a:ext>
              </a:extLst>
            </p:cNvPr>
            <p:cNvSpPr/>
            <p:nvPr/>
          </p:nvSpPr>
          <p:spPr>
            <a:xfrm rot="-5400000">
              <a:off x="7458008" y="519616"/>
              <a:ext cx="139690" cy="163019"/>
            </a:xfrm>
            <a:custGeom>
              <a:avLst/>
              <a:gdLst/>
              <a:ahLst/>
              <a:cxnLst/>
              <a:rect l="l" t="t" r="r" b="b"/>
              <a:pathLst>
                <a:path w="6262" h="7307" extrusionOk="0">
                  <a:moveTo>
                    <a:pt x="2420" y="1"/>
                  </a:moveTo>
                  <a:cubicBezTo>
                    <a:pt x="2162" y="1"/>
                    <a:pt x="1901" y="87"/>
                    <a:pt x="1642" y="285"/>
                  </a:cubicBezTo>
                  <a:cubicBezTo>
                    <a:pt x="1" y="1501"/>
                    <a:pt x="2189" y="4024"/>
                    <a:pt x="3131" y="4784"/>
                  </a:cubicBezTo>
                  <a:cubicBezTo>
                    <a:pt x="4074" y="5604"/>
                    <a:pt x="5289" y="6303"/>
                    <a:pt x="6049" y="7185"/>
                  </a:cubicBezTo>
                  <a:cubicBezTo>
                    <a:pt x="6110" y="7185"/>
                    <a:pt x="6110" y="7246"/>
                    <a:pt x="6140" y="7306"/>
                  </a:cubicBezTo>
                  <a:lnTo>
                    <a:pt x="6201" y="7154"/>
                  </a:lnTo>
                  <a:cubicBezTo>
                    <a:pt x="6262" y="5878"/>
                    <a:pt x="5988" y="4632"/>
                    <a:pt x="5502" y="3477"/>
                  </a:cubicBezTo>
                  <a:cubicBezTo>
                    <a:pt x="5117" y="2552"/>
                    <a:pt x="3821" y="1"/>
                    <a:pt x="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79;p60">
              <a:extLst>
                <a:ext uri="{FF2B5EF4-FFF2-40B4-BE49-F238E27FC236}">
                  <a16:creationId xmlns:a16="http://schemas.microsoft.com/office/drawing/2014/main" id="{E89258C8-BBD0-471F-92ED-4309D3A3C2EC}"/>
                </a:ext>
              </a:extLst>
            </p:cNvPr>
            <p:cNvSpPr/>
            <p:nvPr/>
          </p:nvSpPr>
          <p:spPr>
            <a:xfrm rot="-5400000">
              <a:off x="7530846" y="425636"/>
              <a:ext cx="69845" cy="141445"/>
            </a:xfrm>
            <a:custGeom>
              <a:avLst/>
              <a:gdLst/>
              <a:ahLst/>
              <a:cxnLst/>
              <a:rect l="l" t="t" r="r" b="b"/>
              <a:pathLst>
                <a:path w="3131" h="6340" extrusionOk="0">
                  <a:moveTo>
                    <a:pt x="1742" y="1"/>
                  </a:moveTo>
                  <a:cubicBezTo>
                    <a:pt x="1545" y="1"/>
                    <a:pt x="1329" y="123"/>
                    <a:pt x="1094" y="412"/>
                  </a:cubicBezTo>
                  <a:cubicBezTo>
                    <a:pt x="0" y="1780"/>
                    <a:pt x="1763" y="4850"/>
                    <a:pt x="2037" y="6339"/>
                  </a:cubicBezTo>
                  <a:lnTo>
                    <a:pt x="2097" y="6339"/>
                  </a:lnTo>
                  <a:cubicBezTo>
                    <a:pt x="2918" y="5731"/>
                    <a:pt x="3131" y="4181"/>
                    <a:pt x="3131" y="3208"/>
                  </a:cubicBezTo>
                  <a:cubicBezTo>
                    <a:pt x="3131" y="2535"/>
                    <a:pt x="2640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80;p60">
              <a:extLst>
                <a:ext uri="{FF2B5EF4-FFF2-40B4-BE49-F238E27FC236}">
                  <a16:creationId xmlns:a16="http://schemas.microsoft.com/office/drawing/2014/main" id="{CF4E0622-6802-4AEF-A808-5FC69134CC82}"/>
                </a:ext>
              </a:extLst>
            </p:cNvPr>
            <p:cNvSpPr/>
            <p:nvPr/>
          </p:nvSpPr>
          <p:spPr>
            <a:xfrm rot="-5400000">
              <a:off x="7673243" y="523754"/>
              <a:ext cx="115754" cy="172836"/>
            </a:xfrm>
            <a:custGeom>
              <a:avLst/>
              <a:gdLst/>
              <a:ahLst/>
              <a:cxnLst/>
              <a:rect l="l" t="t" r="r" b="b"/>
              <a:pathLst>
                <a:path w="5189" h="7747" extrusionOk="0">
                  <a:moveTo>
                    <a:pt x="1596" y="0"/>
                  </a:moveTo>
                  <a:cubicBezTo>
                    <a:pt x="552" y="0"/>
                    <a:pt x="1" y="1270"/>
                    <a:pt x="204" y="2488"/>
                  </a:cubicBezTo>
                  <a:cubicBezTo>
                    <a:pt x="477" y="4130"/>
                    <a:pt x="1146" y="5771"/>
                    <a:pt x="2514" y="6744"/>
                  </a:cubicBezTo>
                  <a:cubicBezTo>
                    <a:pt x="3213" y="7261"/>
                    <a:pt x="4155" y="7686"/>
                    <a:pt x="5037" y="7747"/>
                  </a:cubicBezTo>
                  <a:lnTo>
                    <a:pt x="5189" y="7534"/>
                  </a:lnTo>
                  <a:cubicBezTo>
                    <a:pt x="4216" y="5498"/>
                    <a:pt x="4824" y="2032"/>
                    <a:pt x="2848" y="513"/>
                  </a:cubicBezTo>
                  <a:cubicBezTo>
                    <a:pt x="2379" y="153"/>
                    <a:pt x="1958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81;p60">
              <a:extLst>
                <a:ext uri="{FF2B5EF4-FFF2-40B4-BE49-F238E27FC236}">
                  <a16:creationId xmlns:a16="http://schemas.microsoft.com/office/drawing/2014/main" id="{B37CEDE3-34CC-47C3-8084-315BEC7E5A4D}"/>
                </a:ext>
              </a:extLst>
            </p:cNvPr>
            <p:cNvSpPr/>
            <p:nvPr/>
          </p:nvSpPr>
          <p:spPr>
            <a:xfrm rot="-5400000">
              <a:off x="7808241" y="289389"/>
              <a:ext cx="119546" cy="202865"/>
            </a:xfrm>
            <a:custGeom>
              <a:avLst/>
              <a:gdLst/>
              <a:ahLst/>
              <a:cxnLst/>
              <a:rect l="l" t="t" r="r" b="b"/>
              <a:pathLst>
                <a:path w="5359" h="9093" extrusionOk="0">
                  <a:moveTo>
                    <a:pt x="3612" y="0"/>
                  </a:moveTo>
                  <a:cubicBezTo>
                    <a:pt x="3080" y="0"/>
                    <a:pt x="2477" y="282"/>
                    <a:pt x="1885" y="916"/>
                  </a:cubicBezTo>
                  <a:cubicBezTo>
                    <a:pt x="760" y="2132"/>
                    <a:pt x="274" y="3773"/>
                    <a:pt x="122" y="5354"/>
                  </a:cubicBezTo>
                  <a:cubicBezTo>
                    <a:pt x="0" y="6570"/>
                    <a:pt x="0" y="7937"/>
                    <a:pt x="61" y="9092"/>
                  </a:cubicBezTo>
                  <a:lnTo>
                    <a:pt x="122" y="9032"/>
                  </a:lnTo>
                  <a:cubicBezTo>
                    <a:pt x="2645" y="8211"/>
                    <a:pt x="5228" y="5141"/>
                    <a:pt x="5319" y="2497"/>
                  </a:cubicBezTo>
                  <a:cubicBezTo>
                    <a:pt x="5359" y="990"/>
                    <a:pt x="4610" y="0"/>
                    <a:pt x="3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82;p60">
              <a:extLst>
                <a:ext uri="{FF2B5EF4-FFF2-40B4-BE49-F238E27FC236}">
                  <a16:creationId xmlns:a16="http://schemas.microsoft.com/office/drawing/2014/main" id="{B7A2CCCC-BDA4-41D3-8047-4052517FEA15}"/>
                </a:ext>
              </a:extLst>
            </p:cNvPr>
            <p:cNvSpPr/>
            <p:nvPr/>
          </p:nvSpPr>
          <p:spPr>
            <a:xfrm rot="-5400000">
              <a:off x="7989721" y="493913"/>
              <a:ext cx="117315" cy="243581"/>
            </a:xfrm>
            <a:custGeom>
              <a:avLst/>
              <a:gdLst/>
              <a:ahLst/>
              <a:cxnLst/>
              <a:rect l="l" t="t" r="r" b="b"/>
              <a:pathLst>
                <a:path w="5259" h="10918" extrusionOk="0">
                  <a:moveTo>
                    <a:pt x="1668" y="1"/>
                  </a:moveTo>
                  <a:cubicBezTo>
                    <a:pt x="145" y="1"/>
                    <a:pt x="1" y="2163"/>
                    <a:pt x="1" y="3288"/>
                  </a:cubicBezTo>
                  <a:cubicBezTo>
                    <a:pt x="1" y="6267"/>
                    <a:pt x="1855" y="10492"/>
                    <a:pt x="5198" y="10918"/>
                  </a:cubicBezTo>
                  <a:lnTo>
                    <a:pt x="5259" y="10705"/>
                  </a:lnTo>
                  <a:cubicBezTo>
                    <a:pt x="4894" y="8455"/>
                    <a:pt x="5107" y="5993"/>
                    <a:pt x="4560" y="3744"/>
                  </a:cubicBezTo>
                  <a:cubicBezTo>
                    <a:pt x="4226" y="2346"/>
                    <a:pt x="3557" y="97"/>
                    <a:pt x="1794" y="6"/>
                  </a:cubicBezTo>
                  <a:cubicBezTo>
                    <a:pt x="1751" y="2"/>
                    <a:pt x="1709" y="1"/>
                    <a:pt x="16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83;p60">
              <a:extLst>
                <a:ext uri="{FF2B5EF4-FFF2-40B4-BE49-F238E27FC236}">
                  <a16:creationId xmlns:a16="http://schemas.microsoft.com/office/drawing/2014/main" id="{30EE645F-30F4-4456-91AB-A6044C686112}"/>
                </a:ext>
              </a:extLst>
            </p:cNvPr>
            <p:cNvSpPr/>
            <p:nvPr/>
          </p:nvSpPr>
          <p:spPr>
            <a:xfrm rot="-5400000">
              <a:off x="8134111" y="328439"/>
              <a:ext cx="105135" cy="194811"/>
            </a:xfrm>
            <a:custGeom>
              <a:avLst/>
              <a:gdLst/>
              <a:ahLst/>
              <a:cxnLst/>
              <a:rect l="l" t="t" r="r" b="b"/>
              <a:pathLst>
                <a:path w="4713" h="8732" extrusionOk="0">
                  <a:moveTo>
                    <a:pt x="1957" y="0"/>
                  </a:moveTo>
                  <a:cubicBezTo>
                    <a:pt x="1240" y="0"/>
                    <a:pt x="742" y="1380"/>
                    <a:pt x="548" y="2349"/>
                  </a:cubicBezTo>
                  <a:cubicBezTo>
                    <a:pt x="214" y="3838"/>
                    <a:pt x="1" y="5480"/>
                    <a:pt x="214" y="6969"/>
                  </a:cubicBezTo>
                  <a:cubicBezTo>
                    <a:pt x="335" y="7516"/>
                    <a:pt x="639" y="8185"/>
                    <a:pt x="426" y="8732"/>
                  </a:cubicBezTo>
                  <a:lnTo>
                    <a:pt x="487" y="8732"/>
                  </a:lnTo>
                  <a:cubicBezTo>
                    <a:pt x="2189" y="6604"/>
                    <a:pt x="4712" y="3626"/>
                    <a:pt x="2949" y="829"/>
                  </a:cubicBezTo>
                  <a:cubicBezTo>
                    <a:pt x="2586" y="235"/>
                    <a:pt x="2253" y="0"/>
                    <a:pt x="1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84;p60">
              <a:extLst>
                <a:ext uri="{FF2B5EF4-FFF2-40B4-BE49-F238E27FC236}">
                  <a16:creationId xmlns:a16="http://schemas.microsoft.com/office/drawing/2014/main" id="{40AE179E-C298-467C-8103-02172CAC25AE}"/>
                </a:ext>
              </a:extLst>
            </p:cNvPr>
            <p:cNvSpPr/>
            <p:nvPr/>
          </p:nvSpPr>
          <p:spPr>
            <a:xfrm rot="-5400000">
              <a:off x="7896741" y="-61367"/>
              <a:ext cx="250424" cy="1071482"/>
            </a:xfrm>
            <a:custGeom>
              <a:avLst/>
              <a:gdLst/>
              <a:ahLst/>
              <a:cxnLst/>
              <a:rect l="l" t="t" r="r" b="b"/>
              <a:pathLst>
                <a:path w="11226" h="48027" extrusionOk="0">
                  <a:moveTo>
                    <a:pt x="269" y="1"/>
                  </a:moveTo>
                  <a:cubicBezTo>
                    <a:pt x="130" y="1"/>
                    <a:pt x="0" y="146"/>
                    <a:pt x="83" y="291"/>
                  </a:cubicBezTo>
                  <a:cubicBezTo>
                    <a:pt x="1755" y="3331"/>
                    <a:pt x="3427" y="6431"/>
                    <a:pt x="4217" y="9805"/>
                  </a:cubicBezTo>
                  <a:cubicBezTo>
                    <a:pt x="5068" y="13392"/>
                    <a:pt x="4703" y="17161"/>
                    <a:pt x="4339" y="20778"/>
                  </a:cubicBezTo>
                  <a:cubicBezTo>
                    <a:pt x="3974" y="24395"/>
                    <a:pt x="3609" y="27982"/>
                    <a:pt x="3822" y="31629"/>
                  </a:cubicBezTo>
                  <a:cubicBezTo>
                    <a:pt x="4004" y="34486"/>
                    <a:pt x="4399" y="37374"/>
                    <a:pt x="5311" y="40079"/>
                  </a:cubicBezTo>
                  <a:cubicBezTo>
                    <a:pt x="6375" y="43180"/>
                    <a:pt x="8199" y="45915"/>
                    <a:pt x="10752" y="47982"/>
                  </a:cubicBezTo>
                  <a:cubicBezTo>
                    <a:pt x="10796" y="48013"/>
                    <a:pt x="10843" y="48026"/>
                    <a:pt x="10888" y="48026"/>
                  </a:cubicBezTo>
                  <a:cubicBezTo>
                    <a:pt x="11067" y="48026"/>
                    <a:pt x="11226" y="47823"/>
                    <a:pt x="11056" y="47678"/>
                  </a:cubicBezTo>
                  <a:cubicBezTo>
                    <a:pt x="8746" y="45824"/>
                    <a:pt x="7013" y="43392"/>
                    <a:pt x="5950" y="40596"/>
                  </a:cubicBezTo>
                  <a:cubicBezTo>
                    <a:pt x="4916" y="37891"/>
                    <a:pt x="4491" y="34973"/>
                    <a:pt x="4278" y="32085"/>
                  </a:cubicBezTo>
                  <a:cubicBezTo>
                    <a:pt x="4035" y="28498"/>
                    <a:pt x="4339" y="24973"/>
                    <a:pt x="4703" y="21416"/>
                  </a:cubicBezTo>
                  <a:cubicBezTo>
                    <a:pt x="5038" y="17830"/>
                    <a:pt x="5463" y="14121"/>
                    <a:pt x="4795" y="10565"/>
                  </a:cubicBezTo>
                  <a:cubicBezTo>
                    <a:pt x="4095" y="6826"/>
                    <a:pt x="2272" y="3392"/>
                    <a:pt x="448" y="109"/>
                  </a:cubicBezTo>
                  <a:cubicBezTo>
                    <a:pt x="400" y="32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85;p60">
              <a:extLst>
                <a:ext uri="{FF2B5EF4-FFF2-40B4-BE49-F238E27FC236}">
                  <a16:creationId xmlns:a16="http://schemas.microsoft.com/office/drawing/2014/main" id="{4A550777-913C-4DB3-9298-2CEFA63DC29B}"/>
                </a:ext>
              </a:extLst>
            </p:cNvPr>
            <p:cNvSpPr/>
            <p:nvPr/>
          </p:nvSpPr>
          <p:spPr>
            <a:xfrm rot="-5400000">
              <a:off x="7846549" y="323072"/>
              <a:ext cx="149483" cy="228387"/>
            </a:xfrm>
            <a:custGeom>
              <a:avLst/>
              <a:gdLst/>
              <a:ahLst/>
              <a:cxnLst/>
              <a:rect l="l" t="t" r="r" b="b"/>
              <a:pathLst>
                <a:path w="6701" h="10237" extrusionOk="0">
                  <a:moveTo>
                    <a:pt x="6442" y="1"/>
                  </a:moveTo>
                  <a:cubicBezTo>
                    <a:pt x="6363" y="1"/>
                    <a:pt x="6283" y="41"/>
                    <a:pt x="6249" y="133"/>
                  </a:cubicBezTo>
                  <a:cubicBezTo>
                    <a:pt x="5550" y="2048"/>
                    <a:pt x="4638" y="3842"/>
                    <a:pt x="3604" y="5605"/>
                  </a:cubicBezTo>
                  <a:cubicBezTo>
                    <a:pt x="3148" y="6395"/>
                    <a:pt x="2662" y="7216"/>
                    <a:pt x="2024" y="7945"/>
                  </a:cubicBezTo>
                  <a:cubicBezTo>
                    <a:pt x="1416" y="8583"/>
                    <a:pt x="747" y="9191"/>
                    <a:pt x="139" y="9860"/>
                  </a:cubicBezTo>
                  <a:cubicBezTo>
                    <a:pt x="0" y="10022"/>
                    <a:pt x="143" y="10236"/>
                    <a:pt x="299" y="10236"/>
                  </a:cubicBezTo>
                  <a:cubicBezTo>
                    <a:pt x="349" y="10236"/>
                    <a:pt x="399" y="10215"/>
                    <a:pt x="443" y="10164"/>
                  </a:cubicBezTo>
                  <a:cubicBezTo>
                    <a:pt x="1051" y="9465"/>
                    <a:pt x="1750" y="8857"/>
                    <a:pt x="2358" y="8158"/>
                  </a:cubicBezTo>
                  <a:cubicBezTo>
                    <a:pt x="2996" y="7459"/>
                    <a:pt x="3483" y="6638"/>
                    <a:pt x="3969" y="5787"/>
                  </a:cubicBezTo>
                  <a:cubicBezTo>
                    <a:pt x="5002" y="4024"/>
                    <a:pt x="5914" y="2170"/>
                    <a:pt x="6644" y="255"/>
                  </a:cubicBezTo>
                  <a:cubicBezTo>
                    <a:pt x="6700" y="105"/>
                    <a:pt x="6571" y="1"/>
                    <a:pt x="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86;p60">
              <a:extLst>
                <a:ext uri="{FF2B5EF4-FFF2-40B4-BE49-F238E27FC236}">
                  <a16:creationId xmlns:a16="http://schemas.microsoft.com/office/drawing/2014/main" id="{64BFDEAF-7DEC-415D-96B6-292AE73734EE}"/>
                </a:ext>
              </a:extLst>
            </p:cNvPr>
            <p:cNvSpPr/>
            <p:nvPr/>
          </p:nvSpPr>
          <p:spPr>
            <a:xfrm rot="-5400000">
              <a:off x="7704691" y="463221"/>
              <a:ext cx="153810" cy="203646"/>
            </a:xfrm>
            <a:custGeom>
              <a:avLst/>
              <a:gdLst/>
              <a:ahLst/>
              <a:cxnLst/>
              <a:rect l="l" t="t" r="r" b="b"/>
              <a:pathLst>
                <a:path w="6895" h="9128" extrusionOk="0">
                  <a:moveTo>
                    <a:pt x="248" y="0"/>
                  </a:moveTo>
                  <a:cubicBezTo>
                    <a:pt x="127" y="0"/>
                    <a:pt x="1" y="102"/>
                    <a:pt x="37" y="248"/>
                  </a:cubicBezTo>
                  <a:cubicBezTo>
                    <a:pt x="523" y="2284"/>
                    <a:pt x="1496" y="4138"/>
                    <a:pt x="2955" y="5628"/>
                  </a:cubicBezTo>
                  <a:cubicBezTo>
                    <a:pt x="3502" y="6175"/>
                    <a:pt x="4171" y="6600"/>
                    <a:pt x="4809" y="7087"/>
                  </a:cubicBezTo>
                  <a:cubicBezTo>
                    <a:pt x="5417" y="7543"/>
                    <a:pt x="6298" y="8151"/>
                    <a:pt x="6481" y="8971"/>
                  </a:cubicBezTo>
                  <a:cubicBezTo>
                    <a:pt x="6493" y="9081"/>
                    <a:pt x="6564" y="9127"/>
                    <a:pt x="6643" y="9127"/>
                  </a:cubicBezTo>
                  <a:cubicBezTo>
                    <a:pt x="6760" y="9127"/>
                    <a:pt x="6894" y="9025"/>
                    <a:pt x="6876" y="8880"/>
                  </a:cubicBezTo>
                  <a:cubicBezTo>
                    <a:pt x="6694" y="8151"/>
                    <a:pt x="6086" y="7573"/>
                    <a:pt x="5539" y="7117"/>
                  </a:cubicBezTo>
                  <a:cubicBezTo>
                    <a:pt x="4900" y="6631"/>
                    <a:pt x="4201" y="6205"/>
                    <a:pt x="3593" y="5658"/>
                  </a:cubicBezTo>
                  <a:cubicBezTo>
                    <a:pt x="1982" y="4230"/>
                    <a:pt x="918" y="2254"/>
                    <a:pt x="432" y="157"/>
                  </a:cubicBezTo>
                  <a:cubicBezTo>
                    <a:pt x="408" y="47"/>
                    <a:pt x="329" y="0"/>
                    <a:pt x="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87;p60">
              <a:extLst>
                <a:ext uri="{FF2B5EF4-FFF2-40B4-BE49-F238E27FC236}">
                  <a16:creationId xmlns:a16="http://schemas.microsoft.com/office/drawing/2014/main" id="{2452F3E1-2D51-40A8-95AD-13541A017ABB}"/>
                </a:ext>
              </a:extLst>
            </p:cNvPr>
            <p:cNvSpPr/>
            <p:nvPr/>
          </p:nvSpPr>
          <p:spPr>
            <a:xfrm rot="-5400000">
              <a:off x="8016784" y="456683"/>
              <a:ext cx="134403" cy="230685"/>
            </a:xfrm>
            <a:custGeom>
              <a:avLst/>
              <a:gdLst/>
              <a:ahLst/>
              <a:cxnLst/>
              <a:rect l="l" t="t" r="r" b="b"/>
              <a:pathLst>
                <a:path w="6025" h="10340" extrusionOk="0">
                  <a:moveTo>
                    <a:pt x="248" y="1"/>
                  </a:moveTo>
                  <a:cubicBezTo>
                    <a:pt x="127" y="1"/>
                    <a:pt x="0" y="103"/>
                    <a:pt x="37" y="248"/>
                  </a:cubicBezTo>
                  <a:cubicBezTo>
                    <a:pt x="584" y="2558"/>
                    <a:pt x="857" y="4960"/>
                    <a:pt x="2073" y="7026"/>
                  </a:cubicBezTo>
                  <a:cubicBezTo>
                    <a:pt x="2529" y="7847"/>
                    <a:pt x="3106" y="8607"/>
                    <a:pt x="3775" y="9245"/>
                  </a:cubicBezTo>
                  <a:cubicBezTo>
                    <a:pt x="4322" y="9792"/>
                    <a:pt x="4991" y="10279"/>
                    <a:pt x="5781" y="10340"/>
                  </a:cubicBezTo>
                  <a:cubicBezTo>
                    <a:pt x="6024" y="10340"/>
                    <a:pt x="6024" y="9944"/>
                    <a:pt x="5781" y="9914"/>
                  </a:cubicBezTo>
                  <a:cubicBezTo>
                    <a:pt x="4991" y="9884"/>
                    <a:pt x="4292" y="9245"/>
                    <a:pt x="3775" y="8698"/>
                  </a:cubicBezTo>
                  <a:cubicBezTo>
                    <a:pt x="3198" y="8060"/>
                    <a:pt x="2681" y="7330"/>
                    <a:pt x="2286" y="6570"/>
                  </a:cubicBezTo>
                  <a:cubicBezTo>
                    <a:pt x="1192" y="4595"/>
                    <a:pt x="948" y="2315"/>
                    <a:pt x="432" y="157"/>
                  </a:cubicBezTo>
                  <a:cubicBezTo>
                    <a:pt x="407" y="47"/>
                    <a:pt x="329" y="1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88;p60">
              <a:extLst>
                <a:ext uri="{FF2B5EF4-FFF2-40B4-BE49-F238E27FC236}">
                  <a16:creationId xmlns:a16="http://schemas.microsoft.com/office/drawing/2014/main" id="{04E2B4C5-D585-46F6-B137-7CDB30272752}"/>
                </a:ext>
              </a:extLst>
            </p:cNvPr>
            <p:cNvSpPr/>
            <p:nvPr/>
          </p:nvSpPr>
          <p:spPr>
            <a:xfrm rot="-5400000">
              <a:off x="8193743" y="357996"/>
              <a:ext cx="59516" cy="210807"/>
            </a:xfrm>
            <a:custGeom>
              <a:avLst/>
              <a:gdLst/>
              <a:ahLst/>
              <a:cxnLst/>
              <a:rect l="l" t="t" r="r" b="b"/>
              <a:pathLst>
                <a:path w="2668" h="9449" extrusionOk="0">
                  <a:moveTo>
                    <a:pt x="2470" y="1"/>
                  </a:moveTo>
                  <a:cubicBezTo>
                    <a:pt x="2372" y="1"/>
                    <a:pt x="2273" y="69"/>
                    <a:pt x="2273" y="206"/>
                  </a:cubicBezTo>
                  <a:cubicBezTo>
                    <a:pt x="2242" y="1756"/>
                    <a:pt x="2151" y="3337"/>
                    <a:pt x="1787" y="4856"/>
                  </a:cubicBezTo>
                  <a:cubicBezTo>
                    <a:pt x="1422" y="6346"/>
                    <a:pt x="844" y="7774"/>
                    <a:pt x="84" y="9142"/>
                  </a:cubicBezTo>
                  <a:cubicBezTo>
                    <a:pt x="0" y="9310"/>
                    <a:pt x="148" y="9449"/>
                    <a:pt x="288" y="9449"/>
                  </a:cubicBezTo>
                  <a:cubicBezTo>
                    <a:pt x="350" y="9449"/>
                    <a:pt x="411" y="9421"/>
                    <a:pt x="449" y="9355"/>
                  </a:cubicBezTo>
                  <a:cubicBezTo>
                    <a:pt x="1209" y="7957"/>
                    <a:pt x="1817" y="6498"/>
                    <a:pt x="2182" y="4948"/>
                  </a:cubicBezTo>
                  <a:cubicBezTo>
                    <a:pt x="2546" y="3397"/>
                    <a:pt x="2668" y="1786"/>
                    <a:pt x="2668" y="206"/>
                  </a:cubicBezTo>
                  <a:cubicBezTo>
                    <a:pt x="2668" y="69"/>
                    <a:pt x="2569" y="1"/>
                    <a:pt x="2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89;p60">
              <a:extLst>
                <a:ext uri="{FF2B5EF4-FFF2-40B4-BE49-F238E27FC236}">
                  <a16:creationId xmlns:a16="http://schemas.microsoft.com/office/drawing/2014/main" id="{FDBEB7A0-5979-4B86-843E-A47E4DAE96C2}"/>
                </a:ext>
              </a:extLst>
            </p:cNvPr>
            <p:cNvSpPr/>
            <p:nvPr/>
          </p:nvSpPr>
          <p:spPr>
            <a:xfrm rot="-5400000">
              <a:off x="7603396" y="414905"/>
              <a:ext cx="29044" cy="153292"/>
            </a:xfrm>
            <a:custGeom>
              <a:avLst/>
              <a:gdLst/>
              <a:ahLst/>
              <a:cxnLst/>
              <a:rect l="l" t="t" r="r" b="b"/>
              <a:pathLst>
                <a:path w="1302" h="6871" extrusionOk="0">
                  <a:moveTo>
                    <a:pt x="826" y="1"/>
                  </a:moveTo>
                  <a:cubicBezTo>
                    <a:pt x="702" y="1"/>
                    <a:pt x="565" y="105"/>
                    <a:pt x="603" y="255"/>
                  </a:cubicBezTo>
                  <a:cubicBezTo>
                    <a:pt x="785" y="1319"/>
                    <a:pt x="876" y="2413"/>
                    <a:pt x="785" y="3507"/>
                  </a:cubicBezTo>
                  <a:cubicBezTo>
                    <a:pt x="694" y="4571"/>
                    <a:pt x="420" y="5605"/>
                    <a:pt x="55" y="6608"/>
                  </a:cubicBezTo>
                  <a:cubicBezTo>
                    <a:pt x="1" y="6772"/>
                    <a:pt x="121" y="6870"/>
                    <a:pt x="246" y="6870"/>
                  </a:cubicBezTo>
                  <a:cubicBezTo>
                    <a:pt x="329" y="6870"/>
                    <a:pt x="414" y="6827"/>
                    <a:pt x="451" y="6729"/>
                  </a:cubicBezTo>
                  <a:cubicBezTo>
                    <a:pt x="815" y="5696"/>
                    <a:pt x="1089" y="4602"/>
                    <a:pt x="1210" y="3507"/>
                  </a:cubicBezTo>
                  <a:cubicBezTo>
                    <a:pt x="1302" y="2383"/>
                    <a:pt x="1180" y="1258"/>
                    <a:pt x="998" y="133"/>
                  </a:cubicBezTo>
                  <a:cubicBezTo>
                    <a:pt x="975" y="41"/>
                    <a:pt x="903" y="1"/>
                    <a:pt x="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90;p60">
              <a:extLst>
                <a:ext uri="{FF2B5EF4-FFF2-40B4-BE49-F238E27FC236}">
                  <a16:creationId xmlns:a16="http://schemas.microsoft.com/office/drawing/2014/main" id="{2D835C88-7341-4593-A98B-FF533655B2B4}"/>
                </a:ext>
              </a:extLst>
            </p:cNvPr>
            <p:cNvSpPr/>
            <p:nvPr/>
          </p:nvSpPr>
          <p:spPr>
            <a:xfrm rot="-5400000">
              <a:off x="8050298" y="570550"/>
              <a:ext cx="600986" cy="458069"/>
            </a:xfrm>
            <a:custGeom>
              <a:avLst/>
              <a:gdLst/>
              <a:ahLst/>
              <a:cxnLst/>
              <a:rect l="l" t="t" r="r" b="b"/>
              <a:pathLst>
                <a:path w="26941" h="20532" extrusionOk="0">
                  <a:moveTo>
                    <a:pt x="258" y="0"/>
                  </a:moveTo>
                  <a:cubicBezTo>
                    <a:pt x="130" y="0"/>
                    <a:pt x="0" y="104"/>
                    <a:pt x="57" y="255"/>
                  </a:cubicBezTo>
                  <a:cubicBezTo>
                    <a:pt x="847" y="2200"/>
                    <a:pt x="2063" y="3841"/>
                    <a:pt x="3674" y="5209"/>
                  </a:cubicBezTo>
                  <a:cubicBezTo>
                    <a:pt x="5224" y="6516"/>
                    <a:pt x="7048" y="7580"/>
                    <a:pt x="8872" y="8461"/>
                  </a:cubicBezTo>
                  <a:cubicBezTo>
                    <a:pt x="10938" y="9464"/>
                    <a:pt x="13097" y="10255"/>
                    <a:pt x="15194" y="11167"/>
                  </a:cubicBezTo>
                  <a:cubicBezTo>
                    <a:pt x="17443" y="12109"/>
                    <a:pt x="19571" y="13234"/>
                    <a:pt x="21455" y="14814"/>
                  </a:cubicBezTo>
                  <a:cubicBezTo>
                    <a:pt x="23431" y="16395"/>
                    <a:pt x="25103" y="18310"/>
                    <a:pt x="26471" y="20437"/>
                  </a:cubicBezTo>
                  <a:cubicBezTo>
                    <a:pt x="26518" y="20503"/>
                    <a:pt x="26585" y="20531"/>
                    <a:pt x="26652" y="20531"/>
                  </a:cubicBezTo>
                  <a:cubicBezTo>
                    <a:pt x="26799" y="20531"/>
                    <a:pt x="26940" y="20392"/>
                    <a:pt x="26835" y="20225"/>
                  </a:cubicBezTo>
                  <a:cubicBezTo>
                    <a:pt x="24373" y="16395"/>
                    <a:pt x="20908" y="13355"/>
                    <a:pt x="16774" y="11410"/>
                  </a:cubicBezTo>
                  <a:cubicBezTo>
                    <a:pt x="12793" y="9556"/>
                    <a:pt x="8537" y="8309"/>
                    <a:pt x="4951" y="5695"/>
                  </a:cubicBezTo>
                  <a:cubicBezTo>
                    <a:pt x="2944" y="4236"/>
                    <a:pt x="1394" y="2443"/>
                    <a:pt x="452" y="133"/>
                  </a:cubicBezTo>
                  <a:cubicBezTo>
                    <a:pt x="417" y="40"/>
                    <a:pt x="338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91;p60">
              <a:extLst>
                <a:ext uri="{FF2B5EF4-FFF2-40B4-BE49-F238E27FC236}">
                  <a16:creationId xmlns:a16="http://schemas.microsoft.com/office/drawing/2014/main" id="{8562CCFB-5940-4E68-B3C3-64DEF4712FD8}"/>
                </a:ext>
              </a:extLst>
            </p:cNvPr>
            <p:cNvSpPr/>
            <p:nvPr/>
          </p:nvSpPr>
          <p:spPr>
            <a:xfrm rot="-5400000">
              <a:off x="8080100" y="348371"/>
              <a:ext cx="342086" cy="589229"/>
            </a:xfrm>
            <a:custGeom>
              <a:avLst/>
              <a:gdLst/>
              <a:ahLst/>
              <a:cxnLst/>
              <a:rect l="l" t="t" r="r" b="b"/>
              <a:pathLst>
                <a:path w="15335" h="26411" extrusionOk="0">
                  <a:moveTo>
                    <a:pt x="201" y="1"/>
                  </a:moveTo>
                  <a:cubicBezTo>
                    <a:pt x="99" y="1"/>
                    <a:pt x="0" y="62"/>
                    <a:pt x="0" y="183"/>
                  </a:cubicBezTo>
                  <a:cubicBezTo>
                    <a:pt x="152" y="2281"/>
                    <a:pt x="1064" y="4196"/>
                    <a:pt x="1641" y="6202"/>
                  </a:cubicBezTo>
                  <a:cubicBezTo>
                    <a:pt x="2158" y="7995"/>
                    <a:pt x="2766" y="9758"/>
                    <a:pt x="3648" y="11399"/>
                  </a:cubicBezTo>
                  <a:cubicBezTo>
                    <a:pt x="4529" y="13010"/>
                    <a:pt x="5623" y="14500"/>
                    <a:pt x="6869" y="15867"/>
                  </a:cubicBezTo>
                  <a:cubicBezTo>
                    <a:pt x="8328" y="17539"/>
                    <a:pt x="9757" y="19241"/>
                    <a:pt x="11155" y="20974"/>
                  </a:cubicBezTo>
                  <a:cubicBezTo>
                    <a:pt x="11915" y="21916"/>
                    <a:pt x="12705" y="22858"/>
                    <a:pt x="13374" y="23861"/>
                  </a:cubicBezTo>
                  <a:cubicBezTo>
                    <a:pt x="13921" y="24652"/>
                    <a:pt x="14164" y="25655"/>
                    <a:pt x="14894" y="26354"/>
                  </a:cubicBezTo>
                  <a:cubicBezTo>
                    <a:pt x="14933" y="26393"/>
                    <a:pt x="14979" y="26410"/>
                    <a:pt x="15023" y="26410"/>
                  </a:cubicBezTo>
                  <a:cubicBezTo>
                    <a:pt x="15184" y="26410"/>
                    <a:pt x="15334" y="26193"/>
                    <a:pt x="15167" y="26050"/>
                  </a:cubicBezTo>
                  <a:cubicBezTo>
                    <a:pt x="14560" y="25472"/>
                    <a:pt x="14316" y="24621"/>
                    <a:pt x="13891" y="23892"/>
                  </a:cubicBezTo>
                  <a:cubicBezTo>
                    <a:pt x="13374" y="23041"/>
                    <a:pt x="12736" y="22250"/>
                    <a:pt x="12098" y="21491"/>
                  </a:cubicBezTo>
                  <a:cubicBezTo>
                    <a:pt x="10730" y="19819"/>
                    <a:pt x="9362" y="18117"/>
                    <a:pt x="7964" y="16506"/>
                  </a:cubicBezTo>
                  <a:cubicBezTo>
                    <a:pt x="6687" y="15047"/>
                    <a:pt x="5441" y="13618"/>
                    <a:pt x="4468" y="11946"/>
                  </a:cubicBezTo>
                  <a:cubicBezTo>
                    <a:pt x="3496" y="10366"/>
                    <a:pt x="2796" y="8664"/>
                    <a:pt x="2249" y="6901"/>
                  </a:cubicBezTo>
                  <a:cubicBezTo>
                    <a:pt x="1945" y="5837"/>
                    <a:pt x="1611" y="4773"/>
                    <a:pt x="1246" y="3709"/>
                  </a:cubicBezTo>
                  <a:cubicBezTo>
                    <a:pt x="851" y="2585"/>
                    <a:pt x="486" y="1399"/>
                    <a:pt x="426" y="183"/>
                  </a:cubicBezTo>
                  <a:cubicBezTo>
                    <a:pt x="410" y="62"/>
                    <a:pt x="304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92;p60">
              <a:extLst>
                <a:ext uri="{FF2B5EF4-FFF2-40B4-BE49-F238E27FC236}">
                  <a16:creationId xmlns:a16="http://schemas.microsoft.com/office/drawing/2014/main" id="{4A1CB87F-B232-42A4-B42B-07E4FA5C1B3C}"/>
                </a:ext>
              </a:extLst>
            </p:cNvPr>
            <p:cNvSpPr/>
            <p:nvPr/>
          </p:nvSpPr>
          <p:spPr>
            <a:xfrm rot="-5400000">
              <a:off x="8201062" y="608268"/>
              <a:ext cx="77095" cy="131027"/>
            </a:xfrm>
            <a:custGeom>
              <a:avLst/>
              <a:gdLst/>
              <a:ahLst/>
              <a:cxnLst/>
              <a:rect l="l" t="t" r="r" b="b"/>
              <a:pathLst>
                <a:path w="3456" h="5873" extrusionOk="0">
                  <a:moveTo>
                    <a:pt x="1845" y="0"/>
                  </a:moveTo>
                  <a:cubicBezTo>
                    <a:pt x="1641" y="0"/>
                    <a:pt x="1421" y="75"/>
                    <a:pt x="1186" y="249"/>
                  </a:cubicBezTo>
                  <a:cubicBezTo>
                    <a:pt x="0" y="1131"/>
                    <a:pt x="1186" y="3775"/>
                    <a:pt x="1520" y="4808"/>
                  </a:cubicBezTo>
                  <a:lnTo>
                    <a:pt x="2462" y="5872"/>
                  </a:lnTo>
                  <a:cubicBezTo>
                    <a:pt x="2888" y="4930"/>
                    <a:pt x="3344" y="3714"/>
                    <a:pt x="3405" y="2620"/>
                  </a:cubicBezTo>
                  <a:cubicBezTo>
                    <a:pt x="3455" y="1836"/>
                    <a:pt x="2854" y="0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93;p60">
              <a:extLst>
                <a:ext uri="{FF2B5EF4-FFF2-40B4-BE49-F238E27FC236}">
                  <a16:creationId xmlns:a16="http://schemas.microsoft.com/office/drawing/2014/main" id="{766C56A9-576E-465E-9331-A0E3BD6F9445}"/>
                </a:ext>
              </a:extLst>
            </p:cNvPr>
            <p:cNvSpPr/>
            <p:nvPr/>
          </p:nvSpPr>
          <p:spPr>
            <a:xfrm rot="-5400000">
              <a:off x="8122398" y="745596"/>
              <a:ext cx="103752" cy="76523"/>
            </a:xfrm>
            <a:custGeom>
              <a:avLst/>
              <a:gdLst/>
              <a:ahLst/>
              <a:cxnLst/>
              <a:rect l="l" t="t" r="r" b="b"/>
              <a:pathLst>
                <a:path w="4651" h="3430" extrusionOk="0">
                  <a:moveTo>
                    <a:pt x="963" y="1"/>
                  </a:moveTo>
                  <a:cubicBezTo>
                    <a:pt x="629" y="1"/>
                    <a:pt x="376" y="175"/>
                    <a:pt x="274" y="619"/>
                  </a:cubicBezTo>
                  <a:cubicBezTo>
                    <a:pt x="0" y="1834"/>
                    <a:pt x="2250" y="3324"/>
                    <a:pt x="3192" y="3415"/>
                  </a:cubicBezTo>
                  <a:cubicBezTo>
                    <a:pt x="3273" y="3425"/>
                    <a:pt x="3354" y="3429"/>
                    <a:pt x="3435" y="3429"/>
                  </a:cubicBezTo>
                  <a:cubicBezTo>
                    <a:pt x="3840" y="3429"/>
                    <a:pt x="4246" y="3324"/>
                    <a:pt x="4651" y="3324"/>
                  </a:cubicBezTo>
                  <a:lnTo>
                    <a:pt x="4225" y="2169"/>
                  </a:lnTo>
                  <a:cubicBezTo>
                    <a:pt x="3879" y="1753"/>
                    <a:pt x="2020" y="1"/>
                    <a:pt x="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94;p60">
              <a:extLst>
                <a:ext uri="{FF2B5EF4-FFF2-40B4-BE49-F238E27FC236}">
                  <a16:creationId xmlns:a16="http://schemas.microsoft.com/office/drawing/2014/main" id="{0391404C-96E6-4B45-9008-9A4DC1919EA3}"/>
                </a:ext>
              </a:extLst>
            </p:cNvPr>
            <p:cNvSpPr/>
            <p:nvPr/>
          </p:nvSpPr>
          <p:spPr>
            <a:xfrm rot="-5400000">
              <a:off x="8048584" y="670764"/>
              <a:ext cx="80709" cy="108204"/>
            </a:xfrm>
            <a:custGeom>
              <a:avLst/>
              <a:gdLst/>
              <a:ahLst/>
              <a:cxnLst/>
              <a:rect l="l" t="t" r="r" b="b"/>
              <a:pathLst>
                <a:path w="3618" h="4850" extrusionOk="0">
                  <a:moveTo>
                    <a:pt x="1344" y="0"/>
                  </a:moveTo>
                  <a:cubicBezTo>
                    <a:pt x="144" y="0"/>
                    <a:pt x="251" y="2993"/>
                    <a:pt x="1" y="3634"/>
                  </a:cubicBezTo>
                  <a:lnTo>
                    <a:pt x="487" y="4850"/>
                  </a:lnTo>
                  <a:cubicBezTo>
                    <a:pt x="1064" y="3968"/>
                    <a:pt x="3618" y="959"/>
                    <a:pt x="1703" y="78"/>
                  </a:cubicBezTo>
                  <a:cubicBezTo>
                    <a:pt x="1572" y="25"/>
                    <a:pt x="1452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95;p60">
              <a:extLst>
                <a:ext uri="{FF2B5EF4-FFF2-40B4-BE49-F238E27FC236}">
                  <a16:creationId xmlns:a16="http://schemas.microsoft.com/office/drawing/2014/main" id="{48A63EF7-59AD-424D-9659-51C576EBA1C2}"/>
                </a:ext>
              </a:extLst>
            </p:cNvPr>
            <p:cNvSpPr/>
            <p:nvPr/>
          </p:nvSpPr>
          <p:spPr>
            <a:xfrm rot="-5400000">
              <a:off x="8004746" y="791472"/>
              <a:ext cx="94048" cy="72686"/>
            </a:xfrm>
            <a:custGeom>
              <a:avLst/>
              <a:gdLst/>
              <a:ahLst/>
              <a:cxnLst/>
              <a:rect l="l" t="t" r="r" b="b"/>
              <a:pathLst>
                <a:path w="4216" h="3258" extrusionOk="0">
                  <a:moveTo>
                    <a:pt x="1359" y="0"/>
                  </a:moveTo>
                  <a:cubicBezTo>
                    <a:pt x="610" y="0"/>
                    <a:pt x="0" y="428"/>
                    <a:pt x="538" y="1404"/>
                  </a:cubicBezTo>
                  <a:cubicBezTo>
                    <a:pt x="1176" y="2559"/>
                    <a:pt x="3060" y="3045"/>
                    <a:pt x="4215" y="3258"/>
                  </a:cubicBezTo>
                  <a:lnTo>
                    <a:pt x="3820" y="2103"/>
                  </a:lnTo>
                  <a:cubicBezTo>
                    <a:pt x="3547" y="1464"/>
                    <a:pt x="3121" y="735"/>
                    <a:pt x="2513" y="340"/>
                  </a:cubicBezTo>
                  <a:cubicBezTo>
                    <a:pt x="2188" y="119"/>
                    <a:pt x="1754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96;p60">
              <a:extLst>
                <a:ext uri="{FF2B5EF4-FFF2-40B4-BE49-F238E27FC236}">
                  <a16:creationId xmlns:a16="http://schemas.microsoft.com/office/drawing/2014/main" id="{E4938187-8678-46D5-A17B-A327CD0845A0}"/>
                </a:ext>
              </a:extLst>
            </p:cNvPr>
            <p:cNvSpPr/>
            <p:nvPr/>
          </p:nvSpPr>
          <p:spPr>
            <a:xfrm rot="-5400000">
              <a:off x="7692787" y="735371"/>
              <a:ext cx="330240" cy="216295"/>
            </a:xfrm>
            <a:custGeom>
              <a:avLst/>
              <a:gdLst/>
              <a:ahLst/>
              <a:cxnLst/>
              <a:rect l="l" t="t" r="r" b="b"/>
              <a:pathLst>
                <a:path w="14804" h="9695" extrusionOk="0">
                  <a:moveTo>
                    <a:pt x="12261" y="1"/>
                  </a:moveTo>
                  <a:cubicBezTo>
                    <a:pt x="10935" y="1"/>
                    <a:pt x="8890" y="1334"/>
                    <a:pt x="8572" y="3980"/>
                  </a:cubicBezTo>
                  <a:cubicBezTo>
                    <a:pt x="8128" y="1620"/>
                    <a:pt x="6140" y="572"/>
                    <a:pt x="4774" y="572"/>
                  </a:cubicBezTo>
                  <a:cubicBezTo>
                    <a:pt x="4363" y="572"/>
                    <a:pt x="4009" y="667"/>
                    <a:pt x="3770" y="849"/>
                  </a:cubicBezTo>
                  <a:cubicBezTo>
                    <a:pt x="0" y="3707"/>
                    <a:pt x="6323" y="9451"/>
                    <a:pt x="8876" y="9694"/>
                  </a:cubicBezTo>
                  <a:cubicBezTo>
                    <a:pt x="11308" y="9147"/>
                    <a:pt x="14226" y="6047"/>
                    <a:pt x="14590" y="3646"/>
                  </a:cubicBezTo>
                  <a:cubicBezTo>
                    <a:pt x="14803" y="2217"/>
                    <a:pt x="14560" y="728"/>
                    <a:pt x="12797" y="89"/>
                  </a:cubicBezTo>
                  <a:cubicBezTo>
                    <a:pt x="12640" y="30"/>
                    <a:pt x="12458" y="1"/>
                    <a:pt x="1226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97;p60">
              <a:extLst>
                <a:ext uri="{FF2B5EF4-FFF2-40B4-BE49-F238E27FC236}">
                  <a16:creationId xmlns:a16="http://schemas.microsoft.com/office/drawing/2014/main" id="{16F2207C-D8E6-41D2-B51D-A819F68DE54B}"/>
                </a:ext>
              </a:extLst>
            </p:cNvPr>
            <p:cNvSpPr/>
            <p:nvPr/>
          </p:nvSpPr>
          <p:spPr>
            <a:xfrm rot="-5400000">
              <a:off x="7795962" y="775486"/>
              <a:ext cx="165477" cy="108270"/>
            </a:xfrm>
            <a:custGeom>
              <a:avLst/>
              <a:gdLst/>
              <a:ahLst/>
              <a:cxnLst/>
              <a:rect l="l" t="t" r="r" b="b"/>
              <a:pathLst>
                <a:path w="7418" h="4853" extrusionOk="0">
                  <a:moveTo>
                    <a:pt x="6135" y="1"/>
                  </a:moveTo>
                  <a:cubicBezTo>
                    <a:pt x="5469" y="1"/>
                    <a:pt x="4444" y="679"/>
                    <a:pt x="4286" y="1995"/>
                  </a:cubicBezTo>
                  <a:cubicBezTo>
                    <a:pt x="4075" y="796"/>
                    <a:pt x="3063" y="288"/>
                    <a:pt x="2377" y="288"/>
                  </a:cubicBezTo>
                  <a:cubicBezTo>
                    <a:pt x="2176" y="288"/>
                    <a:pt x="2002" y="332"/>
                    <a:pt x="1885" y="414"/>
                  </a:cubicBezTo>
                  <a:cubicBezTo>
                    <a:pt x="1" y="1873"/>
                    <a:pt x="3162" y="4761"/>
                    <a:pt x="4438" y="4852"/>
                  </a:cubicBezTo>
                  <a:cubicBezTo>
                    <a:pt x="5654" y="4579"/>
                    <a:pt x="7113" y="3028"/>
                    <a:pt x="7296" y="1843"/>
                  </a:cubicBezTo>
                  <a:cubicBezTo>
                    <a:pt x="7417" y="1113"/>
                    <a:pt x="7296" y="354"/>
                    <a:pt x="6414" y="50"/>
                  </a:cubicBezTo>
                  <a:cubicBezTo>
                    <a:pt x="6333" y="17"/>
                    <a:pt x="6238" y="1"/>
                    <a:pt x="6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098;p60">
              <a:extLst>
                <a:ext uri="{FF2B5EF4-FFF2-40B4-BE49-F238E27FC236}">
                  <a16:creationId xmlns:a16="http://schemas.microsoft.com/office/drawing/2014/main" id="{BADF96B2-BE50-4894-A48D-E9C7D58CE8DA}"/>
                </a:ext>
              </a:extLst>
            </p:cNvPr>
            <p:cNvSpPr/>
            <p:nvPr/>
          </p:nvSpPr>
          <p:spPr>
            <a:xfrm rot="-5400000">
              <a:off x="8011475" y="1067513"/>
              <a:ext cx="152851" cy="117774"/>
            </a:xfrm>
            <a:custGeom>
              <a:avLst/>
              <a:gdLst/>
              <a:ahLst/>
              <a:cxnLst/>
              <a:rect l="l" t="t" r="r" b="b"/>
              <a:pathLst>
                <a:path w="6852" h="5279" extrusionOk="0">
                  <a:moveTo>
                    <a:pt x="5145" y="0"/>
                  </a:moveTo>
                  <a:cubicBezTo>
                    <a:pt x="5107" y="0"/>
                    <a:pt x="5068" y="2"/>
                    <a:pt x="5028" y="4"/>
                  </a:cubicBezTo>
                  <a:cubicBezTo>
                    <a:pt x="4359" y="65"/>
                    <a:pt x="3417" y="1190"/>
                    <a:pt x="3842" y="2649"/>
                  </a:cubicBezTo>
                  <a:cubicBezTo>
                    <a:pt x="3392" y="1957"/>
                    <a:pt x="2720" y="1708"/>
                    <a:pt x="2138" y="1708"/>
                  </a:cubicBezTo>
                  <a:cubicBezTo>
                    <a:pt x="1620" y="1708"/>
                    <a:pt x="1173" y="1905"/>
                    <a:pt x="1015" y="2162"/>
                  </a:cubicBezTo>
                  <a:cubicBezTo>
                    <a:pt x="0" y="3978"/>
                    <a:pt x="3022" y="5278"/>
                    <a:pt x="4595" y="5278"/>
                  </a:cubicBezTo>
                  <a:cubicBezTo>
                    <a:pt x="4812" y="5278"/>
                    <a:pt x="5002" y="5254"/>
                    <a:pt x="5149" y="5202"/>
                  </a:cubicBezTo>
                  <a:cubicBezTo>
                    <a:pt x="6152" y="4472"/>
                    <a:pt x="6851" y="2497"/>
                    <a:pt x="6578" y="1311"/>
                  </a:cubicBezTo>
                  <a:cubicBezTo>
                    <a:pt x="6374" y="642"/>
                    <a:pt x="6003" y="0"/>
                    <a:pt x="5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099;p60">
              <a:extLst>
                <a:ext uri="{FF2B5EF4-FFF2-40B4-BE49-F238E27FC236}">
                  <a16:creationId xmlns:a16="http://schemas.microsoft.com/office/drawing/2014/main" id="{C8AB731C-BF40-46C1-A6D5-607DC16FA206}"/>
                </a:ext>
              </a:extLst>
            </p:cNvPr>
            <p:cNvSpPr/>
            <p:nvPr/>
          </p:nvSpPr>
          <p:spPr>
            <a:xfrm rot="-5400000">
              <a:off x="7652750" y="464143"/>
              <a:ext cx="94941" cy="73244"/>
            </a:xfrm>
            <a:custGeom>
              <a:avLst/>
              <a:gdLst/>
              <a:ahLst/>
              <a:cxnLst/>
              <a:rect l="l" t="t" r="r" b="b"/>
              <a:pathLst>
                <a:path w="4256" h="3283" extrusionOk="0">
                  <a:moveTo>
                    <a:pt x="2128" y="0"/>
                  </a:moveTo>
                  <a:cubicBezTo>
                    <a:pt x="0" y="0"/>
                    <a:pt x="0" y="3283"/>
                    <a:pt x="2128" y="3283"/>
                  </a:cubicBezTo>
                  <a:cubicBezTo>
                    <a:pt x="4256" y="3283"/>
                    <a:pt x="4256" y="0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00;p60">
              <a:extLst>
                <a:ext uri="{FF2B5EF4-FFF2-40B4-BE49-F238E27FC236}">
                  <a16:creationId xmlns:a16="http://schemas.microsoft.com/office/drawing/2014/main" id="{9EBE6F80-6693-40ED-A114-ED72FEB28447}"/>
                </a:ext>
              </a:extLst>
            </p:cNvPr>
            <p:cNvSpPr/>
            <p:nvPr/>
          </p:nvSpPr>
          <p:spPr>
            <a:xfrm rot="-5400000">
              <a:off x="7991459" y="459726"/>
              <a:ext cx="75288" cy="73266"/>
            </a:xfrm>
            <a:custGeom>
              <a:avLst/>
              <a:gdLst/>
              <a:ahLst/>
              <a:cxnLst/>
              <a:rect l="l" t="t" r="r" b="b"/>
              <a:pathLst>
                <a:path w="3375" h="3284" extrusionOk="0">
                  <a:moveTo>
                    <a:pt x="1672" y="1"/>
                  </a:moveTo>
                  <a:cubicBezTo>
                    <a:pt x="760" y="1"/>
                    <a:pt x="0" y="761"/>
                    <a:pt x="0" y="1642"/>
                  </a:cubicBezTo>
                  <a:cubicBezTo>
                    <a:pt x="0" y="2554"/>
                    <a:pt x="760" y="3284"/>
                    <a:pt x="1672" y="3284"/>
                  </a:cubicBezTo>
                  <a:lnTo>
                    <a:pt x="1703" y="3284"/>
                  </a:lnTo>
                  <a:cubicBezTo>
                    <a:pt x="2614" y="3284"/>
                    <a:pt x="3374" y="2554"/>
                    <a:pt x="3374" y="1642"/>
                  </a:cubicBezTo>
                  <a:cubicBezTo>
                    <a:pt x="3374" y="761"/>
                    <a:pt x="2614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101;p60">
              <a:extLst>
                <a:ext uri="{FF2B5EF4-FFF2-40B4-BE49-F238E27FC236}">
                  <a16:creationId xmlns:a16="http://schemas.microsoft.com/office/drawing/2014/main" id="{21FED600-8488-40FC-AD0B-FA3B78F3326E}"/>
                </a:ext>
              </a:extLst>
            </p:cNvPr>
            <p:cNvSpPr/>
            <p:nvPr/>
          </p:nvSpPr>
          <p:spPr>
            <a:xfrm rot="-6062124">
              <a:off x="8319588" y="407372"/>
              <a:ext cx="667217" cy="574047"/>
            </a:xfrm>
            <a:custGeom>
              <a:avLst/>
              <a:gdLst/>
              <a:ahLst/>
              <a:cxnLst/>
              <a:rect l="l" t="t" r="r" b="b"/>
              <a:pathLst>
                <a:path w="29910" h="2573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3344"/>
                    <a:pt x="1277" y="6536"/>
                    <a:pt x="2249" y="9119"/>
                  </a:cubicBezTo>
                  <a:cubicBezTo>
                    <a:pt x="3404" y="12341"/>
                    <a:pt x="5046" y="15715"/>
                    <a:pt x="7204" y="18451"/>
                  </a:cubicBezTo>
                  <a:cubicBezTo>
                    <a:pt x="9544" y="21460"/>
                    <a:pt x="12736" y="23557"/>
                    <a:pt x="16414" y="24651"/>
                  </a:cubicBezTo>
                  <a:cubicBezTo>
                    <a:pt x="18346" y="25274"/>
                    <a:pt x="20702" y="25730"/>
                    <a:pt x="22937" y="25730"/>
                  </a:cubicBezTo>
                  <a:cubicBezTo>
                    <a:pt x="23866" y="25730"/>
                    <a:pt x="24775" y="25651"/>
                    <a:pt x="25624" y="25472"/>
                  </a:cubicBezTo>
                  <a:cubicBezTo>
                    <a:pt x="26961" y="25199"/>
                    <a:pt x="28390" y="24864"/>
                    <a:pt x="29636" y="24256"/>
                  </a:cubicBezTo>
                  <a:lnTo>
                    <a:pt x="29757" y="23983"/>
                  </a:lnTo>
                  <a:cubicBezTo>
                    <a:pt x="29757" y="21369"/>
                    <a:pt x="29909" y="18451"/>
                    <a:pt x="28937" y="15928"/>
                  </a:cubicBezTo>
                  <a:cubicBezTo>
                    <a:pt x="27539" y="12250"/>
                    <a:pt x="25198" y="9666"/>
                    <a:pt x="21946" y="7478"/>
                  </a:cubicBezTo>
                  <a:cubicBezTo>
                    <a:pt x="19149" y="5502"/>
                    <a:pt x="15654" y="4438"/>
                    <a:pt x="12341" y="3526"/>
                  </a:cubicBezTo>
                  <a:cubicBezTo>
                    <a:pt x="9058" y="2584"/>
                    <a:pt x="5714" y="1703"/>
                    <a:pt x="2432" y="730"/>
                  </a:cubicBezTo>
                  <a:cubicBezTo>
                    <a:pt x="1581" y="487"/>
                    <a:pt x="821" y="21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102;p60">
              <a:extLst>
                <a:ext uri="{FF2B5EF4-FFF2-40B4-BE49-F238E27FC236}">
                  <a16:creationId xmlns:a16="http://schemas.microsoft.com/office/drawing/2014/main" id="{E97B5EC7-9DC8-4454-AD3B-A2DB3E20D760}"/>
                </a:ext>
              </a:extLst>
            </p:cNvPr>
            <p:cNvSpPr/>
            <p:nvPr/>
          </p:nvSpPr>
          <p:spPr>
            <a:xfrm rot="-6062124">
              <a:off x="8300800" y="430180"/>
              <a:ext cx="667217" cy="535762"/>
            </a:xfrm>
            <a:custGeom>
              <a:avLst/>
              <a:gdLst/>
              <a:ahLst/>
              <a:cxnLst/>
              <a:rect l="l" t="t" r="r" b="b"/>
              <a:pathLst>
                <a:path w="29910" h="24014" extrusionOk="0">
                  <a:moveTo>
                    <a:pt x="0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52" y="153"/>
                    <a:pt x="304" y="335"/>
                    <a:pt x="426" y="548"/>
                  </a:cubicBezTo>
                  <a:cubicBezTo>
                    <a:pt x="1733" y="2858"/>
                    <a:pt x="4620" y="4438"/>
                    <a:pt x="6535" y="6232"/>
                  </a:cubicBezTo>
                  <a:cubicBezTo>
                    <a:pt x="9088" y="8603"/>
                    <a:pt x="11550" y="10973"/>
                    <a:pt x="14225" y="13192"/>
                  </a:cubicBezTo>
                  <a:cubicBezTo>
                    <a:pt x="16900" y="15381"/>
                    <a:pt x="19727" y="17417"/>
                    <a:pt x="22554" y="19393"/>
                  </a:cubicBezTo>
                  <a:cubicBezTo>
                    <a:pt x="24925" y="21004"/>
                    <a:pt x="27387" y="22433"/>
                    <a:pt x="29727" y="24013"/>
                  </a:cubicBezTo>
                  <a:lnTo>
                    <a:pt x="29757" y="23983"/>
                  </a:lnTo>
                  <a:cubicBezTo>
                    <a:pt x="29757" y="21369"/>
                    <a:pt x="29909" y="18451"/>
                    <a:pt x="28906" y="15928"/>
                  </a:cubicBezTo>
                  <a:cubicBezTo>
                    <a:pt x="27539" y="12250"/>
                    <a:pt x="25198" y="9666"/>
                    <a:pt x="21946" y="7478"/>
                  </a:cubicBezTo>
                  <a:cubicBezTo>
                    <a:pt x="19149" y="5502"/>
                    <a:pt x="15623" y="4469"/>
                    <a:pt x="12341" y="3526"/>
                  </a:cubicBezTo>
                  <a:cubicBezTo>
                    <a:pt x="9058" y="2584"/>
                    <a:pt x="5714" y="1703"/>
                    <a:pt x="2401" y="730"/>
                  </a:cubicBezTo>
                  <a:cubicBezTo>
                    <a:pt x="1581" y="517"/>
                    <a:pt x="821" y="24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03;p60">
              <a:extLst>
                <a:ext uri="{FF2B5EF4-FFF2-40B4-BE49-F238E27FC236}">
                  <a16:creationId xmlns:a16="http://schemas.microsoft.com/office/drawing/2014/main" id="{B0D3230E-315E-43F3-8356-25099799AF29}"/>
                </a:ext>
              </a:extLst>
            </p:cNvPr>
            <p:cNvSpPr/>
            <p:nvPr/>
          </p:nvSpPr>
          <p:spPr>
            <a:xfrm rot="-6062124">
              <a:off x="8308506" y="429112"/>
              <a:ext cx="665522" cy="540403"/>
            </a:xfrm>
            <a:custGeom>
              <a:avLst/>
              <a:gdLst/>
              <a:ahLst/>
              <a:cxnLst/>
              <a:rect l="l" t="t" r="r" b="b"/>
              <a:pathLst>
                <a:path w="29834" h="24222" extrusionOk="0">
                  <a:moveTo>
                    <a:pt x="312" y="1"/>
                  </a:moveTo>
                  <a:cubicBezTo>
                    <a:pt x="151" y="1"/>
                    <a:pt x="1" y="218"/>
                    <a:pt x="167" y="361"/>
                  </a:cubicBezTo>
                  <a:cubicBezTo>
                    <a:pt x="1049" y="1181"/>
                    <a:pt x="1809" y="2154"/>
                    <a:pt x="2721" y="3005"/>
                  </a:cubicBezTo>
                  <a:cubicBezTo>
                    <a:pt x="3632" y="3826"/>
                    <a:pt x="4605" y="4586"/>
                    <a:pt x="5547" y="5406"/>
                  </a:cubicBezTo>
                  <a:cubicBezTo>
                    <a:pt x="7462" y="7139"/>
                    <a:pt x="9438" y="8841"/>
                    <a:pt x="11383" y="10543"/>
                  </a:cubicBezTo>
                  <a:cubicBezTo>
                    <a:pt x="13329" y="12245"/>
                    <a:pt x="15244" y="13948"/>
                    <a:pt x="17280" y="15528"/>
                  </a:cubicBezTo>
                  <a:cubicBezTo>
                    <a:pt x="19286" y="17078"/>
                    <a:pt x="21414" y="18446"/>
                    <a:pt x="23450" y="19935"/>
                  </a:cubicBezTo>
                  <a:cubicBezTo>
                    <a:pt x="24605" y="20787"/>
                    <a:pt x="25730" y="21668"/>
                    <a:pt x="26855" y="22580"/>
                  </a:cubicBezTo>
                  <a:cubicBezTo>
                    <a:pt x="27280" y="22975"/>
                    <a:pt x="27736" y="23340"/>
                    <a:pt x="28223" y="23674"/>
                  </a:cubicBezTo>
                  <a:cubicBezTo>
                    <a:pt x="28587" y="23917"/>
                    <a:pt x="29104" y="24221"/>
                    <a:pt x="29560" y="24221"/>
                  </a:cubicBezTo>
                  <a:cubicBezTo>
                    <a:pt x="29833" y="24221"/>
                    <a:pt x="29833" y="23826"/>
                    <a:pt x="29560" y="23826"/>
                  </a:cubicBezTo>
                  <a:cubicBezTo>
                    <a:pt x="29104" y="23826"/>
                    <a:pt x="28587" y="23431"/>
                    <a:pt x="28223" y="23188"/>
                  </a:cubicBezTo>
                  <a:cubicBezTo>
                    <a:pt x="27736" y="22823"/>
                    <a:pt x="27311" y="22428"/>
                    <a:pt x="26855" y="22063"/>
                  </a:cubicBezTo>
                  <a:cubicBezTo>
                    <a:pt x="25912" y="21334"/>
                    <a:pt x="25001" y="20574"/>
                    <a:pt x="24028" y="19875"/>
                  </a:cubicBezTo>
                  <a:cubicBezTo>
                    <a:pt x="22052" y="18385"/>
                    <a:pt x="19955" y="17048"/>
                    <a:pt x="17979" y="15559"/>
                  </a:cubicBezTo>
                  <a:cubicBezTo>
                    <a:pt x="15943" y="14008"/>
                    <a:pt x="14058" y="12367"/>
                    <a:pt x="12174" y="10695"/>
                  </a:cubicBezTo>
                  <a:cubicBezTo>
                    <a:pt x="10259" y="8993"/>
                    <a:pt x="8313" y="7352"/>
                    <a:pt x="6429" y="5650"/>
                  </a:cubicBezTo>
                  <a:cubicBezTo>
                    <a:pt x="5426" y="4738"/>
                    <a:pt x="4362" y="3887"/>
                    <a:pt x="3359" y="3005"/>
                  </a:cubicBezTo>
                  <a:cubicBezTo>
                    <a:pt x="2295" y="2093"/>
                    <a:pt x="1444" y="999"/>
                    <a:pt x="441" y="57"/>
                  </a:cubicBezTo>
                  <a:cubicBezTo>
                    <a:pt x="401" y="17"/>
                    <a:pt x="356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104;p60">
              <a:extLst>
                <a:ext uri="{FF2B5EF4-FFF2-40B4-BE49-F238E27FC236}">
                  <a16:creationId xmlns:a16="http://schemas.microsoft.com/office/drawing/2014/main" id="{08877FE9-732F-42F8-A5AC-2A76592D22C4}"/>
                </a:ext>
              </a:extLst>
            </p:cNvPr>
            <p:cNvSpPr/>
            <p:nvPr/>
          </p:nvSpPr>
          <p:spPr>
            <a:xfrm rot="-6062124">
              <a:off x="8585000" y="498847"/>
              <a:ext cx="231239" cy="200615"/>
            </a:xfrm>
            <a:custGeom>
              <a:avLst/>
              <a:gdLst/>
              <a:ahLst/>
              <a:cxnLst/>
              <a:rect l="l" t="t" r="r" b="b"/>
              <a:pathLst>
                <a:path w="10366" h="8992" extrusionOk="0">
                  <a:moveTo>
                    <a:pt x="9413" y="0"/>
                  </a:moveTo>
                  <a:cubicBezTo>
                    <a:pt x="9296" y="0"/>
                    <a:pt x="9162" y="102"/>
                    <a:pt x="9180" y="248"/>
                  </a:cubicBezTo>
                  <a:cubicBezTo>
                    <a:pt x="9454" y="1646"/>
                    <a:pt x="9575" y="3044"/>
                    <a:pt x="9606" y="4442"/>
                  </a:cubicBezTo>
                  <a:cubicBezTo>
                    <a:pt x="9635" y="5831"/>
                    <a:pt x="9911" y="7193"/>
                    <a:pt x="9938" y="8553"/>
                  </a:cubicBezTo>
                  <a:lnTo>
                    <a:pt x="9938" y="8553"/>
                  </a:lnTo>
                  <a:cubicBezTo>
                    <a:pt x="9400" y="8570"/>
                    <a:pt x="8861" y="8577"/>
                    <a:pt x="8322" y="8577"/>
                  </a:cubicBezTo>
                  <a:cubicBezTo>
                    <a:pt x="5978" y="8577"/>
                    <a:pt x="3624" y="8445"/>
                    <a:pt x="1283" y="8445"/>
                  </a:cubicBezTo>
                  <a:cubicBezTo>
                    <a:pt x="946" y="8445"/>
                    <a:pt x="610" y="8448"/>
                    <a:pt x="274" y="8454"/>
                  </a:cubicBezTo>
                  <a:cubicBezTo>
                    <a:pt x="1" y="8454"/>
                    <a:pt x="1" y="8849"/>
                    <a:pt x="274" y="8849"/>
                  </a:cubicBezTo>
                  <a:cubicBezTo>
                    <a:pt x="469" y="8848"/>
                    <a:pt x="665" y="8847"/>
                    <a:pt x="860" y="8847"/>
                  </a:cubicBezTo>
                  <a:cubicBezTo>
                    <a:pt x="3427" y="8847"/>
                    <a:pt x="6010" y="8992"/>
                    <a:pt x="8580" y="8992"/>
                  </a:cubicBezTo>
                  <a:cubicBezTo>
                    <a:pt x="9105" y="8992"/>
                    <a:pt x="9629" y="8986"/>
                    <a:pt x="10153" y="8971"/>
                  </a:cubicBezTo>
                  <a:cubicBezTo>
                    <a:pt x="10274" y="8971"/>
                    <a:pt x="10366" y="8880"/>
                    <a:pt x="10366" y="8758"/>
                  </a:cubicBezTo>
                  <a:cubicBezTo>
                    <a:pt x="10366" y="8029"/>
                    <a:pt x="10244" y="7299"/>
                    <a:pt x="10153" y="6539"/>
                  </a:cubicBezTo>
                  <a:cubicBezTo>
                    <a:pt x="10062" y="5810"/>
                    <a:pt x="10031" y="5050"/>
                    <a:pt x="10031" y="4321"/>
                  </a:cubicBezTo>
                  <a:cubicBezTo>
                    <a:pt x="10001" y="2922"/>
                    <a:pt x="9849" y="1524"/>
                    <a:pt x="9575" y="156"/>
                  </a:cubicBezTo>
                  <a:cubicBezTo>
                    <a:pt x="9563" y="46"/>
                    <a:pt x="9492" y="0"/>
                    <a:pt x="9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105;p60">
              <a:extLst>
                <a:ext uri="{FF2B5EF4-FFF2-40B4-BE49-F238E27FC236}">
                  <a16:creationId xmlns:a16="http://schemas.microsoft.com/office/drawing/2014/main" id="{7C10914C-DFD7-4D1E-B52E-29552A43E5E4}"/>
                </a:ext>
              </a:extLst>
            </p:cNvPr>
            <p:cNvSpPr/>
            <p:nvPr/>
          </p:nvSpPr>
          <p:spPr>
            <a:xfrm rot="-6062124">
              <a:off x="8554555" y="596945"/>
              <a:ext cx="216316" cy="211235"/>
            </a:xfrm>
            <a:custGeom>
              <a:avLst/>
              <a:gdLst/>
              <a:ahLst/>
              <a:cxnLst/>
              <a:rect l="l" t="t" r="r" b="b"/>
              <a:pathLst>
                <a:path w="9697" h="9468" extrusionOk="0">
                  <a:moveTo>
                    <a:pt x="9271" y="1"/>
                  </a:moveTo>
                  <a:cubicBezTo>
                    <a:pt x="9164" y="1"/>
                    <a:pt x="9058" y="62"/>
                    <a:pt x="9058" y="183"/>
                  </a:cubicBezTo>
                  <a:cubicBezTo>
                    <a:pt x="9058" y="2789"/>
                    <a:pt x="9173" y="5366"/>
                    <a:pt x="9264" y="7942"/>
                  </a:cubicBezTo>
                  <a:lnTo>
                    <a:pt x="9264" y="7942"/>
                  </a:lnTo>
                  <a:cubicBezTo>
                    <a:pt x="6396" y="8072"/>
                    <a:pt x="3628" y="9068"/>
                    <a:pt x="741" y="9068"/>
                  </a:cubicBezTo>
                  <a:cubicBezTo>
                    <a:pt x="586" y="9068"/>
                    <a:pt x="430" y="9065"/>
                    <a:pt x="273" y="9059"/>
                  </a:cubicBezTo>
                  <a:cubicBezTo>
                    <a:pt x="264" y="9058"/>
                    <a:pt x="255" y="9057"/>
                    <a:pt x="246" y="9057"/>
                  </a:cubicBezTo>
                  <a:cubicBezTo>
                    <a:pt x="0" y="9057"/>
                    <a:pt x="9" y="9454"/>
                    <a:pt x="273" y="9454"/>
                  </a:cubicBezTo>
                  <a:cubicBezTo>
                    <a:pt x="462" y="9463"/>
                    <a:pt x="650" y="9467"/>
                    <a:pt x="837" y="9467"/>
                  </a:cubicBezTo>
                  <a:cubicBezTo>
                    <a:pt x="3763" y="9467"/>
                    <a:pt x="6570" y="8417"/>
                    <a:pt x="9483" y="8360"/>
                  </a:cubicBezTo>
                  <a:cubicBezTo>
                    <a:pt x="9605" y="8360"/>
                    <a:pt x="9696" y="8269"/>
                    <a:pt x="9696" y="8147"/>
                  </a:cubicBezTo>
                  <a:cubicBezTo>
                    <a:pt x="9575" y="5503"/>
                    <a:pt x="9483" y="2858"/>
                    <a:pt x="9483" y="183"/>
                  </a:cubicBezTo>
                  <a:cubicBezTo>
                    <a:pt x="9483" y="62"/>
                    <a:pt x="9377" y="1"/>
                    <a:pt x="9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06;p60">
              <a:extLst>
                <a:ext uri="{FF2B5EF4-FFF2-40B4-BE49-F238E27FC236}">
                  <a16:creationId xmlns:a16="http://schemas.microsoft.com/office/drawing/2014/main" id="{1071D7A1-F704-431B-B4EA-FD86C007F686}"/>
                </a:ext>
              </a:extLst>
            </p:cNvPr>
            <p:cNvSpPr/>
            <p:nvPr/>
          </p:nvSpPr>
          <p:spPr>
            <a:xfrm rot="-6062124">
              <a:off x="8531100" y="705660"/>
              <a:ext cx="181382" cy="148275"/>
            </a:xfrm>
            <a:custGeom>
              <a:avLst/>
              <a:gdLst/>
              <a:ahLst/>
              <a:cxnLst/>
              <a:rect l="l" t="t" r="r" b="b"/>
              <a:pathLst>
                <a:path w="8131" h="6646" extrusionOk="0">
                  <a:moveTo>
                    <a:pt x="6632" y="0"/>
                  </a:moveTo>
                  <a:cubicBezTo>
                    <a:pt x="6514" y="0"/>
                    <a:pt x="6380" y="99"/>
                    <a:pt x="6398" y="263"/>
                  </a:cubicBezTo>
                  <a:cubicBezTo>
                    <a:pt x="6721" y="2232"/>
                    <a:pt x="7527" y="4144"/>
                    <a:pt x="7690" y="6136"/>
                  </a:cubicBezTo>
                  <a:lnTo>
                    <a:pt x="7690" y="6136"/>
                  </a:lnTo>
                  <a:cubicBezTo>
                    <a:pt x="5241" y="5907"/>
                    <a:pt x="2767" y="6234"/>
                    <a:pt x="349" y="5703"/>
                  </a:cubicBezTo>
                  <a:cubicBezTo>
                    <a:pt x="331" y="5699"/>
                    <a:pt x="313" y="5698"/>
                    <a:pt x="297" y="5698"/>
                  </a:cubicBezTo>
                  <a:cubicBezTo>
                    <a:pt x="65" y="5698"/>
                    <a:pt x="0" y="6070"/>
                    <a:pt x="227" y="6099"/>
                  </a:cubicBezTo>
                  <a:cubicBezTo>
                    <a:pt x="2750" y="6646"/>
                    <a:pt x="5364" y="6281"/>
                    <a:pt x="7918" y="6555"/>
                  </a:cubicBezTo>
                  <a:cubicBezTo>
                    <a:pt x="8009" y="6555"/>
                    <a:pt x="8130" y="6463"/>
                    <a:pt x="8130" y="6342"/>
                  </a:cubicBezTo>
                  <a:cubicBezTo>
                    <a:pt x="7978" y="4214"/>
                    <a:pt x="7158" y="2238"/>
                    <a:pt x="6793" y="141"/>
                  </a:cubicBezTo>
                  <a:cubicBezTo>
                    <a:pt x="6781" y="44"/>
                    <a:pt x="6710" y="0"/>
                    <a:pt x="6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107;p60">
              <a:extLst>
                <a:ext uri="{FF2B5EF4-FFF2-40B4-BE49-F238E27FC236}">
                  <a16:creationId xmlns:a16="http://schemas.microsoft.com/office/drawing/2014/main" id="{9097927A-0BA9-4058-997F-B5E6A01142AC}"/>
                </a:ext>
              </a:extLst>
            </p:cNvPr>
            <p:cNvSpPr/>
            <p:nvPr/>
          </p:nvSpPr>
          <p:spPr>
            <a:xfrm rot="-6062124">
              <a:off x="8497779" y="819593"/>
              <a:ext cx="130811" cy="111574"/>
            </a:xfrm>
            <a:custGeom>
              <a:avLst/>
              <a:gdLst/>
              <a:ahLst/>
              <a:cxnLst/>
              <a:rect l="l" t="t" r="r" b="b"/>
              <a:pathLst>
                <a:path w="5864" h="5001" extrusionOk="0">
                  <a:moveTo>
                    <a:pt x="5138" y="1"/>
                  </a:moveTo>
                  <a:cubicBezTo>
                    <a:pt x="5019" y="1"/>
                    <a:pt x="4875" y="105"/>
                    <a:pt x="4894" y="255"/>
                  </a:cubicBezTo>
                  <a:cubicBezTo>
                    <a:pt x="5149" y="1674"/>
                    <a:pt x="5140" y="3146"/>
                    <a:pt x="5385" y="4572"/>
                  </a:cubicBezTo>
                  <a:lnTo>
                    <a:pt x="5385" y="4572"/>
                  </a:lnTo>
                  <a:cubicBezTo>
                    <a:pt x="4736" y="4508"/>
                    <a:pt x="4087" y="4488"/>
                    <a:pt x="3438" y="4488"/>
                  </a:cubicBezTo>
                  <a:cubicBezTo>
                    <a:pt x="2383" y="4488"/>
                    <a:pt x="1328" y="4541"/>
                    <a:pt x="274" y="4541"/>
                  </a:cubicBezTo>
                  <a:cubicBezTo>
                    <a:pt x="0" y="4541"/>
                    <a:pt x="0" y="4966"/>
                    <a:pt x="274" y="4966"/>
                  </a:cubicBezTo>
                  <a:cubicBezTo>
                    <a:pt x="1406" y="4966"/>
                    <a:pt x="2539" y="4894"/>
                    <a:pt x="3671" y="4894"/>
                  </a:cubicBezTo>
                  <a:cubicBezTo>
                    <a:pt x="4332" y="4894"/>
                    <a:pt x="4993" y="4918"/>
                    <a:pt x="5654" y="4997"/>
                  </a:cubicBezTo>
                  <a:cubicBezTo>
                    <a:pt x="5664" y="4999"/>
                    <a:pt x="5675" y="5001"/>
                    <a:pt x="5685" y="5001"/>
                  </a:cubicBezTo>
                  <a:cubicBezTo>
                    <a:pt x="5790" y="5001"/>
                    <a:pt x="5864" y="4865"/>
                    <a:pt x="5836" y="4754"/>
                  </a:cubicBezTo>
                  <a:cubicBezTo>
                    <a:pt x="5532" y="3234"/>
                    <a:pt x="5562" y="1653"/>
                    <a:pt x="5289" y="133"/>
                  </a:cubicBezTo>
                  <a:cubicBezTo>
                    <a:pt x="5277" y="41"/>
                    <a:pt x="5212" y="1"/>
                    <a:pt x="5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108;p60">
              <a:extLst>
                <a:ext uri="{FF2B5EF4-FFF2-40B4-BE49-F238E27FC236}">
                  <a16:creationId xmlns:a16="http://schemas.microsoft.com/office/drawing/2014/main" id="{7DCB459A-5BFC-400B-B3C8-A6EF17094AE2}"/>
                </a:ext>
              </a:extLst>
            </p:cNvPr>
            <p:cNvSpPr/>
            <p:nvPr/>
          </p:nvSpPr>
          <p:spPr>
            <a:xfrm rot="-6062124">
              <a:off x="8474202" y="924814"/>
              <a:ext cx="85750" cy="65124"/>
            </a:xfrm>
            <a:custGeom>
              <a:avLst/>
              <a:gdLst/>
              <a:ahLst/>
              <a:cxnLst/>
              <a:rect l="l" t="t" r="r" b="b"/>
              <a:pathLst>
                <a:path w="3844" h="2919" extrusionOk="0">
                  <a:moveTo>
                    <a:pt x="3631" y="1"/>
                  </a:moveTo>
                  <a:cubicBezTo>
                    <a:pt x="3524" y="1"/>
                    <a:pt x="3418" y="62"/>
                    <a:pt x="3418" y="183"/>
                  </a:cubicBezTo>
                  <a:lnTo>
                    <a:pt x="3418" y="2482"/>
                  </a:lnTo>
                  <a:lnTo>
                    <a:pt x="3418" y="2482"/>
                  </a:lnTo>
                  <a:cubicBezTo>
                    <a:pt x="2385" y="2334"/>
                    <a:pt x="1353" y="2286"/>
                    <a:pt x="348" y="2007"/>
                  </a:cubicBezTo>
                  <a:cubicBezTo>
                    <a:pt x="328" y="2003"/>
                    <a:pt x="310" y="2001"/>
                    <a:pt x="293" y="2001"/>
                  </a:cubicBezTo>
                  <a:cubicBezTo>
                    <a:pt x="63" y="2001"/>
                    <a:pt x="0" y="2348"/>
                    <a:pt x="226" y="2432"/>
                  </a:cubicBezTo>
                  <a:cubicBezTo>
                    <a:pt x="1321" y="2706"/>
                    <a:pt x="2476" y="2736"/>
                    <a:pt x="3570" y="2919"/>
                  </a:cubicBezTo>
                  <a:cubicBezTo>
                    <a:pt x="3691" y="2919"/>
                    <a:pt x="3843" y="2858"/>
                    <a:pt x="3843" y="2706"/>
                  </a:cubicBezTo>
                  <a:lnTo>
                    <a:pt x="3843" y="183"/>
                  </a:lnTo>
                  <a:cubicBezTo>
                    <a:pt x="3843" y="62"/>
                    <a:pt x="3737" y="1"/>
                    <a:pt x="3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09;p60">
              <a:extLst>
                <a:ext uri="{FF2B5EF4-FFF2-40B4-BE49-F238E27FC236}">
                  <a16:creationId xmlns:a16="http://schemas.microsoft.com/office/drawing/2014/main" id="{4DC743EB-701B-4B7F-9ED2-7B12E80A67F8}"/>
                </a:ext>
              </a:extLst>
            </p:cNvPr>
            <p:cNvSpPr/>
            <p:nvPr/>
          </p:nvSpPr>
          <p:spPr>
            <a:xfrm rot="-5400000">
              <a:off x="8404797" y="288499"/>
              <a:ext cx="478050" cy="362828"/>
            </a:xfrm>
            <a:custGeom>
              <a:avLst/>
              <a:gdLst/>
              <a:ahLst/>
              <a:cxnLst/>
              <a:rect l="l" t="t" r="r" b="b"/>
              <a:pathLst>
                <a:path w="21430" h="16263" extrusionOk="0">
                  <a:moveTo>
                    <a:pt x="6005" y="1"/>
                  </a:moveTo>
                  <a:cubicBezTo>
                    <a:pt x="3421" y="1"/>
                    <a:pt x="7632" y="5385"/>
                    <a:pt x="8116" y="6050"/>
                  </a:cubicBezTo>
                  <a:cubicBezTo>
                    <a:pt x="7027" y="5914"/>
                    <a:pt x="5329" y="4339"/>
                    <a:pt x="4113" y="4339"/>
                  </a:cubicBezTo>
                  <a:cubicBezTo>
                    <a:pt x="3971" y="4339"/>
                    <a:pt x="3836" y="4361"/>
                    <a:pt x="3709" y="4408"/>
                  </a:cubicBezTo>
                  <a:cubicBezTo>
                    <a:pt x="1885" y="5077"/>
                    <a:pt x="4803" y="7418"/>
                    <a:pt x="5137" y="7965"/>
                  </a:cubicBezTo>
                  <a:cubicBezTo>
                    <a:pt x="5069" y="7976"/>
                    <a:pt x="4994" y="7981"/>
                    <a:pt x="4915" y="7981"/>
                  </a:cubicBezTo>
                  <a:cubicBezTo>
                    <a:pt x="4173" y="7981"/>
                    <a:pt x="2998" y="7541"/>
                    <a:pt x="2048" y="7541"/>
                  </a:cubicBezTo>
                  <a:cubicBezTo>
                    <a:pt x="1435" y="7541"/>
                    <a:pt x="916" y="7724"/>
                    <a:pt x="669" y="8329"/>
                  </a:cubicBezTo>
                  <a:cubicBezTo>
                    <a:pt x="0" y="9940"/>
                    <a:pt x="3313" y="11582"/>
                    <a:pt x="4377" y="12007"/>
                  </a:cubicBezTo>
                  <a:cubicBezTo>
                    <a:pt x="7478" y="13162"/>
                    <a:pt x="10517" y="13861"/>
                    <a:pt x="13739" y="14591"/>
                  </a:cubicBezTo>
                  <a:cubicBezTo>
                    <a:pt x="15320" y="14986"/>
                    <a:pt x="16900" y="15351"/>
                    <a:pt x="18481" y="15624"/>
                  </a:cubicBezTo>
                  <a:cubicBezTo>
                    <a:pt x="19484" y="15776"/>
                    <a:pt x="20396" y="16232"/>
                    <a:pt x="21369" y="16263"/>
                  </a:cubicBezTo>
                  <a:lnTo>
                    <a:pt x="21429" y="16232"/>
                  </a:lnTo>
                  <a:cubicBezTo>
                    <a:pt x="18937" y="13497"/>
                    <a:pt x="16414" y="10670"/>
                    <a:pt x="14043" y="7782"/>
                  </a:cubicBezTo>
                  <a:cubicBezTo>
                    <a:pt x="12858" y="6384"/>
                    <a:pt x="11642" y="4834"/>
                    <a:pt x="10335" y="3527"/>
                  </a:cubicBezTo>
                  <a:cubicBezTo>
                    <a:pt x="9488" y="2741"/>
                    <a:pt x="7349" y="1"/>
                    <a:pt x="6070" y="1"/>
                  </a:cubicBezTo>
                  <a:cubicBezTo>
                    <a:pt x="6063" y="1"/>
                    <a:pt x="6056" y="1"/>
                    <a:pt x="6049" y="1"/>
                  </a:cubicBezTo>
                  <a:cubicBezTo>
                    <a:pt x="6034" y="1"/>
                    <a:pt x="6020" y="1"/>
                    <a:pt x="6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110;p60">
              <a:extLst>
                <a:ext uri="{FF2B5EF4-FFF2-40B4-BE49-F238E27FC236}">
                  <a16:creationId xmlns:a16="http://schemas.microsoft.com/office/drawing/2014/main" id="{53CAFB32-4A3F-4398-ADB1-2DC30F700BDA}"/>
                </a:ext>
              </a:extLst>
            </p:cNvPr>
            <p:cNvSpPr/>
            <p:nvPr/>
          </p:nvSpPr>
          <p:spPr>
            <a:xfrm rot="-5400000">
              <a:off x="8436467" y="132274"/>
              <a:ext cx="307085" cy="467729"/>
            </a:xfrm>
            <a:custGeom>
              <a:avLst/>
              <a:gdLst/>
              <a:ahLst/>
              <a:cxnLst/>
              <a:rect l="l" t="t" r="r" b="b"/>
              <a:pathLst>
                <a:path w="13766" h="20965" extrusionOk="0">
                  <a:moveTo>
                    <a:pt x="11347" y="1"/>
                  </a:moveTo>
                  <a:cubicBezTo>
                    <a:pt x="11181" y="1"/>
                    <a:pt x="11005" y="45"/>
                    <a:pt x="10818" y="144"/>
                  </a:cubicBezTo>
                  <a:cubicBezTo>
                    <a:pt x="9450" y="873"/>
                    <a:pt x="9571" y="4217"/>
                    <a:pt x="9754" y="5554"/>
                  </a:cubicBezTo>
                  <a:cubicBezTo>
                    <a:pt x="9190" y="4604"/>
                    <a:pt x="7784" y="928"/>
                    <a:pt x="6388" y="928"/>
                  </a:cubicBezTo>
                  <a:cubicBezTo>
                    <a:pt x="6355" y="928"/>
                    <a:pt x="6322" y="930"/>
                    <a:pt x="6289" y="934"/>
                  </a:cubicBezTo>
                  <a:cubicBezTo>
                    <a:pt x="4526" y="1147"/>
                    <a:pt x="5529" y="4734"/>
                    <a:pt x="5681" y="5737"/>
                  </a:cubicBezTo>
                  <a:cubicBezTo>
                    <a:pt x="4252" y="5402"/>
                    <a:pt x="3279" y="3518"/>
                    <a:pt x="1517" y="3457"/>
                  </a:cubicBezTo>
                  <a:cubicBezTo>
                    <a:pt x="1485" y="3456"/>
                    <a:pt x="1454" y="3455"/>
                    <a:pt x="1424" y="3455"/>
                  </a:cubicBezTo>
                  <a:cubicBezTo>
                    <a:pt x="1" y="3455"/>
                    <a:pt x="97" y="4848"/>
                    <a:pt x="513" y="5949"/>
                  </a:cubicBezTo>
                  <a:cubicBezTo>
                    <a:pt x="1365" y="8442"/>
                    <a:pt x="3310" y="10752"/>
                    <a:pt x="4982" y="12758"/>
                  </a:cubicBezTo>
                  <a:cubicBezTo>
                    <a:pt x="6380" y="14339"/>
                    <a:pt x="7748" y="16010"/>
                    <a:pt x="9267" y="17439"/>
                  </a:cubicBezTo>
                  <a:cubicBezTo>
                    <a:pt x="10027" y="18138"/>
                    <a:pt x="10818" y="18776"/>
                    <a:pt x="11517" y="19506"/>
                  </a:cubicBezTo>
                  <a:cubicBezTo>
                    <a:pt x="12003" y="19962"/>
                    <a:pt x="12398" y="20691"/>
                    <a:pt x="13006" y="20965"/>
                  </a:cubicBezTo>
                  <a:lnTo>
                    <a:pt x="13128" y="20934"/>
                  </a:lnTo>
                  <a:cubicBezTo>
                    <a:pt x="13705" y="18412"/>
                    <a:pt x="13614" y="15676"/>
                    <a:pt x="13614" y="13153"/>
                  </a:cubicBezTo>
                  <a:cubicBezTo>
                    <a:pt x="13584" y="11725"/>
                    <a:pt x="13584" y="10235"/>
                    <a:pt x="13523" y="8807"/>
                  </a:cubicBezTo>
                  <a:cubicBezTo>
                    <a:pt x="13462" y="7165"/>
                    <a:pt x="13766" y="5402"/>
                    <a:pt x="13492" y="3761"/>
                  </a:cubicBezTo>
                  <a:cubicBezTo>
                    <a:pt x="13330" y="2816"/>
                    <a:pt x="12665" y="1"/>
                    <a:pt x="11347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111;p60">
              <a:extLst>
                <a:ext uri="{FF2B5EF4-FFF2-40B4-BE49-F238E27FC236}">
                  <a16:creationId xmlns:a16="http://schemas.microsoft.com/office/drawing/2014/main" id="{4163468E-377A-479D-8CA1-61BF1B2F5855}"/>
                </a:ext>
              </a:extLst>
            </p:cNvPr>
            <p:cNvSpPr/>
            <p:nvPr/>
          </p:nvSpPr>
          <p:spPr>
            <a:xfrm rot="-5400000">
              <a:off x="8490852" y="438195"/>
              <a:ext cx="571630" cy="147514"/>
            </a:xfrm>
            <a:custGeom>
              <a:avLst/>
              <a:gdLst/>
              <a:ahLst/>
              <a:cxnLst/>
              <a:rect l="l" t="t" r="r" b="b"/>
              <a:pathLst>
                <a:path w="25625" h="6612" extrusionOk="0">
                  <a:moveTo>
                    <a:pt x="4638" y="0"/>
                  </a:moveTo>
                  <a:cubicBezTo>
                    <a:pt x="4395" y="0"/>
                    <a:pt x="4155" y="13"/>
                    <a:pt x="3922" y="42"/>
                  </a:cubicBezTo>
                  <a:cubicBezTo>
                    <a:pt x="3192" y="133"/>
                    <a:pt x="2189" y="528"/>
                    <a:pt x="2493" y="1410"/>
                  </a:cubicBezTo>
                  <a:cubicBezTo>
                    <a:pt x="2797" y="2261"/>
                    <a:pt x="4195" y="2747"/>
                    <a:pt x="4621" y="3537"/>
                  </a:cubicBezTo>
                  <a:cubicBezTo>
                    <a:pt x="3709" y="3720"/>
                    <a:pt x="1" y="3750"/>
                    <a:pt x="1703" y="5391"/>
                  </a:cubicBezTo>
                  <a:cubicBezTo>
                    <a:pt x="2858" y="6486"/>
                    <a:pt x="4681" y="6334"/>
                    <a:pt x="6110" y="6364"/>
                  </a:cubicBezTo>
                  <a:cubicBezTo>
                    <a:pt x="8799" y="6475"/>
                    <a:pt x="11514" y="6611"/>
                    <a:pt x="14208" y="6611"/>
                  </a:cubicBezTo>
                  <a:cubicBezTo>
                    <a:pt x="14467" y="6611"/>
                    <a:pt x="14727" y="6610"/>
                    <a:pt x="14986" y="6607"/>
                  </a:cubicBezTo>
                  <a:cubicBezTo>
                    <a:pt x="15236" y="6605"/>
                    <a:pt x="15487" y="6604"/>
                    <a:pt x="15739" y="6604"/>
                  </a:cubicBezTo>
                  <a:cubicBezTo>
                    <a:pt x="16398" y="6604"/>
                    <a:pt x="17062" y="6610"/>
                    <a:pt x="17729" y="6610"/>
                  </a:cubicBezTo>
                  <a:cubicBezTo>
                    <a:pt x="20404" y="6610"/>
                    <a:pt x="23115" y="6524"/>
                    <a:pt x="25624" y="5665"/>
                  </a:cubicBezTo>
                  <a:lnTo>
                    <a:pt x="25351" y="5331"/>
                  </a:lnTo>
                  <a:cubicBezTo>
                    <a:pt x="24439" y="4844"/>
                    <a:pt x="23344" y="4996"/>
                    <a:pt x="22372" y="4692"/>
                  </a:cubicBezTo>
                  <a:cubicBezTo>
                    <a:pt x="20852" y="4145"/>
                    <a:pt x="19332" y="3902"/>
                    <a:pt x="17843" y="3477"/>
                  </a:cubicBezTo>
                  <a:cubicBezTo>
                    <a:pt x="14682" y="2717"/>
                    <a:pt x="11672" y="1470"/>
                    <a:pt x="8542" y="680"/>
                  </a:cubicBezTo>
                  <a:cubicBezTo>
                    <a:pt x="7363" y="373"/>
                    <a:pt x="5946" y="0"/>
                    <a:pt x="463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12;p60">
              <a:extLst>
                <a:ext uri="{FF2B5EF4-FFF2-40B4-BE49-F238E27FC236}">
                  <a16:creationId xmlns:a16="http://schemas.microsoft.com/office/drawing/2014/main" id="{5B497084-F1DD-4138-9D70-257324A30AE6}"/>
                </a:ext>
              </a:extLst>
            </p:cNvPr>
            <p:cNvSpPr/>
            <p:nvPr/>
          </p:nvSpPr>
          <p:spPr>
            <a:xfrm rot="-5400000">
              <a:off x="8538129" y="157220"/>
              <a:ext cx="224525" cy="349821"/>
            </a:xfrm>
            <a:custGeom>
              <a:avLst/>
              <a:gdLst/>
              <a:ahLst/>
              <a:cxnLst/>
              <a:rect l="l" t="t" r="r" b="b"/>
              <a:pathLst>
                <a:path w="10065" h="15680" extrusionOk="0">
                  <a:moveTo>
                    <a:pt x="7686" y="0"/>
                  </a:moveTo>
                  <a:cubicBezTo>
                    <a:pt x="7579" y="0"/>
                    <a:pt x="7473" y="69"/>
                    <a:pt x="7473" y="205"/>
                  </a:cubicBezTo>
                  <a:cubicBezTo>
                    <a:pt x="7503" y="2971"/>
                    <a:pt x="8020" y="5707"/>
                    <a:pt x="8537" y="8412"/>
                  </a:cubicBezTo>
                  <a:cubicBezTo>
                    <a:pt x="8780" y="9719"/>
                    <a:pt x="8993" y="11057"/>
                    <a:pt x="9236" y="12364"/>
                  </a:cubicBezTo>
                  <a:cubicBezTo>
                    <a:pt x="9358" y="12971"/>
                    <a:pt x="9479" y="13579"/>
                    <a:pt x="9540" y="14187"/>
                  </a:cubicBezTo>
                  <a:cubicBezTo>
                    <a:pt x="9552" y="14381"/>
                    <a:pt x="9540" y="14564"/>
                    <a:pt x="9533" y="14744"/>
                  </a:cubicBezTo>
                  <a:lnTo>
                    <a:pt x="9533" y="14744"/>
                  </a:lnTo>
                  <a:cubicBezTo>
                    <a:pt x="8969" y="13936"/>
                    <a:pt x="8529" y="13044"/>
                    <a:pt x="7990" y="12212"/>
                  </a:cubicBezTo>
                  <a:cubicBezTo>
                    <a:pt x="7230" y="11026"/>
                    <a:pt x="6379" y="9871"/>
                    <a:pt x="5528" y="8716"/>
                  </a:cubicBezTo>
                  <a:cubicBezTo>
                    <a:pt x="3826" y="6436"/>
                    <a:pt x="2002" y="4248"/>
                    <a:pt x="452" y="1847"/>
                  </a:cubicBezTo>
                  <a:cubicBezTo>
                    <a:pt x="407" y="1784"/>
                    <a:pt x="347" y="1759"/>
                    <a:pt x="287" y="1759"/>
                  </a:cubicBezTo>
                  <a:cubicBezTo>
                    <a:pt x="143" y="1759"/>
                    <a:pt x="1" y="1909"/>
                    <a:pt x="87" y="2059"/>
                  </a:cubicBezTo>
                  <a:cubicBezTo>
                    <a:pt x="1667" y="4491"/>
                    <a:pt x="3552" y="6710"/>
                    <a:pt x="5254" y="9050"/>
                  </a:cubicBezTo>
                  <a:cubicBezTo>
                    <a:pt x="6105" y="10205"/>
                    <a:pt x="6956" y="11330"/>
                    <a:pt x="7716" y="12546"/>
                  </a:cubicBezTo>
                  <a:cubicBezTo>
                    <a:pt x="8354" y="13549"/>
                    <a:pt x="8871" y="14674"/>
                    <a:pt x="9662" y="15616"/>
                  </a:cubicBezTo>
                  <a:cubicBezTo>
                    <a:pt x="9707" y="15661"/>
                    <a:pt x="9755" y="15680"/>
                    <a:pt x="9802" y="15680"/>
                  </a:cubicBezTo>
                  <a:cubicBezTo>
                    <a:pt x="9944" y="15680"/>
                    <a:pt x="10065" y="15503"/>
                    <a:pt x="9996" y="15342"/>
                  </a:cubicBezTo>
                  <a:cubicBezTo>
                    <a:pt x="9874" y="15069"/>
                    <a:pt x="9965" y="14795"/>
                    <a:pt x="9965" y="14491"/>
                  </a:cubicBezTo>
                  <a:cubicBezTo>
                    <a:pt x="9965" y="14218"/>
                    <a:pt x="9935" y="13914"/>
                    <a:pt x="9874" y="13640"/>
                  </a:cubicBezTo>
                  <a:cubicBezTo>
                    <a:pt x="9813" y="13123"/>
                    <a:pt x="9722" y="12607"/>
                    <a:pt x="9601" y="12120"/>
                  </a:cubicBezTo>
                  <a:cubicBezTo>
                    <a:pt x="9358" y="10844"/>
                    <a:pt x="9175" y="9567"/>
                    <a:pt x="8932" y="8321"/>
                  </a:cubicBezTo>
                  <a:cubicBezTo>
                    <a:pt x="8415" y="5616"/>
                    <a:pt x="7899" y="2941"/>
                    <a:pt x="7899" y="205"/>
                  </a:cubicBezTo>
                  <a:cubicBezTo>
                    <a:pt x="7899" y="69"/>
                    <a:pt x="7792" y="0"/>
                    <a:pt x="7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113;p60">
              <a:extLst>
                <a:ext uri="{FF2B5EF4-FFF2-40B4-BE49-F238E27FC236}">
                  <a16:creationId xmlns:a16="http://schemas.microsoft.com/office/drawing/2014/main" id="{E0A171FA-A6C4-497D-B036-B7F9C9D6DE14}"/>
                </a:ext>
              </a:extLst>
            </p:cNvPr>
            <p:cNvSpPr/>
            <p:nvPr/>
          </p:nvSpPr>
          <p:spPr>
            <a:xfrm rot="-5400000">
              <a:off x="8584105" y="136588"/>
              <a:ext cx="133667" cy="316780"/>
            </a:xfrm>
            <a:custGeom>
              <a:avLst/>
              <a:gdLst/>
              <a:ahLst/>
              <a:cxnLst/>
              <a:rect l="l" t="t" r="r" b="b"/>
              <a:pathLst>
                <a:path w="5992" h="14199" extrusionOk="0">
                  <a:moveTo>
                    <a:pt x="268" y="1"/>
                  </a:moveTo>
                  <a:cubicBezTo>
                    <a:pt x="137" y="1"/>
                    <a:pt x="0" y="146"/>
                    <a:pt x="63" y="291"/>
                  </a:cubicBezTo>
                  <a:cubicBezTo>
                    <a:pt x="215" y="565"/>
                    <a:pt x="276" y="899"/>
                    <a:pt x="367" y="1203"/>
                  </a:cubicBezTo>
                  <a:cubicBezTo>
                    <a:pt x="458" y="1477"/>
                    <a:pt x="549" y="1750"/>
                    <a:pt x="671" y="2024"/>
                  </a:cubicBezTo>
                  <a:cubicBezTo>
                    <a:pt x="883" y="2541"/>
                    <a:pt x="1096" y="3088"/>
                    <a:pt x="1339" y="3605"/>
                  </a:cubicBezTo>
                  <a:cubicBezTo>
                    <a:pt x="1856" y="4729"/>
                    <a:pt x="2373" y="5823"/>
                    <a:pt x="2738" y="7009"/>
                  </a:cubicBezTo>
                  <a:cubicBezTo>
                    <a:pt x="3558" y="9410"/>
                    <a:pt x="4531" y="11751"/>
                    <a:pt x="5564" y="14091"/>
                  </a:cubicBezTo>
                  <a:cubicBezTo>
                    <a:pt x="5593" y="14167"/>
                    <a:pt x="5648" y="14198"/>
                    <a:pt x="5708" y="14198"/>
                  </a:cubicBezTo>
                  <a:cubicBezTo>
                    <a:pt x="5839" y="14198"/>
                    <a:pt x="5992" y="14045"/>
                    <a:pt x="5929" y="13878"/>
                  </a:cubicBezTo>
                  <a:cubicBezTo>
                    <a:pt x="5382" y="12662"/>
                    <a:pt x="4835" y="11416"/>
                    <a:pt x="4318" y="10200"/>
                  </a:cubicBezTo>
                  <a:cubicBezTo>
                    <a:pt x="3862" y="9015"/>
                    <a:pt x="3467" y="7830"/>
                    <a:pt x="3042" y="6614"/>
                  </a:cubicBezTo>
                  <a:cubicBezTo>
                    <a:pt x="2677" y="5519"/>
                    <a:pt x="2190" y="4456"/>
                    <a:pt x="1704" y="3392"/>
                  </a:cubicBezTo>
                  <a:cubicBezTo>
                    <a:pt x="1461" y="2845"/>
                    <a:pt x="1218" y="2267"/>
                    <a:pt x="975" y="1720"/>
                  </a:cubicBezTo>
                  <a:cubicBezTo>
                    <a:pt x="792" y="1173"/>
                    <a:pt x="671" y="595"/>
                    <a:pt x="427" y="109"/>
                  </a:cubicBezTo>
                  <a:cubicBezTo>
                    <a:pt x="389" y="32"/>
                    <a:pt x="329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114;p60">
              <a:extLst>
                <a:ext uri="{FF2B5EF4-FFF2-40B4-BE49-F238E27FC236}">
                  <a16:creationId xmlns:a16="http://schemas.microsoft.com/office/drawing/2014/main" id="{9F47BAA1-1DAC-4C48-8E2E-7E61FAA1D720}"/>
                </a:ext>
              </a:extLst>
            </p:cNvPr>
            <p:cNvSpPr/>
            <p:nvPr/>
          </p:nvSpPr>
          <p:spPr>
            <a:xfrm rot="-5400000">
              <a:off x="8551530" y="237856"/>
              <a:ext cx="287901" cy="256610"/>
            </a:xfrm>
            <a:custGeom>
              <a:avLst/>
              <a:gdLst/>
              <a:ahLst/>
              <a:cxnLst/>
              <a:rect l="l" t="t" r="r" b="b"/>
              <a:pathLst>
                <a:path w="12906" h="11502" extrusionOk="0">
                  <a:moveTo>
                    <a:pt x="273" y="0"/>
                  </a:moveTo>
                  <a:cubicBezTo>
                    <a:pt x="133" y="0"/>
                    <a:pt x="1" y="153"/>
                    <a:pt x="84" y="320"/>
                  </a:cubicBezTo>
                  <a:cubicBezTo>
                    <a:pt x="1452" y="2752"/>
                    <a:pt x="3489" y="4758"/>
                    <a:pt x="5525" y="6643"/>
                  </a:cubicBezTo>
                  <a:cubicBezTo>
                    <a:pt x="6559" y="7554"/>
                    <a:pt x="7562" y="8497"/>
                    <a:pt x="8717" y="9257"/>
                  </a:cubicBezTo>
                  <a:cubicBezTo>
                    <a:pt x="9963" y="10047"/>
                    <a:pt x="11270" y="10685"/>
                    <a:pt x="12516" y="11475"/>
                  </a:cubicBezTo>
                  <a:cubicBezTo>
                    <a:pt x="12548" y="11494"/>
                    <a:pt x="12580" y="11502"/>
                    <a:pt x="12610" y="11502"/>
                  </a:cubicBezTo>
                  <a:cubicBezTo>
                    <a:pt x="12782" y="11502"/>
                    <a:pt x="12906" y="11240"/>
                    <a:pt x="12699" y="11111"/>
                  </a:cubicBezTo>
                  <a:cubicBezTo>
                    <a:pt x="11513" y="10351"/>
                    <a:pt x="10237" y="9713"/>
                    <a:pt x="9051" y="8953"/>
                  </a:cubicBezTo>
                  <a:cubicBezTo>
                    <a:pt x="7866" y="8223"/>
                    <a:pt x="6863" y="7281"/>
                    <a:pt x="5829" y="6339"/>
                  </a:cubicBezTo>
                  <a:cubicBezTo>
                    <a:pt x="3793" y="4515"/>
                    <a:pt x="1787" y="2539"/>
                    <a:pt x="449" y="108"/>
                  </a:cubicBezTo>
                  <a:cubicBezTo>
                    <a:pt x="402" y="32"/>
                    <a:pt x="337" y="0"/>
                    <a:pt x="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115;p60">
              <a:extLst>
                <a:ext uri="{FF2B5EF4-FFF2-40B4-BE49-F238E27FC236}">
                  <a16:creationId xmlns:a16="http://schemas.microsoft.com/office/drawing/2014/main" id="{1F8C3798-16EA-4AE3-976E-76EBECEFC4B9}"/>
                </a:ext>
              </a:extLst>
            </p:cNvPr>
            <p:cNvSpPr/>
            <p:nvPr/>
          </p:nvSpPr>
          <p:spPr>
            <a:xfrm rot="-5400000">
              <a:off x="8559545" y="339250"/>
              <a:ext cx="381280" cy="147112"/>
            </a:xfrm>
            <a:custGeom>
              <a:avLst/>
              <a:gdLst/>
              <a:ahLst/>
              <a:cxnLst/>
              <a:rect l="l" t="t" r="r" b="b"/>
              <a:pathLst>
                <a:path w="17092" h="6594" extrusionOk="0">
                  <a:moveTo>
                    <a:pt x="469" y="110"/>
                  </a:moveTo>
                  <a:cubicBezTo>
                    <a:pt x="479" y="115"/>
                    <a:pt x="489" y="121"/>
                    <a:pt x="499" y="126"/>
                  </a:cubicBezTo>
                  <a:cubicBezTo>
                    <a:pt x="484" y="126"/>
                    <a:pt x="477" y="118"/>
                    <a:pt x="469" y="110"/>
                  </a:cubicBezTo>
                  <a:close/>
                  <a:moveTo>
                    <a:pt x="262" y="0"/>
                  </a:moveTo>
                  <a:cubicBezTo>
                    <a:pt x="124" y="0"/>
                    <a:pt x="0" y="132"/>
                    <a:pt x="104" y="278"/>
                  </a:cubicBezTo>
                  <a:cubicBezTo>
                    <a:pt x="226" y="490"/>
                    <a:pt x="499" y="521"/>
                    <a:pt x="712" y="612"/>
                  </a:cubicBezTo>
                  <a:cubicBezTo>
                    <a:pt x="1047" y="734"/>
                    <a:pt x="1411" y="886"/>
                    <a:pt x="1746" y="1007"/>
                  </a:cubicBezTo>
                  <a:cubicBezTo>
                    <a:pt x="2475" y="1250"/>
                    <a:pt x="3174" y="1493"/>
                    <a:pt x="3904" y="1737"/>
                  </a:cubicBezTo>
                  <a:cubicBezTo>
                    <a:pt x="5332" y="2223"/>
                    <a:pt x="6791" y="2648"/>
                    <a:pt x="8250" y="3104"/>
                  </a:cubicBezTo>
                  <a:cubicBezTo>
                    <a:pt x="11138" y="4047"/>
                    <a:pt x="14026" y="5050"/>
                    <a:pt x="16670" y="6569"/>
                  </a:cubicBezTo>
                  <a:cubicBezTo>
                    <a:pt x="16704" y="6586"/>
                    <a:pt x="16737" y="6594"/>
                    <a:pt x="16769" y="6594"/>
                  </a:cubicBezTo>
                  <a:cubicBezTo>
                    <a:pt x="16964" y="6594"/>
                    <a:pt x="17092" y="6309"/>
                    <a:pt x="16883" y="6205"/>
                  </a:cubicBezTo>
                  <a:cubicBezTo>
                    <a:pt x="14329" y="4715"/>
                    <a:pt x="11503" y="3712"/>
                    <a:pt x="8706" y="2831"/>
                  </a:cubicBezTo>
                  <a:cubicBezTo>
                    <a:pt x="7278" y="2375"/>
                    <a:pt x="5849" y="1949"/>
                    <a:pt x="4420" y="1463"/>
                  </a:cubicBezTo>
                  <a:cubicBezTo>
                    <a:pt x="3691" y="1250"/>
                    <a:pt x="2992" y="1007"/>
                    <a:pt x="2262" y="734"/>
                  </a:cubicBezTo>
                  <a:cubicBezTo>
                    <a:pt x="1928" y="612"/>
                    <a:pt x="1563" y="490"/>
                    <a:pt x="1229" y="369"/>
                  </a:cubicBezTo>
                  <a:cubicBezTo>
                    <a:pt x="949" y="257"/>
                    <a:pt x="670" y="94"/>
                    <a:pt x="391" y="45"/>
                  </a:cubicBezTo>
                  <a:lnTo>
                    <a:pt x="391" y="45"/>
                  </a:lnTo>
                  <a:cubicBezTo>
                    <a:pt x="351" y="14"/>
                    <a:pt x="30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116;p60">
              <a:extLst>
                <a:ext uri="{FF2B5EF4-FFF2-40B4-BE49-F238E27FC236}">
                  <a16:creationId xmlns:a16="http://schemas.microsoft.com/office/drawing/2014/main" id="{71A0D473-696B-495A-BDED-69B7D39AB600}"/>
                </a:ext>
              </a:extLst>
            </p:cNvPr>
            <p:cNvSpPr/>
            <p:nvPr/>
          </p:nvSpPr>
          <p:spPr>
            <a:xfrm rot="-5400000">
              <a:off x="8593134" y="416451"/>
              <a:ext cx="420407" cy="38440"/>
            </a:xfrm>
            <a:custGeom>
              <a:avLst/>
              <a:gdLst/>
              <a:ahLst/>
              <a:cxnLst/>
              <a:rect l="l" t="t" r="r" b="b"/>
              <a:pathLst>
                <a:path w="18846" h="1723" extrusionOk="0">
                  <a:moveTo>
                    <a:pt x="6444" y="1"/>
                  </a:moveTo>
                  <a:cubicBezTo>
                    <a:pt x="5877" y="1"/>
                    <a:pt x="5309" y="8"/>
                    <a:pt x="4742" y="19"/>
                  </a:cubicBezTo>
                  <a:cubicBezTo>
                    <a:pt x="3252" y="49"/>
                    <a:pt x="1763" y="141"/>
                    <a:pt x="243" y="141"/>
                  </a:cubicBezTo>
                  <a:cubicBezTo>
                    <a:pt x="0" y="171"/>
                    <a:pt x="0" y="566"/>
                    <a:pt x="243" y="566"/>
                  </a:cubicBezTo>
                  <a:cubicBezTo>
                    <a:pt x="1763" y="536"/>
                    <a:pt x="3252" y="444"/>
                    <a:pt x="4742" y="414"/>
                  </a:cubicBezTo>
                  <a:cubicBezTo>
                    <a:pt x="5129" y="406"/>
                    <a:pt x="5517" y="403"/>
                    <a:pt x="5905" y="403"/>
                  </a:cubicBezTo>
                  <a:cubicBezTo>
                    <a:pt x="7067" y="403"/>
                    <a:pt x="8230" y="437"/>
                    <a:pt x="9392" y="505"/>
                  </a:cubicBezTo>
                  <a:cubicBezTo>
                    <a:pt x="12493" y="657"/>
                    <a:pt x="15502" y="1387"/>
                    <a:pt x="18572" y="1721"/>
                  </a:cubicBezTo>
                  <a:cubicBezTo>
                    <a:pt x="18581" y="1722"/>
                    <a:pt x="18590" y="1723"/>
                    <a:pt x="18599" y="1723"/>
                  </a:cubicBezTo>
                  <a:cubicBezTo>
                    <a:pt x="18845" y="1723"/>
                    <a:pt x="18836" y="1325"/>
                    <a:pt x="18572" y="1296"/>
                  </a:cubicBezTo>
                  <a:cubicBezTo>
                    <a:pt x="15502" y="992"/>
                    <a:pt x="12493" y="232"/>
                    <a:pt x="9392" y="80"/>
                  </a:cubicBezTo>
                  <a:cubicBezTo>
                    <a:pt x="8410" y="22"/>
                    <a:pt x="7427" y="1"/>
                    <a:pt x="6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73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2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2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1966 -0.30695 L -0.21966 -0.30672 C -0.203 -0.3044 -0.18594 -0.30602 -0.16979 -0.3 C -0.15274 -0.29329 -0.16016 -0.28403 -0.15143 -0.27385 C -0.14818 -0.27014 -0.14115 -0.26482 -0.14115 -0.26459 L -0.13646 -0.25255 L -0.12136 -0.20649 C -0.11094 -0.16459 -0.11654 -0.18149 -0.10651 -0.15463 C -0.10404 -0.13704 -0.10664 -0.15024 -0.09596 -0.125 C -0.09427 -0.12084 -0.0931 -0.11667 -0.09154 -0.11297 C -0.08998 -0.1095 -0.08776 -0.10625 -0.08685 -0.10255 C -0.08268 -0.08866 -0.08503 -0.09399 -0.08099 -0.08542 C -0.07813 -0.06737 -0.08268 -0.08843 -0.07526 -0.075 C -0.07409 -0.07292 -0.07461 -0.07014 -0.07409 -0.06806 C -0.07344 -0.06598 -0.07266 -0.06436 -0.07175 -0.06274 C -0.07044 -0.06019 -0.06836 -0.05811 -0.06706 -0.05579 C -0.06498 -0.05186 -0.0638 -0.04723 -0.06133 -0.04375 C -0.06003 -0.04167 -0.0582 -0.04121 -0.0569 -0.04028 C -0.0556 -0.03913 -0.0543 -0.03797 -0.05326 -0.03681 C -0.05052 -0.03288 -0.0487 -0.02848 -0.04518 -0.02639 C -0.04375 -0.02524 -0.04206 -0.025 -0.0405 -0.02454 C -0.03932 -0.02338 -0.03828 -0.02176 -0.03711 -0.02107 C -0.03555 -0.02014 -0.03399 -0.02014 -0.03242 -0.01945 C -0.03073 -0.01829 -0.02943 -0.0169 -0.028 -0.01598 C -0.02682 -0.01505 -0.02539 -0.01482 -0.02435 -0.01413 C -0.02318 -0.0132 -0.02214 -0.01135 -0.02096 -0.01065 C -0.01862 -0.00926 -0.01641 -0.00834 -0.01406 -0.00718 C -0.01289 -0.00672 -0.01159 -0.00602 -0.01042 -0.00556 C -0.00899 -0.00487 -0.00742 -0.0044 -0.00599 -0.00371 C 0.00078 4.81481E-6 -0.00326 -0.00024 -0.00013 -0.00024 L -0.00013 4.81481E-6 " pathEditMode="relative" rAng="0" ptsTypes="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977" y="15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4576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7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1" fill="hold">
                          <p:stCondLst>
                            <p:cond delay="0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25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7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audio>
                  <p:cMediaNode vol="80000">
                    <p:cTn id="7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9"/>
                    </p:tgtEl>
                  </p:cMediaNode>
                </p:audio>
                <p:audio>
                  <p:cMediaNode vol="51220">
                    <p:cTn id="7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51220">
                    <p:cTn id="8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  <p:bldLst>
          <p:bldP spid="6" grpId="0" animBg="1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Medieval fairy tale">
            <a:extLst>
              <a:ext uri="{FF2B5EF4-FFF2-40B4-BE49-F238E27FC236}">
                <a16:creationId xmlns:a16="http://schemas.microsoft.com/office/drawing/2014/main" id="{65614B41-0745-4E17-BD5B-0DDF8DD4A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/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5509C4AD-B5D5-450A-990F-68533BB85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34254" y="-325887"/>
            <a:ext cx="12192000" cy="76115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88DD21-694B-4F65-9A2A-6F1B99C45BA8}"/>
              </a:ext>
            </a:extLst>
          </p:cNvPr>
          <p:cNvGrpSpPr/>
          <p:nvPr/>
        </p:nvGrpSpPr>
        <p:grpSpPr>
          <a:xfrm>
            <a:off x="3990640" y="2753259"/>
            <a:ext cx="2213570" cy="1896727"/>
            <a:chOff x="1089689" y="2781300"/>
            <a:chExt cx="3076743" cy="22288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6ADE1D-E271-4000-A510-9C55115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689" y="2781300"/>
              <a:ext cx="3076743" cy="222885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72259C-BAFB-4947-B092-31E553D35909}"/>
                </a:ext>
              </a:extLst>
            </p:cNvPr>
            <p:cNvSpPr/>
            <p:nvPr/>
          </p:nvSpPr>
          <p:spPr>
            <a:xfrm>
              <a:off x="2190750" y="3667125"/>
              <a:ext cx="295275" cy="276225"/>
            </a:xfrm>
            <a:prstGeom prst="rect">
              <a:avLst/>
            </a:prstGeom>
            <a:solidFill>
              <a:srgbClr val="F2B655"/>
            </a:solidFill>
            <a:ln>
              <a:solidFill>
                <a:srgbClr val="F8C3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C75543-EDA9-428E-81E1-DDE6D4B5FAFD}"/>
              </a:ext>
            </a:extLst>
          </p:cNvPr>
          <p:cNvSpPr txBox="1"/>
          <p:nvPr/>
        </p:nvSpPr>
        <p:spPr>
          <a:xfrm>
            <a:off x="2530139" y="1586696"/>
            <a:ext cx="76999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  <a:latin typeface="+mj-lt"/>
                <a:cs typeface="Calibri" panose="020F0502020204030204" pitchFamily="34" charset="0"/>
              </a:rPr>
              <a:t>KHÁM </a:t>
            </a:r>
          </a:p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FFC000"/>
                </a:solidFill>
                <a:latin typeface="+mj-lt"/>
                <a:cs typeface="Calibri" panose="020F0502020204030204" pitchFamily="34" charset="0"/>
              </a:rPr>
              <a:t>            PHÁ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3F828F-4C5E-47FD-A75E-7469EB88A701}"/>
              </a:ext>
            </a:extLst>
          </p:cNvPr>
          <p:cNvSpPr txBox="1"/>
          <p:nvPr/>
        </p:nvSpPr>
        <p:spPr>
          <a:xfrm>
            <a:off x="2610916" y="1586696"/>
            <a:ext cx="64569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KHÁM </a:t>
            </a:r>
          </a:p>
          <a:p>
            <a:pPr algn="just"/>
            <a:r>
              <a:rPr lang="en-US" sz="8800" b="1" dirty="0">
                <a:ln w="127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            PHÁ</a:t>
            </a:r>
          </a:p>
        </p:txBody>
      </p:sp>
      <p:pic>
        <p:nvPicPr>
          <p:cNvPr id="30" name="Picture 9">
            <a:extLst>
              <a:ext uri="{FF2B5EF4-FFF2-40B4-BE49-F238E27FC236}">
                <a16:creationId xmlns:a16="http://schemas.microsoft.com/office/drawing/2014/main" id="{7391C388-EA83-4FC0-8B9F-E58D1FB1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798807" y="1586696"/>
            <a:ext cx="3851518" cy="532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D7A74B2-12B8-47B9-B72A-41F2FC20D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454B4-76FE-49DC-861C-58865FC1E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021743"/>
            <a:ext cx="6205544" cy="5043168"/>
          </a:xfrm>
          <a:prstGeom prst="rect">
            <a:avLst/>
          </a:prstGeom>
        </p:spPr>
      </p:pic>
      <p:grpSp>
        <p:nvGrpSpPr>
          <p:cNvPr id="9" name="Group 35">
            <a:extLst>
              <a:ext uri="{FF2B5EF4-FFF2-40B4-BE49-F238E27FC236}">
                <a16:creationId xmlns:a16="http://schemas.microsoft.com/office/drawing/2014/main" id="{B61A394F-33F9-4AAE-A32E-CF8668BE5DAC}"/>
              </a:ext>
            </a:extLst>
          </p:cNvPr>
          <p:cNvGrpSpPr>
            <a:grpSpLocks/>
          </p:cNvGrpSpPr>
          <p:nvPr/>
        </p:nvGrpSpPr>
        <p:grpSpPr bwMode="auto">
          <a:xfrm>
            <a:off x="1643670" y="2822618"/>
            <a:ext cx="3614332" cy="3435921"/>
            <a:chOff x="6091242" y="301624"/>
            <a:chExt cx="2235631" cy="1984377"/>
          </a:xfrm>
        </p:grpSpPr>
        <p:grpSp>
          <p:nvGrpSpPr>
            <p:cNvPr id="10" name="Group 36">
              <a:extLst>
                <a:ext uri="{FF2B5EF4-FFF2-40B4-BE49-F238E27FC236}">
                  <a16:creationId xmlns:a16="http://schemas.microsoft.com/office/drawing/2014/main" id="{49D31687-C57A-40BE-9DD6-6DD2C89FB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1242" y="301624"/>
              <a:ext cx="2224525" cy="1984377"/>
              <a:chOff x="5007933" y="1444624"/>
              <a:chExt cx="2154290" cy="1984377"/>
            </a:xfrm>
          </p:grpSpPr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5ADD247F-253E-4607-8B20-5C1CC2961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028" y="1447800"/>
                <a:ext cx="533195" cy="19812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336"/>
                  </a:cxn>
                  <a:cxn ang="0">
                    <a:pos x="0" y="1248"/>
                  </a:cxn>
                  <a:cxn ang="0">
                    <a:pos x="336" y="912"/>
                  </a:cxn>
                  <a:cxn ang="0">
                    <a:pos x="336" y="0"/>
                  </a:cxn>
                </a:cxnLst>
                <a:rect l="0" t="0" r="r" b="b"/>
                <a:pathLst>
                  <a:path w="336" h="1248">
                    <a:moveTo>
                      <a:pt x="336" y="0"/>
                    </a:moveTo>
                    <a:lnTo>
                      <a:pt x="0" y="336"/>
                    </a:lnTo>
                    <a:lnTo>
                      <a:pt x="0" y="1248"/>
                    </a:lnTo>
                    <a:lnTo>
                      <a:pt x="336" y="912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E52B9803-1CB5-40CF-8162-EAF076ABC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446" y="1981201"/>
                <a:ext cx="1599582" cy="1447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12"/>
                  </a:cxn>
                  <a:cxn ang="0">
                    <a:pos x="1008" y="912"/>
                  </a:cxn>
                  <a:cxn ang="0">
                    <a:pos x="1008" y="0"/>
                  </a:cxn>
                  <a:cxn ang="0">
                    <a:pos x="0" y="0"/>
                  </a:cxn>
                </a:cxnLst>
                <a:rect l="0" t="0" r="r" b="b"/>
                <a:pathLst>
                  <a:path w="1008" h="912">
                    <a:moveTo>
                      <a:pt x="0" y="0"/>
                    </a:moveTo>
                    <a:lnTo>
                      <a:pt x="0" y="912"/>
                    </a:lnTo>
                    <a:lnTo>
                      <a:pt x="1008" y="912"/>
                    </a:lnTo>
                    <a:lnTo>
                      <a:pt x="10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39">
                <a:extLst>
                  <a:ext uri="{FF2B5EF4-FFF2-40B4-BE49-F238E27FC236}">
                    <a16:creationId xmlns:a16="http://schemas.microsoft.com/office/drawing/2014/main" id="{6E70DEC8-E308-4C0F-B1FD-63B229ABC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690" y="1447800"/>
                <a:ext cx="2132777" cy="5334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336"/>
                  </a:cxn>
                  <a:cxn ang="0">
                    <a:pos x="1008" y="336"/>
                  </a:cxn>
                  <a:cxn ang="0">
                    <a:pos x="1344" y="0"/>
                  </a:cxn>
                  <a:cxn ang="0">
                    <a:pos x="336" y="0"/>
                  </a:cxn>
                </a:cxnLst>
                <a:rect l="0" t="0" r="r" b="b"/>
                <a:pathLst>
                  <a:path w="1344" h="336">
                    <a:moveTo>
                      <a:pt x="336" y="0"/>
                    </a:moveTo>
                    <a:lnTo>
                      <a:pt x="0" y="336"/>
                    </a:lnTo>
                    <a:lnTo>
                      <a:pt x="1008" y="336"/>
                    </a:lnTo>
                    <a:lnTo>
                      <a:pt x="134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EE6096DA-25EE-4273-B5F6-17775EF9E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690" y="1978025"/>
                <a:ext cx="1599582" cy="1447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12"/>
                  </a:cxn>
                  <a:cxn ang="0">
                    <a:pos x="1008" y="912"/>
                  </a:cxn>
                  <a:cxn ang="0">
                    <a:pos x="1008" y="0"/>
                  </a:cxn>
                  <a:cxn ang="0">
                    <a:pos x="0" y="0"/>
                  </a:cxn>
                </a:cxnLst>
                <a:rect l="0" t="0" r="r" b="b"/>
                <a:pathLst>
                  <a:path w="1008" h="912">
                    <a:moveTo>
                      <a:pt x="0" y="0"/>
                    </a:moveTo>
                    <a:lnTo>
                      <a:pt x="0" y="912"/>
                    </a:lnTo>
                    <a:lnTo>
                      <a:pt x="1008" y="912"/>
                    </a:lnTo>
                    <a:lnTo>
                      <a:pt x="10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reeform 39">
                <a:extLst>
                  <a:ext uri="{FF2B5EF4-FFF2-40B4-BE49-F238E27FC236}">
                    <a16:creationId xmlns:a16="http://schemas.microsoft.com/office/drawing/2014/main" id="{2A07920B-736A-4B82-85CB-0F4754301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933" y="1444624"/>
                <a:ext cx="2132777" cy="533400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0" y="336"/>
                  </a:cxn>
                  <a:cxn ang="0">
                    <a:pos x="1008" y="336"/>
                  </a:cxn>
                  <a:cxn ang="0">
                    <a:pos x="1344" y="0"/>
                  </a:cxn>
                  <a:cxn ang="0">
                    <a:pos x="336" y="0"/>
                  </a:cxn>
                </a:cxnLst>
                <a:rect l="0" t="0" r="r" b="b"/>
                <a:pathLst>
                  <a:path w="1344" h="336">
                    <a:moveTo>
                      <a:pt x="336" y="0"/>
                    </a:moveTo>
                    <a:lnTo>
                      <a:pt x="0" y="336"/>
                    </a:lnTo>
                    <a:lnTo>
                      <a:pt x="1008" y="336"/>
                    </a:lnTo>
                    <a:lnTo>
                      <a:pt x="1344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2">
                    <a:lumMod val="25000"/>
                  </a:schemeClr>
                </a:solidFill>
                <a:round/>
                <a:headEnd/>
                <a:tailE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20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9ADDB6D8-4423-4DA5-9DC9-AE4A32F62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617" y="328450"/>
              <a:ext cx="2186256" cy="1954752"/>
              <a:chOff x="6140617" y="328450"/>
              <a:chExt cx="2186256" cy="195475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6D2D9AD-BD5E-4F70-B57E-B65C59DEBA18}"/>
                  </a:ext>
                </a:extLst>
              </p:cNvPr>
              <p:cNvCxnSpPr/>
              <p:nvPr/>
            </p:nvCxnSpPr>
            <p:spPr bwMode="auto">
              <a:xfrm>
                <a:off x="6667207" y="328613"/>
                <a:ext cx="0" cy="143668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2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B0ED4FC-7498-41AB-BCEC-2F5F2E0139BE}"/>
                  </a:ext>
                </a:extLst>
              </p:cNvPr>
              <p:cNvCxnSpPr/>
              <p:nvPr/>
            </p:nvCxnSpPr>
            <p:spPr bwMode="auto">
              <a:xfrm>
                <a:off x="6698940" y="1752600"/>
                <a:ext cx="162793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2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BB8BA8D-982D-4112-980E-73FE1F3AA867}"/>
                  </a:ext>
                </a:extLst>
              </p:cNvPr>
              <p:cNvCxnSpPr/>
              <p:nvPr/>
            </p:nvCxnSpPr>
            <p:spPr bwMode="auto">
              <a:xfrm flipH="1">
                <a:off x="6140429" y="1765300"/>
                <a:ext cx="526777" cy="51752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2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9D9221-CA53-4531-9238-A9806A8B23E2}"/>
              </a:ext>
            </a:extLst>
          </p:cNvPr>
          <p:cNvSpPr/>
          <p:nvPr/>
        </p:nvSpPr>
        <p:spPr>
          <a:xfrm>
            <a:off x="1331332" y="471944"/>
            <a:ext cx="9926223" cy="923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8000"/>
            </a:schemeClr>
          </a:solidFill>
          <a:ln w="38100">
            <a:solidFill>
              <a:schemeClr val="tx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chemeClr val="tx1">
                    <a:lumMod val="75000"/>
                  </a:schemeClr>
                </a:solidFill>
                <a:latin typeface="Arial"/>
              </a:rPr>
              <a:t>CÁC BẠN HÃY CHO BIẾT CHIẾC HÒM NÀY LÀ HÌNH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B4316AA-8EB2-4224-B242-016A775DB48F}"/>
              </a:ext>
            </a:extLst>
          </p:cNvPr>
          <p:cNvSpPr/>
          <p:nvPr/>
        </p:nvSpPr>
        <p:spPr>
          <a:xfrm>
            <a:off x="2597659" y="477443"/>
            <a:ext cx="7393568" cy="92356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8000"/>
            </a:schemeClr>
          </a:solidFill>
          <a:ln w="38100">
            <a:solidFill>
              <a:schemeClr val="tx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chemeClr val="tx1">
                    <a:lumMod val="75000"/>
                  </a:schemeClr>
                </a:solidFill>
                <a:latin typeface="Arial"/>
              </a:rPr>
              <a:t>HÌNH LẬP PHƯƠNG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27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43946 -0.0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6D71EE-5894-4714-8D83-9817E168DE60}"/>
              </a:ext>
            </a:extLst>
          </p:cNvPr>
          <p:cNvSpPr/>
          <p:nvPr/>
        </p:nvSpPr>
        <p:spPr>
          <a:xfrm>
            <a:off x="3778759" y="759391"/>
            <a:ext cx="7717439" cy="5339218"/>
          </a:xfrm>
          <a:prstGeom prst="roundRect">
            <a:avLst/>
          </a:prstGeom>
          <a:solidFill>
            <a:schemeClr val="bg1">
              <a:alpha val="98000"/>
            </a:schemeClr>
          </a:solidFill>
          <a:ln w="38100">
            <a:solidFill>
              <a:schemeClr val="tx2">
                <a:lumMod val="2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Dựa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vào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đặc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điểm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của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hình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lập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phương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,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hãy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tìm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cách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tính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diện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tích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xung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quanh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và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diện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tích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toàn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phần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của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hình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lập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Arial" pitchFamily="34" charset="0"/>
              </a:rPr>
              <a:t>phương</a:t>
            </a:r>
            <a:r>
              <a:rPr lang="en-US" altLang="en-US" sz="4000" dirty="0">
                <a:solidFill>
                  <a:srgbClr val="660033"/>
                </a:solidFill>
                <a:cs typeface="Arial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01A6F-F299-4E5D-8A11-E41FB703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1502" y="856861"/>
            <a:ext cx="3355498" cy="58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48F111-729A-4661-989D-921869CFAB04}"/>
              </a:ext>
            </a:extLst>
          </p:cNvPr>
          <p:cNvSpPr/>
          <p:nvPr/>
        </p:nvSpPr>
        <p:spPr>
          <a:xfrm>
            <a:off x="429746" y="859145"/>
            <a:ext cx="11332508" cy="5772419"/>
          </a:xfrm>
          <a:prstGeom prst="roundRect">
            <a:avLst>
              <a:gd name="adj" fmla="val 6307"/>
            </a:avLst>
          </a:prstGeom>
          <a:solidFill>
            <a:schemeClr val="bg1"/>
          </a:solidFill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 rot="19488384">
            <a:off x="3618302" y="2465875"/>
            <a:ext cx="1675057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defTabSz="1097280">
              <a:spcBef>
                <a:spcPct val="50000"/>
              </a:spcBef>
              <a:defRPr/>
            </a:pPr>
            <a:r>
              <a:rPr lang="en-US" sz="2160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16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60" i="1" dirty="0" err="1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2160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97063" y="737714"/>
            <a:ext cx="3434749" cy="2515410"/>
            <a:chOff x="1080746" y="114300"/>
            <a:chExt cx="2862291" cy="2096175"/>
          </a:xfrm>
        </p:grpSpPr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471960" y="1856532"/>
              <a:ext cx="1318865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sz="216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dài</a:t>
              </a:r>
              <a:endParaRPr lang="en-US" sz="216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 rot="16200000">
              <a:off x="3105070" y="598324"/>
              <a:ext cx="132199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chiều</a:t>
              </a:r>
              <a:r>
                <a:rPr lang="en-US" sz="2160" i="1" dirty="0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cao</a:t>
              </a:r>
              <a:endParaRPr lang="en-US" sz="216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1080746" y="424487"/>
              <a:ext cx="2501453" cy="1458913"/>
              <a:chOff x="599090" y="297436"/>
              <a:chExt cx="3064970" cy="1922874"/>
            </a:xfrm>
          </p:grpSpPr>
          <p:grpSp>
            <p:nvGrpSpPr>
              <p:cNvPr id="20" name="Group 27"/>
              <p:cNvGrpSpPr>
                <a:grpSpLocks/>
              </p:cNvGrpSpPr>
              <p:nvPr/>
            </p:nvGrpSpPr>
            <p:grpSpPr bwMode="auto">
              <a:xfrm>
                <a:off x="615840" y="297436"/>
                <a:ext cx="3048220" cy="1905000"/>
                <a:chOff x="615840" y="297436"/>
                <a:chExt cx="3048220" cy="1905000"/>
              </a:xfrm>
            </p:grpSpPr>
            <p:grpSp>
              <p:nvGrpSpPr>
                <p:cNvPr id="23" name="Group 30"/>
                <p:cNvGrpSpPr>
                  <a:grpSpLocks/>
                </p:cNvGrpSpPr>
                <p:nvPr/>
              </p:nvGrpSpPr>
              <p:grpSpPr bwMode="auto">
                <a:xfrm>
                  <a:off x="615840" y="297436"/>
                  <a:ext cx="3048220" cy="1905000"/>
                  <a:chOff x="914180" y="1524220"/>
                  <a:chExt cx="3048220" cy="1905000"/>
                </a:xfrm>
              </p:grpSpPr>
              <p:sp>
                <p:nvSpPr>
                  <p:cNvPr id="25" name="Freeform 40"/>
                  <p:cNvSpPr>
                    <a:spLocks/>
                  </p:cNvSpPr>
                  <p:nvPr/>
                </p:nvSpPr>
                <p:spPr bwMode="auto">
                  <a:xfrm>
                    <a:off x="3224331" y="1524220"/>
                    <a:ext cx="726958" cy="1905422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0" y="1248"/>
                      </a:cxn>
                      <a:cxn ang="0">
                        <a:pos x="336" y="912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336" h="1248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0" y="1248"/>
                        </a:lnTo>
                        <a:lnTo>
                          <a:pt x="336" y="912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rgbClr val="92D05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defTabSz="1097280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Freeform 37"/>
                  <p:cNvSpPr>
                    <a:spLocks/>
                  </p:cNvSpPr>
                  <p:nvPr/>
                </p:nvSpPr>
                <p:spPr bwMode="auto">
                  <a:xfrm>
                    <a:off x="914889" y="2057294"/>
                    <a:ext cx="2285633" cy="137234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912"/>
                      </a:cxn>
                      <a:cxn ang="0">
                        <a:pos x="1008" y="912"/>
                      </a:cxn>
                      <a:cxn ang="0">
                        <a:pos x="100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8" h="912">
                        <a:moveTo>
                          <a:pt x="0" y="0"/>
                        </a:moveTo>
                        <a:lnTo>
                          <a:pt x="0" y="912"/>
                        </a:lnTo>
                        <a:lnTo>
                          <a:pt x="1008" y="912"/>
                        </a:lnTo>
                        <a:lnTo>
                          <a:pt x="10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defTabSz="1097280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Freeform 39"/>
                  <p:cNvSpPr>
                    <a:spLocks/>
                  </p:cNvSpPr>
                  <p:nvPr/>
                </p:nvSpPr>
                <p:spPr bwMode="auto">
                  <a:xfrm>
                    <a:off x="914889" y="1535325"/>
                    <a:ext cx="3047511" cy="499757"/>
                  </a:xfrm>
                  <a:custGeom>
                    <a:avLst/>
                    <a:gdLst/>
                    <a:ahLst/>
                    <a:cxnLst>
                      <a:cxn ang="0">
                        <a:pos x="336" y="0"/>
                      </a:cxn>
                      <a:cxn ang="0">
                        <a:pos x="0" y="336"/>
                      </a:cxn>
                      <a:cxn ang="0">
                        <a:pos x="1008" y="336"/>
                      </a:cxn>
                      <a:cxn ang="0">
                        <a:pos x="1344" y="0"/>
                      </a:cxn>
                      <a:cxn ang="0">
                        <a:pos x="336" y="0"/>
                      </a:cxn>
                    </a:cxnLst>
                    <a:rect l="0" t="0" r="r" b="b"/>
                    <a:pathLst>
                      <a:path w="1344" h="336">
                        <a:moveTo>
                          <a:pt x="336" y="0"/>
                        </a:moveTo>
                        <a:lnTo>
                          <a:pt x="0" y="336"/>
                        </a:lnTo>
                        <a:lnTo>
                          <a:pt x="1008" y="336"/>
                        </a:lnTo>
                        <a:lnTo>
                          <a:pt x="1344" y="0"/>
                        </a:lnTo>
                        <a:lnTo>
                          <a:pt x="336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prstShdw prst="shdw17" dist="17961" dir="2700000">
                      <a:schemeClr val="tx1">
                        <a:gamma/>
                        <a:shade val="60000"/>
                        <a:invGamma/>
                      </a:schemeClr>
                    </a:prstShdw>
                  </a:effectLst>
                </p:spPr>
                <p:txBody>
                  <a:bodyPr/>
                  <a:lstStyle/>
                  <a:p>
                    <a:pPr defTabSz="1097280">
                      <a:defRPr/>
                    </a:pPr>
                    <a:endParaRPr lang="en-US" sz="240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1384776" y="338686"/>
                  <a:ext cx="0" cy="13802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" name="Straight Connector 20"/>
              <p:cNvCxnSpPr/>
              <p:nvPr/>
            </p:nvCxnSpPr>
            <p:spPr bwMode="auto">
              <a:xfrm>
                <a:off x="1364142" y="1684063"/>
                <a:ext cx="229198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599090" y="1717380"/>
                <a:ext cx="765052" cy="50293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4">
                    <a:lumMod val="85000"/>
                    <a:lumOff val="1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7" name="Group 46"/>
          <p:cNvGrpSpPr/>
          <p:nvPr/>
        </p:nvGrpSpPr>
        <p:grpSpPr>
          <a:xfrm>
            <a:off x="7784171" y="1000841"/>
            <a:ext cx="2368206" cy="2257081"/>
            <a:chOff x="5740413" y="419100"/>
            <a:chExt cx="1973505" cy="1880901"/>
          </a:xfrm>
        </p:grpSpPr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6107024" y="1946058"/>
              <a:ext cx="86201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cạnh</a:t>
              </a:r>
              <a:endParaRPr lang="en-US" sz="216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 rot="16200000">
              <a:off x="7139606" y="772703"/>
              <a:ext cx="794681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cạnh</a:t>
              </a:r>
              <a:endParaRPr lang="en-US" sz="216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 rot="18889261">
              <a:off x="6919100" y="1663439"/>
              <a:ext cx="781891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defTabSz="1097280">
                <a:spcBef>
                  <a:spcPct val="50000"/>
                </a:spcBef>
                <a:defRPr/>
              </a:pPr>
              <a:r>
                <a:rPr lang="en-US" sz="2160" i="1" dirty="0" err="1">
                  <a:solidFill>
                    <a:srgbClr val="660033"/>
                  </a:solidFill>
                  <a:latin typeface="Arial" pitchFamily="34" charset="0"/>
                  <a:cs typeface="Arial" pitchFamily="34" charset="0"/>
                </a:rPr>
                <a:t>cạnh</a:t>
              </a:r>
              <a:endParaRPr lang="en-US" sz="2160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>
              <a:off x="5740413" y="419100"/>
              <a:ext cx="1600200" cy="1504069"/>
              <a:chOff x="6102349" y="304800"/>
              <a:chExt cx="2224524" cy="1981200"/>
            </a:xfrm>
          </p:grpSpPr>
          <p:grpSp>
            <p:nvGrpSpPr>
              <p:cNvPr id="29" name="Group 36"/>
              <p:cNvGrpSpPr>
                <a:grpSpLocks/>
              </p:cNvGrpSpPr>
              <p:nvPr/>
            </p:nvGrpSpPr>
            <p:grpSpPr bwMode="auto">
              <a:xfrm>
                <a:off x="6102349" y="304800"/>
                <a:ext cx="2214013" cy="1981200"/>
                <a:chOff x="5018690" y="1447800"/>
                <a:chExt cx="2144110" cy="1981200"/>
              </a:xfrm>
            </p:grpSpPr>
            <p:sp>
              <p:nvSpPr>
                <p:cNvPr id="34" name="Freeform 40"/>
                <p:cNvSpPr>
                  <a:spLocks/>
                </p:cNvSpPr>
                <p:nvPr/>
              </p:nvSpPr>
              <p:spPr bwMode="auto">
                <a:xfrm>
                  <a:off x="6629028" y="1447800"/>
                  <a:ext cx="533195" cy="19812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0" y="1248"/>
                    </a:cxn>
                    <a:cxn ang="0">
                      <a:pos x="336" y="912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6" h="1248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0" y="1248"/>
                      </a:lnTo>
                      <a:lnTo>
                        <a:pt x="336" y="912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Freeform 37"/>
                <p:cNvSpPr>
                  <a:spLocks/>
                </p:cNvSpPr>
                <p:nvPr/>
              </p:nvSpPr>
              <p:spPr bwMode="auto">
                <a:xfrm>
                  <a:off x="5029447" y="1981200"/>
                  <a:ext cx="1599582" cy="144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12"/>
                    </a:cxn>
                    <a:cxn ang="0">
                      <a:pos x="1008" y="912"/>
                    </a:cxn>
                    <a:cxn ang="0">
                      <a:pos x="100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08" h="912">
                      <a:moveTo>
                        <a:pt x="0" y="0"/>
                      </a:moveTo>
                      <a:lnTo>
                        <a:pt x="0" y="912"/>
                      </a:lnTo>
                      <a:lnTo>
                        <a:pt x="1008" y="912"/>
                      </a:lnTo>
                      <a:lnTo>
                        <a:pt x="100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Freeform 39"/>
                <p:cNvSpPr>
                  <a:spLocks/>
                </p:cNvSpPr>
                <p:nvPr/>
              </p:nvSpPr>
              <p:spPr bwMode="auto">
                <a:xfrm>
                  <a:off x="5018690" y="1447800"/>
                  <a:ext cx="2132777" cy="533400"/>
                </a:xfrm>
                <a:custGeom>
                  <a:avLst/>
                  <a:gdLst/>
                  <a:ahLst/>
                  <a:cxnLst>
                    <a:cxn ang="0">
                      <a:pos x="336" y="0"/>
                    </a:cxn>
                    <a:cxn ang="0">
                      <a:pos x="0" y="336"/>
                    </a:cxn>
                    <a:cxn ang="0">
                      <a:pos x="1008" y="336"/>
                    </a:cxn>
                    <a:cxn ang="0">
                      <a:pos x="1344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1344" h="336">
                      <a:moveTo>
                        <a:pt x="336" y="0"/>
                      </a:moveTo>
                      <a:lnTo>
                        <a:pt x="0" y="336"/>
                      </a:lnTo>
                      <a:lnTo>
                        <a:pt x="1008" y="336"/>
                      </a:lnTo>
                      <a:lnTo>
                        <a:pt x="1344" y="0"/>
                      </a:ln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C5DCF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 defTabSz="1097280">
                    <a:defRPr/>
                  </a:pPr>
                  <a:endParaRPr lang="en-US" sz="24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37"/>
              <p:cNvGrpSpPr>
                <a:grpSpLocks/>
              </p:cNvGrpSpPr>
              <p:nvPr/>
            </p:nvGrpSpPr>
            <p:grpSpPr bwMode="auto">
              <a:xfrm>
                <a:off x="6140617" y="328450"/>
                <a:ext cx="2186256" cy="1954752"/>
                <a:chOff x="6140617" y="328450"/>
                <a:chExt cx="2186256" cy="1954752"/>
              </a:xfrm>
            </p:grpSpPr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6667207" y="328613"/>
                  <a:ext cx="0" cy="143668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/>
                <p:cNvCxnSpPr/>
                <p:nvPr/>
              </p:nvCxnSpPr>
              <p:spPr bwMode="auto">
                <a:xfrm>
                  <a:off x="6698940" y="1752600"/>
                  <a:ext cx="1627933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/>
                <p:cNvCxnSpPr/>
                <p:nvPr/>
              </p:nvCxnSpPr>
              <p:spPr bwMode="auto">
                <a:xfrm flipH="1">
                  <a:off x="6140429" y="1765300"/>
                  <a:ext cx="526777" cy="51752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accent4">
                      <a:lumMod val="85000"/>
                      <a:lumOff val="15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3" name="Straight Connector 2"/>
          <p:cNvCxnSpPr>
            <a:cxnSpLocks/>
          </p:cNvCxnSpPr>
          <p:nvPr/>
        </p:nvCxnSpPr>
        <p:spPr>
          <a:xfrm>
            <a:off x="5913120" y="1039110"/>
            <a:ext cx="0" cy="541249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69"/>
          <p:cNvSpPr txBox="1">
            <a:spLocks noChangeArrowheads="1"/>
          </p:cNvSpPr>
          <p:nvPr/>
        </p:nvSpPr>
        <p:spPr bwMode="auto">
          <a:xfrm>
            <a:off x="6004569" y="3989694"/>
            <a:ext cx="5303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xung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quanh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lập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phương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= ?</a:t>
            </a:r>
          </a:p>
        </p:txBody>
      </p:sp>
      <p:sp>
        <p:nvSpPr>
          <p:cNvPr id="46" name="Text Box 69"/>
          <p:cNvSpPr txBox="1">
            <a:spLocks noChangeArrowheads="1"/>
          </p:cNvSpPr>
          <p:nvPr/>
        </p:nvSpPr>
        <p:spPr bwMode="auto">
          <a:xfrm>
            <a:off x="6057122" y="5207960"/>
            <a:ext cx="54363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toàn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phần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của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hình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lập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phương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= ?</a:t>
            </a:r>
            <a:endParaRPr lang="en-US" alt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6D39D9-BD55-4A07-8785-119575767D46}"/>
              </a:ext>
            </a:extLst>
          </p:cNvPr>
          <p:cNvSpPr/>
          <p:nvPr/>
        </p:nvSpPr>
        <p:spPr>
          <a:xfrm>
            <a:off x="7334747" y="124777"/>
            <a:ext cx="3083954" cy="524894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 LẬP PHƯƠNG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1939FF1-32D3-4877-A452-8532CC7632E6}"/>
              </a:ext>
            </a:extLst>
          </p:cNvPr>
          <p:cNvSpPr/>
          <p:nvPr/>
        </p:nvSpPr>
        <p:spPr>
          <a:xfrm>
            <a:off x="1570500" y="95077"/>
            <a:ext cx="3286755" cy="564415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 HỘP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E668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CHỮ NHẬT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59111CF-51CC-44F7-8CB5-804C8FF71432}"/>
              </a:ext>
            </a:extLst>
          </p:cNvPr>
          <p:cNvSpPr/>
          <p:nvPr/>
        </p:nvSpPr>
        <p:spPr>
          <a:xfrm>
            <a:off x="1144842" y="3422895"/>
            <a:ext cx="883230" cy="471808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9703735-2D01-4385-846C-1361F9B71143}"/>
              </a:ext>
            </a:extLst>
          </p:cNvPr>
          <p:cNvSpPr/>
          <p:nvPr/>
        </p:nvSpPr>
        <p:spPr>
          <a:xfrm>
            <a:off x="6626997" y="3395926"/>
            <a:ext cx="883230" cy="471808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3AA9D2-88B4-431B-B3C6-1159129A9A6A}"/>
              </a:ext>
            </a:extLst>
          </p:cNvPr>
          <p:cNvSpPr/>
          <p:nvPr/>
        </p:nvSpPr>
        <p:spPr>
          <a:xfrm>
            <a:off x="2299928" y="3422894"/>
            <a:ext cx="2039111" cy="517501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7096DF7-2580-4365-BCDB-141954E3BD4E}"/>
              </a:ext>
            </a:extLst>
          </p:cNvPr>
          <p:cNvSpPr/>
          <p:nvPr/>
        </p:nvSpPr>
        <p:spPr>
          <a:xfrm>
            <a:off x="8382052" y="3379996"/>
            <a:ext cx="3111437" cy="458495"/>
          </a:xfrm>
          <a:prstGeom prst="roundRect">
            <a:avLst/>
          </a:prstGeom>
          <a:solidFill>
            <a:srgbClr val="FF990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4015A95-3D38-4537-A4DC-132BBA6B310C}"/>
              </a:ext>
            </a:extLst>
          </p:cNvPr>
          <p:cNvSpPr/>
          <p:nvPr/>
        </p:nvSpPr>
        <p:spPr>
          <a:xfrm>
            <a:off x="2135988" y="4426436"/>
            <a:ext cx="3685683" cy="313101"/>
          </a:xfrm>
          <a:prstGeom prst="roundRect">
            <a:avLst/>
          </a:prstGeom>
          <a:solidFill>
            <a:srgbClr val="92D050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E94E8D6-4EF7-4952-B77D-592CC3513B4E}"/>
              </a:ext>
            </a:extLst>
          </p:cNvPr>
          <p:cNvSpPr/>
          <p:nvPr/>
        </p:nvSpPr>
        <p:spPr>
          <a:xfrm>
            <a:off x="2074557" y="5689496"/>
            <a:ext cx="3685683" cy="313101"/>
          </a:xfrm>
          <a:prstGeom prst="roundRect">
            <a:avLst/>
          </a:prstGeom>
          <a:solidFill>
            <a:srgbClr val="FFFF99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330A61B-1731-452F-B479-EE1DCF1C0854}"/>
              </a:ext>
            </a:extLst>
          </p:cNvPr>
          <p:cNvSpPr/>
          <p:nvPr/>
        </p:nvSpPr>
        <p:spPr>
          <a:xfrm>
            <a:off x="503491" y="6095189"/>
            <a:ext cx="2735009" cy="284316"/>
          </a:xfrm>
          <a:prstGeom prst="roundRect">
            <a:avLst/>
          </a:prstGeom>
          <a:solidFill>
            <a:srgbClr val="FFFF99">
              <a:alpha val="59000"/>
            </a:srgbClr>
          </a:solidFill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 Box 69"/>
          <p:cNvSpPr txBox="1">
            <a:spLocks noChangeArrowheads="1"/>
          </p:cNvSpPr>
          <p:nvPr/>
        </p:nvSpPr>
        <p:spPr bwMode="auto">
          <a:xfrm>
            <a:off x="415195" y="3433037"/>
            <a:ext cx="49240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6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mặt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5913120" y="3376826"/>
            <a:ext cx="5838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6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mặt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vuông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bằng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nhau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3" name="Text Box 69"/>
          <p:cNvSpPr txBox="1">
            <a:spLocks noChangeArrowheads="1"/>
          </p:cNvSpPr>
          <p:nvPr/>
        </p:nvSpPr>
        <p:spPr bwMode="auto">
          <a:xfrm>
            <a:off x="415195" y="3985525"/>
            <a:ext cx="549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xung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quanh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hộp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tổng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bốn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mặt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bên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hộp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423893" y="5251271"/>
            <a:ext cx="5345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defTabSz="1097280"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Diện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tích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toàn</a:t>
            </a:r>
            <a:r>
              <a:rPr lang="en-US" altLang="en-US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cs typeface="Arial" pitchFamily="34" charset="0"/>
              </a:rPr>
              <a:t>phần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hình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hộp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chữ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nhật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tổng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xung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quanh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cs typeface="Arial" pitchFamily="34" charset="0"/>
              </a:rPr>
              <a:t>đáy</a:t>
            </a:r>
            <a:r>
              <a:rPr lang="en-US" altLang="en-US" sz="24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10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5" grpId="0" animBg="1"/>
      <p:bldP spid="56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41" grpId="0"/>
      <p:bldP spid="42" grpId="0"/>
      <p:bldP spid="4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4F24715-F501-4432-A348-878FE59E7EAA}"/>
              </a:ext>
            </a:extLst>
          </p:cNvPr>
          <p:cNvGrpSpPr/>
          <p:nvPr/>
        </p:nvGrpSpPr>
        <p:grpSpPr>
          <a:xfrm>
            <a:off x="1049337" y="1818638"/>
            <a:ext cx="1333207" cy="2320295"/>
            <a:chOff x="8346809" y="2582158"/>
            <a:chExt cx="1016567" cy="1797520"/>
          </a:xfrm>
          <a:solidFill>
            <a:srgbClr val="92D050"/>
          </a:solidFill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717472F9-114D-4C0A-B1D8-6E2FCD5805BC}"/>
                </a:ext>
              </a:extLst>
            </p:cNvPr>
            <p:cNvSpPr/>
            <p:nvPr/>
          </p:nvSpPr>
          <p:spPr bwMode="auto">
            <a:xfrm rot="18833929">
              <a:off x="7956333" y="2972634"/>
              <a:ext cx="1797520" cy="1016567"/>
            </a:xfrm>
            <a:prstGeom prst="parallelogram">
              <a:avLst>
                <a:gd name="adj" fmla="val 106333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8A0B39E-C3DA-45E1-A1F8-D65712AD3C2E}"/>
                </a:ext>
              </a:extLst>
            </p:cNvPr>
            <p:cNvSpPr txBox="1"/>
            <p:nvPr/>
          </p:nvSpPr>
          <p:spPr>
            <a:xfrm>
              <a:off x="8694325" y="3331901"/>
              <a:ext cx="31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638F98-EF13-4530-9CD6-EFA1976EFC73}"/>
              </a:ext>
            </a:extLst>
          </p:cNvPr>
          <p:cNvGrpSpPr/>
          <p:nvPr/>
        </p:nvGrpSpPr>
        <p:grpSpPr>
          <a:xfrm>
            <a:off x="2014667" y="1697262"/>
            <a:ext cx="2016585" cy="1914831"/>
            <a:chOff x="11782407" y="-178206"/>
            <a:chExt cx="2701886" cy="146438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DEDF81-8E3B-437C-A68B-152CC24137DF}"/>
                </a:ext>
              </a:extLst>
            </p:cNvPr>
            <p:cNvSpPr/>
            <p:nvPr/>
          </p:nvSpPr>
          <p:spPr bwMode="auto">
            <a:xfrm>
              <a:off x="11782407" y="-178206"/>
              <a:ext cx="2701886" cy="146438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C16B4-6211-4F0F-8591-998C116054FB}"/>
                </a:ext>
              </a:extLst>
            </p:cNvPr>
            <p:cNvSpPr txBox="1"/>
            <p:nvPr/>
          </p:nvSpPr>
          <p:spPr>
            <a:xfrm>
              <a:off x="12962852" y="215549"/>
              <a:ext cx="319504" cy="450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264AE2E-4893-480B-B8F0-3B7A50EACE66}"/>
              </a:ext>
            </a:extLst>
          </p:cNvPr>
          <p:cNvGrpSpPr/>
          <p:nvPr/>
        </p:nvGrpSpPr>
        <p:grpSpPr>
          <a:xfrm>
            <a:off x="1479697" y="1644860"/>
            <a:ext cx="2484889" cy="644109"/>
            <a:chOff x="6686879" y="2476480"/>
            <a:chExt cx="1936328" cy="426359"/>
          </a:xfrm>
        </p:grpSpPr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25D64437-8A0E-4229-A8C5-349CED330CD0}"/>
                </a:ext>
              </a:extLst>
            </p:cNvPr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D6AAAF7-4997-42D9-9336-48AFAFA0CFC0}"/>
                </a:ext>
              </a:extLst>
            </p:cNvPr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C45DD4-D3F1-4DB1-A145-1CD067172A75}"/>
              </a:ext>
            </a:extLst>
          </p:cNvPr>
          <p:cNvGrpSpPr/>
          <p:nvPr/>
        </p:nvGrpSpPr>
        <p:grpSpPr>
          <a:xfrm>
            <a:off x="1451232" y="3559481"/>
            <a:ext cx="2492236" cy="675389"/>
            <a:chOff x="6686879" y="2476480"/>
            <a:chExt cx="1936328" cy="426359"/>
          </a:xfrm>
        </p:grpSpPr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89B79E30-C697-409A-A009-D75703EFAB18}"/>
                </a:ext>
              </a:extLst>
            </p:cNvPr>
            <p:cNvSpPr/>
            <p:nvPr/>
          </p:nvSpPr>
          <p:spPr bwMode="auto">
            <a:xfrm>
              <a:off x="6686879" y="2508193"/>
              <a:ext cx="1936328" cy="394646"/>
            </a:xfrm>
            <a:prstGeom prst="parallelogram">
              <a:avLst>
                <a:gd name="adj" fmla="val 98788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D66A49D-3459-409A-9F88-E790E5BE5632}"/>
                </a:ext>
              </a:extLst>
            </p:cNvPr>
            <p:cNvSpPr txBox="1"/>
            <p:nvPr/>
          </p:nvSpPr>
          <p:spPr>
            <a:xfrm>
              <a:off x="7507209" y="2476480"/>
              <a:ext cx="319504" cy="380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272EE16-41E2-44D7-A88A-CA480549F23F}"/>
              </a:ext>
            </a:extLst>
          </p:cNvPr>
          <p:cNvGrpSpPr/>
          <p:nvPr/>
        </p:nvGrpSpPr>
        <p:grpSpPr>
          <a:xfrm>
            <a:off x="1390583" y="2335862"/>
            <a:ext cx="2016585" cy="1905105"/>
            <a:chOff x="11782408" y="-178206"/>
            <a:chExt cx="2701886" cy="1464380"/>
          </a:xfrm>
          <a:solidFill>
            <a:srgbClr val="FFC000">
              <a:alpha val="64000"/>
            </a:srgbClr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CF9F0A-049D-4557-8F8E-BB39BE7A6CEF}"/>
                </a:ext>
              </a:extLst>
            </p:cNvPr>
            <p:cNvSpPr/>
            <p:nvPr/>
          </p:nvSpPr>
          <p:spPr bwMode="auto">
            <a:xfrm>
              <a:off x="11782408" y="-178206"/>
              <a:ext cx="2701886" cy="14643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6C3C5A2-1836-47C4-B491-985991682C03}"/>
                </a:ext>
              </a:extLst>
            </p:cNvPr>
            <p:cNvSpPr txBox="1"/>
            <p:nvPr/>
          </p:nvSpPr>
          <p:spPr>
            <a:xfrm>
              <a:off x="12962851" y="215549"/>
              <a:ext cx="319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A034D0-4FD9-4E58-B9C4-F8AD99AA0BDA}"/>
              </a:ext>
            </a:extLst>
          </p:cNvPr>
          <p:cNvGrpSpPr/>
          <p:nvPr/>
        </p:nvGrpSpPr>
        <p:grpSpPr>
          <a:xfrm>
            <a:off x="3065229" y="2023353"/>
            <a:ext cx="1206453" cy="2034361"/>
            <a:chOff x="6630562" y="1022660"/>
            <a:chExt cx="1170189" cy="2067522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7EDF5167-CFFD-4493-BDDE-3BB4694CDD04}"/>
                </a:ext>
              </a:extLst>
            </p:cNvPr>
            <p:cNvSpPr/>
            <p:nvPr/>
          </p:nvSpPr>
          <p:spPr bwMode="auto">
            <a:xfrm rot="18833929">
              <a:off x="6181896" y="1471326"/>
              <a:ext cx="2067522" cy="1170189"/>
            </a:xfrm>
            <a:prstGeom prst="parallelogram">
              <a:avLst>
                <a:gd name="adj" fmla="val 106161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00E2640-B029-4A2C-AC10-98C4138C00E1}"/>
                </a:ext>
              </a:extLst>
            </p:cNvPr>
            <p:cNvSpPr txBox="1"/>
            <p:nvPr/>
          </p:nvSpPr>
          <p:spPr>
            <a:xfrm>
              <a:off x="7026793" y="1829708"/>
              <a:ext cx="377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FF0000"/>
                  </a:solidFill>
                  <a:latin typeface="Tahoma"/>
                </a:rPr>
                <a:t>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F520D87-0F66-4C35-8AF6-3F88CD69A2DF}"/>
              </a:ext>
            </a:extLst>
          </p:cNvPr>
          <p:cNvGrpSpPr>
            <a:grpSpLocks/>
          </p:cNvGrpSpPr>
          <p:nvPr/>
        </p:nvGrpSpPr>
        <p:grpSpPr bwMode="auto">
          <a:xfrm>
            <a:off x="1414946" y="1669990"/>
            <a:ext cx="2589483" cy="2571810"/>
            <a:chOff x="1810" y="1152"/>
            <a:chExt cx="2510" cy="1886"/>
          </a:xfrm>
          <a:noFill/>
        </p:grpSpPr>
        <p:sp>
          <p:nvSpPr>
            <p:cNvPr id="60" name="AutoShape 20">
              <a:extLst>
                <a:ext uri="{FF2B5EF4-FFF2-40B4-BE49-F238E27FC236}">
                  <a16:creationId xmlns:a16="http://schemas.microsoft.com/office/drawing/2014/main" id="{4EA41623-D6C8-4716-8E64-D4EE15535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D7394E12-B7E9-4049-B028-DF6C6353E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4" y="1172"/>
              <a:ext cx="8" cy="1392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2" name="Line 22">
              <a:extLst>
                <a:ext uri="{FF2B5EF4-FFF2-40B4-BE49-F238E27FC236}">
                  <a16:creationId xmlns:a16="http://schemas.microsoft.com/office/drawing/2014/main" id="{6F123D8D-E8CC-4070-B1CD-728D71DC6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8" y="2558"/>
              <a:ext cx="1938" cy="6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3" name="Line 23">
              <a:extLst>
                <a:ext uri="{FF2B5EF4-FFF2-40B4-BE49-F238E27FC236}">
                  <a16:creationId xmlns:a16="http://schemas.microsoft.com/office/drawing/2014/main" id="{6C25F4EA-D430-4AF4-9C14-6E8717F95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70"/>
              <a:ext cx="592" cy="468"/>
            </a:xfrm>
            <a:prstGeom prst="line">
              <a:avLst/>
            </a:prstGeom>
            <a:grpFill/>
            <a:ln w="38100">
              <a:solidFill>
                <a:sysClr val="windowText" lastClr="000000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8" name="Rectangle 19">
            <a:extLst>
              <a:ext uri="{FF2B5EF4-FFF2-40B4-BE49-F238E27FC236}">
                <a16:creationId xmlns:a16="http://schemas.microsoft.com/office/drawing/2014/main" id="{8E7E09C8-27DC-4DDB-AF02-243CC909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861" y="2488681"/>
            <a:ext cx="1371600" cy="1232417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C64650C8-93C5-4D38-803D-CF485915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324" y="2487916"/>
            <a:ext cx="1401253" cy="12324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Rectangle 21">
            <a:extLst>
              <a:ext uri="{FF2B5EF4-FFF2-40B4-BE49-F238E27FC236}">
                <a16:creationId xmlns:a16="http://schemas.microsoft.com/office/drawing/2014/main" id="{D6561B46-8EFE-4B67-83F1-FA925B58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608" y="1344916"/>
            <a:ext cx="1401253" cy="11430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Rectangle 22">
            <a:extLst>
              <a:ext uri="{FF2B5EF4-FFF2-40B4-BE49-F238E27FC236}">
                <a16:creationId xmlns:a16="http://schemas.microsoft.com/office/drawing/2014/main" id="{391D85D7-653E-4A94-8F3C-26A50F6E0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413" y="3721098"/>
            <a:ext cx="1416148" cy="1232416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7F93B8D3-4CC2-4EC9-A8CA-2862D161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008" y="2487916"/>
            <a:ext cx="1371600" cy="1233184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C2C8573F-36D1-4C0E-8BBC-515FA85A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608" y="2487915"/>
            <a:ext cx="1401253" cy="1233183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30A441-BDE6-42DF-8454-D627546BDB6E}"/>
              </a:ext>
            </a:extLst>
          </p:cNvPr>
          <p:cNvSpPr/>
          <p:nvPr/>
        </p:nvSpPr>
        <p:spPr>
          <a:xfrm>
            <a:off x="1200083" y="185687"/>
            <a:ext cx="10026674" cy="708972"/>
          </a:xfrm>
          <a:prstGeom prst="roundRect">
            <a:avLst/>
          </a:prstGeom>
          <a:solidFill>
            <a:schemeClr val="bg1">
              <a:alpha val="98000"/>
            </a:schemeClr>
          </a:solidFill>
          <a:ln w="12700">
            <a:solidFill>
              <a:srgbClr val="00206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E668E">
                    <a:lumMod val="75000"/>
                  </a:srgbClr>
                </a:solidFill>
                <a:latin typeface="Arial"/>
              </a:rPr>
              <a:t>DIỆN TÍCH </a:t>
            </a:r>
            <a:r>
              <a:rPr lang="en-US" sz="2800" b="1" dirty="0">
                <a:solidFill>
                  <a:srgbClr val="00B050"/>
                </a:solidFill>
                <a:latin typeface="Arial"/>
              </a:rPr>
              <a:t>XUNG QUANH </a:t>
            </a:r>
            <a:r>
              <a:rPr lang="en-US" sz="2800" b="1" dirty="0">
                <a:solidFill>
                  <a:srgbClr val="FE668E">
                    <a:lumMod val="75000"/>
                  </a:srgbClr>
                </a:solidFill>
                <a:latin typeface="Arial"/>
              </a:rPr>
              <a:t>CỦA HÌNH LẬP PHƯƠNG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E668E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EE36EE-20BC-4FBB-B3E5-D6B74567C042}"/>
              </a:ext>
            </a:extLst>
          </p:cNvPr>
          <p:cNvSpPr txBox="1"/>
          <p:nvPr/>
        </p:nvSpPr>
        <p:spPr>
          <a:xfrm>
            <a:off x="7406224" y="1682939"/>
            <a:ext cx="410019" cy="57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F81E86-2C1C-4241-AB25-BEA541C7E86B}"/>
              </a:ext>
            </a:extLst>
          </p:cNvPr>
          <p:cNvSpPr txBox="1"/>
          <p:nvPr/>
        </p:nvSpPr>
        <p:spPr>
          <a:xfrm>
            <a:off x="7406224" y="40532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218FC9E-8EC0-4B8F-850E-8CB7AECE4230}"/>
              </a:ext>
            </a:extLst>
          </p:cNvPr>
          <p:cNvSpPr txBox="1"/>
          <p:nvPr/>
        </p:nvSpPr>
        <p:spPr>
          <a:xfrm>
            <a:off x="5981993" y="2809065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4533CBF-F49C-4BCB-91CC-8DAFAB43C967}"/>
              </a:ext>
            </a:extLst>
          </p:cNvPr>
          <p:cNvSpPr txBox="1"/>
          <p:nvPr/>
        </p:nvSpPr>
        <p:spPr>
          <a:xfrm>
            <a:off x="7391330" y="2842514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98BB24-1094-4901-9286-3C5EBA65B99E}"/>
              </a:ext>
            </a:extLst>
          </p:cNvPr>
          <p:cNvSpPr txBox="1"/>
          <p:nvPr/>
        </p:nvSpPr>
        <p:spPr>
          <a:xfrm>
            <a:off x="8777232" y="2860447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EBA691-5D7E-454D-B41C-82D7843CE2EB}"/>
              </a:ext>
            </a:extLst>
          </p:cNvPr>
          <p:cNvSpPr txBox="1"/>
          <p:nvPr/>
        </p:nvSpPr>
        <p:spPr>
          <a:xfrm>
            <a:off x="10135995" y="2840228"/>
            <a:ext cx="41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5" name="Rectangle 21">
            <a:extLst>
              <a:ext uri="{FF2B5EF4-FFF2-40B4-BE49-F238E27FC236}">
                <a16:creationId xmlns:a16="http://schemas.microsoft.com/office/drawing/2014/main" id="{C8460BB9-8D5A-48FE-B7BA-29F7CC7F5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819" y="1317819"/>
            <a:ext cx="1426742" cy="1143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Rectangle 21">
            <a:extLst>
              <a:ext uri="{FF2B5EF4-FFF2-40B4-BE49-F238E27FC236}">
                <a16:creationId xmlns:a16="http://schemas.microsoft.com/office/drawing/2014/main" id="{B489F645-E808-4EA9-8C9E-5BA42A373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606" y="3760250"/>
            <a:ext cx="1413955" cy="1193264"/>
          </a:xfrm>
          <a:prstGeom prst="rect">
            <a:avLst/>
          </a:prstGeom>
          <a:solidFill>
            <a:schemeClr val="tx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43081D08-0906-466B-B749-FF33F490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43" y="2471930"/>
            <a:ext cx="5560034" cy="124978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08" name="Rectangle 39">
            <a:extLst>
              <a:ext uri="{FF2B5EF4-FFF2-40B4-BE49-F238E27FC236}">
                <a16:creationId xmlns:a16="http://schemas.microsoft.com/office/drawing/2014/main" id="{4E3ABAF5-BA54-4F4E-B47D-77634D516CAD}"/>
              </a:ext>
            </a:extLst>
          </p:cNvPr>
          <p:cNvSpPr/>
          <p:nvPr/>
        </p:nvSpPr>
        <p:spPr>
          <a:xfrm>
            <a:off x="297879" y="5228203"/>
            <a:ext cx="6094133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" fmla="*/ 31633 w 9699298"/>
              <a:gd name="connsiteY0" fmla="*/ 52453 h 985005"/>
              <a:gd name="connsiteX1" fmla="*/ 406307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109370 w 9699298"/>
              <a:gd name="connsiteY4" fmla="*/ 52453 h 985005"/>
              <a:gd name="connsiteX5" fmla="*/ 2870072 w 9699298"/>
              <a:gd name="connsiteY5" fmla="*/ 52453 h 985005"/>
              <a:gd name="connsiteX6" fmla="*/ 3437759 w 9699298"/>
              <a:gd name="connsiteY6" fmla="*/ 52453 h 985005"/>
              <a:gd name="connsiteX7" fmla="*/ 3908940 w 9699298"/>
              <a:gd name="connsiteY7" fmla="*/ 52453 h 985005"/>
              <a:gd name="connsiteX8" fmla="*/ 4573135 w 9699298"/>
              <a:gd name="connsiteY8" fmla="*/ 52453 h 985005"/>
              <a:gd name="connsiteX9" fmla="*/ 5044315 w 9699298"/>
              <a:gd name="connsiteY9" fmla="*/ 52453 h 985005"/>
              <a:gd name="connsiteX10" fmla="*/ 5418989 w 9699298"/>
              <a:gd name="connsiteY10" fmla="*/ 52453 h 985005"/>
              <a:gd name="connsiteX11" fmla="*/ 6083184 w 9699298"/>
              <a:gd name="connsiteY11" fmla="*/ 52453 h 985005"/>
              <a:gd name="connsiteX12" fmla="*/ 6843885 w 9699298"/>
              <a:gd name="connsiteY12" fmla="*/ 52453 h 985005"/>
              <a:gd name="connsiteX13" fmla="*/ 7315066 w 9699298"/>
              <a:gd name="connsiteY13" fmla="*/ 52453 h 985005"/>
              <a:gd name="connsiteX14" fmla="*/ 7689740 w 9699298"/>
              <a:gd name="connsiteY14" fmla="*/ 52453 h 985005"/>
              <a:gd name="connsiteX15" fmla="*/ 8353935 w 9699298"/>
              <a:gd name="connsiteY15" fmla="*/ 52453 h 985005"/>
              <a:gd name="connsiteX16" fmla="*/ 9018129 w 9699298"/>
              <a:gd name="connsiteY16" fmla="*/ 52453 h 985005"/>
              <a:gd name="connsiteX17" fmla="*/ 9682324 w 9699298"/>
              <a:gd name="connsiteY17" fmla="*/ 52453 h 985005"/>
              <a:gd name="connsiteX18" fmla="*/ 9682324 w 9699298"/>
              <a:gd name="connsiteY18" fmla="*/ 495742 h 985005"/>
              <a:gd name="connsiteX19" fmla="*/ 9682324 w 9699298"/>
              <a:gd name="connsiteY19" fmla="*/ 957125 h 985005"/>
              <a:gd name="connsiteX20" fmla="*/ 9114636 w 9699298"/>
              <a:gd name="connsiteY20" fmla="*/ 957125 h 985005"/>
              <a:gd name="connsiteX21" fmla="*/ 8450442 w 9699298"/>
              <a:gd name="connsiteY21" fmla="*/ 957125 h 985005"/>
              <a:gd name="connsiteX22" fmla="*/ 8075768 w 9699298"/>
              <a:gd name="connsiteY22" fmla="*/ 957125 h 985005"/>
              <a:gd name="connsiteX23" fmla="*/ 7604587 w 9699298"/>
              <a:gd name="connsiteY23" fmla="*/ 957125 h 985005"/>
              <a:gd name="connsiteX24" fmla="*/ 7036899 w 9699298"/>
              <a:gd name="connsiteY24" fmla="*/ 957125 h 985005"/>
              <a:gd name="connsiteX25" fmla="*/ 6372705 w 9699298"/>
              <a:gd name="connsiteY25" fmla="*/ 957125 h 985005"/>
              <a:gd name="connsiteX26" fmla="*/ 5901524 w 9699298"/>
              <a:gd name="connsiteY26" fmla="*/ 957125 h 985005"/>
              <a:gd name="connsiteX27" fmla="*/ 5623357 w 9699298"/>
              <a:gd name="connsiteY27" fmla="*/ 957125 h 985005"/>
              <a:gd name="connsiteX28" fmla="*/ 5055669 w 9699298"/>
              <a:gd name="connsiteY28" fmla="*/ 957125 h 985005"/>
              <a:gd name="connsiteX29" fmla="*/ 4584488 w 9699298"/>
              <a:gd name="connsiteY29" fmla="*/ 957125 h 985005"/>
              <a:gd name="connsiteX30" fmla="*/ 4306321 w 9699298"/>
              <a:gd name="connsiteY30" fmla="*/ 957125 h 985005"/>
              <a:gd name="connsiteX31" fmla="*/ 4028154 w 9699298"/>
              <a:gd name="connsiteY31" fmla="*/ 957125 h 985005"/>
              <a:gd name="connsiteX32" fmla="*/ 3363960 w 9699298"/>
              <a:gd name="connsiteY32" fmla="*/ 957125 h 985005"/>
              <a:gd name="connsiteX33" fmla="*/ 2892779 w 9699298"/>
              <a:gd name="connsiteY33" fmla="*/ 957125 h 985005"/>
              <a:gd name="connsiteX34" fmla="*/ 2325091 w 9699298"/>
              <a:gd name="connsiteY34" fmla="*/ 957125 h 985005"/>
              <a:gd name="connsiteX35" fmla="*/ 1660897 w 9699298"/>
              <a:gd name="connsiteY35" fmla="*/ 957125 h 985005"/>
              <a:gd name="connsiteX36" fmla="*/ 1189716 w 9699298"/>
              <a:gd name="connsiteY36" fmla="*/ 957125 h 985005"/>
              <a:gd name="connsiteX37" fmla="*/ 31633 w 9699298"/>
              <a:gd name="connsiteY37" fmla="*/ 957125 h 985005"/>
              <a:gd name="connsiteX38" fmla="*/ 31633 w 9699298"/>
              <a:gd name="connsiteY38" fmla="*/ 513836 h 985005"/>
              <a:gd name="connsiteX39" fmla="*/ 31633 w 9699298"/>
              <a:gd name="connsiteY39" fmla="*/ 52453 h 985005"/>
              <a:gd name="connsiteX0" fmla="*/ 182716 w 9699298"/>
              <a:gd name="connsiteY0" fmla="*/ 700 h 985005"/>
              <a:gd name="connsiteX1" fmla="*/ 502814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012863 w 9699298"/>
              <a:gd name="connsiteY4" fmla="*/ 52453 h 985005"/>
              <a:gd name="connsiteX5" fmla="*/ 2387537 w 9699298"/>
              <a:gd name="connsiteY5" fmla="*/ 52453 h 985005"/>
              <a:gd name="connsiteX6" fmla="*/ 2665704 w 9699298"/>
              <a:gd name="connsiteY6" fmla="*/ 52453 h 985005"/>
              <a:gd name="connsiteX7" fmla="*/ 3233392 w 9699298"/>
              <a:gd name="connsiteY7" fmla="*/ 52453 h 985005"/>
              <a:gd name="connsiteX8" fmla="*/ 3511559 w 9699298"/>
              <a:gd name="connsiteY8" fmla="*/ 52453 h 985005"/>
              <a:gd name="connsiteX9" fmla="*/ 3886233 w 9699298"/>
              <a:gd name="connsiteY9" fmla="*/ 52453 h 985005"/>
              <a:gd name="connsiteX10" fmla="*/ 4453920 w 9699298"/>
              <a:gd name="connsiteY10" fmla="*/ 52453 h 985005"/>
              <a:gd name="connsiteX11" fmla="*/ 5021608 w 9699298"/>
              <a:gd name="connsiteY11" fmla="*/ 52453 h 985005"/>
              <a:gd name="connsiteX12" fmla="*/ 5396282 w 9699298"/>
              <a:gd name="connsiteY12" fmla="*/ 52453 h 985005"/>
              <a:gd name="connsiteX13" fmla="*/ 6060476 w 9699298"/>
              <a:gd name="connsiteY13" fmla="*/ 52453 h 985005"/>
              <a:gd name="connsiteX14" fmla="*/ 6821178 w 9699298"/>
              <a:gd name="connsiteY14" fmla="*/ 52453 h 985005"/>
              <a:gd name="connsiteX15" fmla="*/ 7388866 w 9699298"/>
              <a:gd name="connsiteY15" fmla="*/ 52453 h 985005"/>
              <a:gd name="connsiteX16" fmla="*/ 7860046 w 9699298"/>
              <a:gd name="connsiteY16" fmla="*/ 52453 h 985005"/>
              <a:gd name="connsiteX17" fmla="*/ 8427734 w 9699298"/>
              <a:gd name="connsiteY17" fmla="*/ 52453 h 985005"/>
              <a:gd name="connsiteX18" fmla="*/ 8705901 w 9699298"/>
              <a:gd name="connsiteY18" fmla="*/ 52453 h 985005"/>
              <a:gd name="connsiteX19" fmla="*/ 9682324 w 9699298"/>
              <a:gd name="connsiteY19" fmla="*/ 52453 h 985005"/>
              <a:gd name="connsiteX20" fmla="*/ 9682324 w 9699298"/>
              <a:gd name="connsiteY20" fmla="*/ 522882 h 985005"/>
              <a:gd name="connsiteX21" fmla="*/ 9682324 w 9699298"/>
              <a:gd name="connsiteY21" fmla="*/ 957125 h 985005"/>
              <a:gd name="connsiteX22" fmla="*/ 9404157 w 9699298"/>
              <a:gd name="connsiteY22" fmla="*/ 957125 h 985005"/>
              <a:gd name="connsiteX23" fmla="*/ 8643455 w 9699298"/>
              <a:gd name="connsiteY23" fmla="*/ 957125 h 985005"/>
              <a:gd name="connsiteX24" fmla="*/ 8268782 w 9699298"/>
              <a:gd name="connsiteY24" fmla="*/ 957125 h 985005"/>
              <a:gd name="connsiteX25" fmla="*/ 7894108 w 9699298"/>
              <a:gd name="connsiteY25" fmla="*/ 957125 h 985005"/>
              <a:gd name="connsiteX26" fmla="*/ 7326420 w 9699298"/>
              <a:gd name="connsiteY26" fmla="*/ 957125 h 985005"/>
              <a:gd name="connsiteX27" fmla="*/ 6662225 w 9699298"/>
              <a:gd name="connsiteY27" fmla="*/ 957125 h 985005"/>
              <a:gd name="connsiteX28" fmla="*/ 6384058 w 9699298"/>
              <a:gd name="connsiteY28" fmla="*/ 957125 h 985005"/>
              <a:gd name="connsiteX29" fmla="*/ 5623357 w 9699298"/>
              <a:gd name="connsiteY29" fmla="*/ 957125 h 985005"/>
              <a:gd name="connsiteX30" fmla="*/ 5248683 w 9699298"/>
              <a:gd name="connsiteY30" fmla="*/ 957125 h 985005"/>
              <a:gd name="connsiteX31" fmla="*/ 4777502 w 9699298"/>
              <a:gd name="connsiteY31" fmla="*/ 957125 h 985005"/>
              <a:gd name="connsiteX32" fmla="*/ 4306321 w 9699298"/>
              <a:gd name="connsiteY32" fmla="*/ 957125 h 985005"/>
              <a:gd name="connsiteX33" fmla="*/ 3835141 w 9699298"/>
              <a:gd name="connsiteY33" fmla="*/ 957125 h 985005"/>
              <a:gd name="connsiteX34" fmla="*/ 3556974 w 9699298"/>
              <a:gd name="connsiteY34" fmla="*/ 957125 h 985005"/>
              <a:gd name="connsiteX35" fmla="*/ 3182300 w 9699298"/>
              <a:gd name="connsiteY35" fmla="*/ 957125 h 985005"/>
              <a:gd name="connsiteX36" fmla="*/ 2614612 w 9699298"/>
              <a:gd name="connsiteY36" fmla="*/ 957125 h 985005"/>
              <a:gd name="connsiteX37" fmla="*/ 2239938 w 9699298"/>
              <a:gd name="connsiteY37" fmla="*/ 957125 h 985005"/>
              <a:gd name="connsiteX38" fmla="*/ 1672250 w 9699298"/>
              <a:gd name="connsiteY38" fmla="*/ 957125 h 985005"/>
              <a:gd name="connsiteX39" fmla="*/ 1201070 w 9699298"/>
              <a:gd name="connsiteY39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noFill/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623122876">
                  <a:custGeom>
                    <a:avLst/>
                    <a:gdLst>
                      <a:gd name="connsiteX0" fmla="*/ 19875 w 6094133"/>
                      <a:gd name="connsiteY0" fmla="*/ 66553 h 1249788"/>
                      <a:gd name="connsiteX1" fmla="*/ 255285 w 6094133"/>
                      <a:gd name="connsiteY1" fmla="*/ 66553 h 1249788"/>
                      <a:gd name="connsiteX2" fmla="*/ 490695 w 6094133"/>
                      <a:gd name="connsiteY2" fmla="*/ 66553 h 1249788"/>
                      <a:gd name="connsiteX3" fmla="*/ 847377 w 6094133"/>
                      <a:gd name="connsiteY3" fmla="*/ 66553 h 1249788"/>
                      <a:gd name="connsiteX4" fmla="*/ 1325331 w 6094133"/>
                      <a:gd name="connsiteY4" fmla="*/ 66553 h 1249788"/>
                      <a:gd name="connsiteX5" fmla="*/ 1803285 w 6094133"/>
                      <a:gd name="connsiteY5" fmla="*/ 66553 h 1249788"/>
                      <a:gd name="connsiteX6" fmla="*/ 2159966 w 6094133"/>
                      <a:gd name="connsiteY6" fmla="*/ 66553 h 1249788"/>
                      <a:gd name="connsiteX7" fmla="*/ 2456012 w 6094133"/>
                      <a:gd name="connsiteY7" fmla="*/ 66553 h 1249788"/>
                      <a:gd name="connsiteX8" fmla="*/ 2873330 w 6094133"/>
                      <a:gd name="connsiteY8" fmla="*/ 66553 h 1249788"/>
                      <a:gd name="connsiteX9" fmla="*/ 3169376 w 6094133"/>
                      <a:gd name="connsiteY9" fmla="*/ 66553 h 1249788"/>
                      <a:gd name="connsiteX10" fmla="*/ 3404786 w 6094133"/>
                      <a:gd name="connsiteY10" fmla="*/ 66553 h 1249788"/>
                      <a:gd name="connsiteX11" fmla="*/ 3822104 w 6094133"/>
                      <a:gd name="connsiteY11" fmla="*/ 66553 h 1249788"/>
                      <a:gd name="connsiteX12" fmla="*/ 4300058 w 6094133"/>
                      <a:gd name="connsiteY12" fmla="*/ 66553 h 1249788"/>
                      <a:gd name="connsiteX13" fmla="*/ 4596104 w 6094133"/>
                      <a:gd name="connsiteY13" fmla="*/ 66553 h 1249788"/>
                      <a:gd name="connsiteX14" fmla="*/ 4831514 w 6094133"/>
                      <a:gd name="connsiteY14" fmla="*/ 66553 h 1249788"/>
                      <a:gd name="connsiteX15" fmla="*/ 5248832 w 6094133"/>
                      <a:gd name="connsiteY15" fmla="*/ 66553 h 1249788"/>
                      <a:gd name="connsiteX16" fmla="*/ 5666150 w 6094133"/>
                      <a:gd name="connsiteY16" fmla="*/ 66553 h 1249788"/>
                      <a:gd name="connsiteX17" fmla="*/ 6083468 w 6094133"/>
                      <a:gd name="connsiteY17" fmla="*/ 66553 h 1249788"/>
                      <a:gd name="connsiteX18" fmla="*/ 6083468 w 6094133"/>
                      <a:gd name="connsiteY18" fmla="*/ 629004 h 1249788"/>
                      <a:gd name="connsiteX19" fmla="*/ 6083468 w 6094133"/>
                      <a:gd name="connsiteY19" fmla="*/ 1214413 h 1249788"/>
                      <a:gd name="connsiteX20" fmla="*/ 5726786 w 6094133"/>
                      <a:gd name="connsiteY20" fmla="*/ 1214413 h 1249788"/>
                      <a:gd name="connsiteX21" fmla="*/ 5309468 w 6094133"/>
                      <a:gd name="connsiteY21" fmla="*/ 1214413 h 1249788"/>
                      <a:gd name="connsiteX22" fmla="*/ 5074058 w 6094133"/>
                      <a:gd name="connsiteY22" fmla="*/ 1214413 h 1249788"/>
                      <a:gd name="connsiteX23" fmla="*/ 4778012 w 6094133"/>
                      <a:gd name="connsiteY23" fmla="*/ 1214413 h 1249788"/>
                      <a:gd name="connsiteX24" fmla="*/ 4421330 w 6094133"/>
                      <a:gd name="connsiteY24" fmla="*/ 1214413 h 1249788"/>
                      <a:gd name="connsiteX25" fmla="*/ 4004012 w 6094133"/>
                      <a:gd name="connsiteY25" fmla="*/ 1214413 h 1249788"/>
                      <a:gd name="connsiteX26" fmla="*/ 3707966 w 6094133"/>
                      <a:gd name="connsiteY26" fmla="*/ 1214413 h 1249788"/>
                      <a:gd name="connsiteX27" fmla="*/ 3533192 w 6094133"/>
                      <a:gd name="connsiteY27" fmla="*/ 1214413 h 1249788"/>
                      <a:gd name="connsiteX28" fmla="*/ 3176510 w 6094133"/>
                      <a:gd name="connsiteY28" fmla="*/ 1214413 h 1249788"/>
                      <a:gd name="connsiteX29" fmla="*/ 2880464 w 6094133"/>
                      <a:gd name="connsiteY29" fmla="*/ 1214413 h 1249788"/>
                      <a:gd name="connsiteX30" fmla="*/ 2705689 w 6094133"/>
                      <a:gd name="connsiteY30" fmla="*/ 1214413 h 1249788"/>
                      <a:gd name="connsiteX31" fmla="*/ 2530915 w 6094133"/>
                      <a:gd name="connsiteY31" fmla="*/ 1214413 h 1249788"/>
                      <a:gd name="connsiteX32" fmla="*/ 2113598 w 6094133"/>
                      <a:gd name="connsiteY32" fmla="*/ 1214413 h 1249788"/>
                      <a:gd name="connsiteX33" fmla="*/ 1817552 w 6094133"/>
                      <a:gd name="connsiteY33" fmla="*/ 1214413 h 1249788"/>
                      <a:gd name="connsiteX34" fmla="*/ 1460870 w 6094133"/>
                      <a:gd name="connsiteY34" fmla="*/ 1214413 h 1249788"/>
                      <a:gd name="connsiteX35" fmla="*/ 1043552 w 6094133"/>
                      <a:gd name="connsiteY35" fmla="*/ 1214413 h 1249788"/>
                      <a:gd name="connsiteX36" fmla="*/ 747506 w 6094133"/>
                      <a:gd name="connsiteY36" fmla="*/ 1214413 h 1249788"/>
                      <a:gd name="connsiteX37" fmla="*/ 19875 w 6094133"/>
                      <a:gd name="connsiteY37" fmla="*/ 1214413 h 1249788"/>
                      <a:gd name="connsiteX38" fmla="*/ 19875 w 6094133"/>
                      <a:gd name="connsiteY38" fmla="*/ 651962 h 1249788"/>
                      <a:gd name="connsiteX39" fmla="*/ 19875 w 6094133"/>
                      <a:gd name="connsiteY39" fmla="*/ 66553 h 1249788"/>
                      <a:gd name="connsiteX0" fmla="*/ 114801 w 6094133"/>
                      <a:gd name="connsiteY0" fmla="*/ 888 h 1249788"/>
                      <a:gd name="connsiteX1" fmla="*/ 315921 w 6094133"/>
                      <a:gd name="connsiteY1" fmla="*/ 66553 h 1249788"/>
                      <a:gd name="connsiteX2" fmla="*/ 490695 w 6094133"/>
                      <a:gd name="connsiteY2" fmla="*/ 66553 h 1249788"/>
                      <a:gd name="connsiteX3" fmla="*/ 847377 w 6094133"/>
                      <a:gd name="connsiteY3" fmla="*/ 66553 h 1249788"/>
                      <a:gd name="connsiteX4" fmla="*/ 1264695 w 6094133"/>
                      <a:gd name="connsiteY4" fmla="*/ 66553 h 1249788"/>
                      <a:gd name="connsiteX5" fmla="*/ 1500105 w 6094133"/>
                      <a:gd name="connsiteY5" fmla="*/ 66553 h 1249788"/>
                      <a:gd name="connsiteX6" fmla="*/ 1674879 w 6094133"/>
                      <a:gd name="connsiteY6" fmla="*/ 66553 h 1249788"/>
                      <a:gd name="connsiteX7" fmla="*/ 2031561 w 6094133"/>
                      <a:gd name="connsiteY7" fmla="*/ 66553 h 1249788"/>
                      <a:gd name="connsiteX8" fmla="*/ 2206335 w 6094133"/>
                      <a:gd name="connsiteY8" fmla="*/ 66553 h 1249788"/>
                      <a:gd name="connsiteX9" fmla="*/ 2441745 w 6094133"/>
                      <a:gd name="connsiteY9" fmla="*/ 66553 h 1249788"/>
                      <a:gd name="connsiteX10" fmla="*/ 2798427 w 6094133"/>
                      <a:gd name="connsiteY10" fmla="*/ 66553 h 1249788"/>
                      <a:gd name="connsiteX11" fmla="*/ 3155109 w 6094133"/>
                      <a:gd name="connsiteY11" fmla="*/ 66553 h 1249788"/>
                      <a:gd name="connsiteX12" fmla="*/ 3390519 w 6094133"/>
                      <a:gd name="connsiteY12" fmla="*/ 66553 h 1249788"/>
                      <a:gd name="connsiteX13" fmla="*/ 3807837 w 6094133"/>
                      <a:gd name="connsiteY13" fmla="*/ 66553 h 1249788"/>
                      <a:gd name="connsiteX14" fmla="*/ 4285791 w 6094133"/>
                      <a:gd name="connsiteY14" fmla="*/ 66553 h 1249788"/>
                      <a:gd name="connsiteX15" fmla="*/ 4642473 w 6094133"/>
                      <a:gd name="connsiteY15" fmla="*/ 66553 h 1249788"/>
                      <a:gd name="connsiteX16" fmla="*/ 4938518 w 6094133"/>
                      <a:gd name="connsiteY16" fmla="*/ 66553 h 1249788"/>
                      <a:gd name="connsiteX17" fmla="*/ 5295200 w 6094133"/>
                      <a:gd name="connsiteY17" fmla="*/ 66553 h 1249788"/>
                      <a:gd name="connsiteX18" fmla="*/ 5469975 w 6094133"/>
                      <a:gd name="connsiteY18" fmla="*/ 66553 h 1249788"/>
                      <a:gd name="connsiteX19" fmla="*/ 6083468 w 6094133"/>
                      <a:gd name="connsiteY19" fmla="*/ 66553 h 1249788"/>
                      <a:gd name="connsiteX20" fmla="*/ 6083468 w 6094133"/>
                      <a:gd name="connsiteY20" fmla="*/ 663439 h 1249788"/>
                      <a:gd name="connsiteX21" fmla="*/ 6083468 w 6094133"/>
                      <a:gd name="connsiteY21" fmla="*/ 1214413 h 1249788"/>
                      <a:gd name="connsiteX22" fmla="*/ 5908693 w 6094133"/>
                      <a:gd name="connsiteY22" fmla="*/ 1214413 h 1249788"/>
                      <a:gd name="connsiteX23" fmla="*/ 5430739 w 6094133"/>
                      <a:gd name="connsiteY23" fmla="*/ 1214413 h 1249788"/>
                      <a:gd name="connsiteX24" fmla="*/ 5195330 w 6094133"/>
                      <a:gd name="connsiteY24" fmla="*/ 1214413 h 1249788"/>
                      <a:gd name="connsiteX25" fmla="*/ 4959920 w 6094133"/>
                      <a:gd name="connsiteY25" fmla="*/ 1214413 h 1249788"/>
                      <a:gd name="connsiteX26" fmla="*/ 4603238 w 6094133"/>
                      <a:gd name="connsiteY26" fmla="*/ 1214413 h 1249788"/>
                      <a:gd name="connsiteX27" fmla="*/ 4185919 w 6094133"/>
                      <a:gd name="connsiteY27" fmla="*/ 1214413 h 1249788"/>
                      <a:gd name="connsiteX28" fmla="*/ 4011145 w 6094133"/>
                      <a:gd name="connsiteY28" fmla="*/ 1214413 h 1249788"/>
                      <a:gd name="connsiteX29" fmla="*/ 3533192 w 6094133"/>
                      <a:gd name="connsiteY29" fmla="*/ 1214413 h 1249788"/>
                      <a:gd name="connsiteX30" fmla="*/ 3297782 w 6094133"/>
                      <a:gd name="connsiteY30" fmla="*/ 1214413 h 1249788"/>
                      <a:gd name="connsiteX31" fmla="*/ 3001736 w 6094133"/>
                      <a:gd name="connsiteY31" fmla="*/ 1214413 h 1249788"/>
                      <a:gd name="connsiteX32" fmla="*/ 2705689 w 6094133"/>
                      <a:gd name="connsiteY32" fmla="*/ 1214413 h 1249788"/>
                      <a:gd name="connsiteX33" fmla="*/ 2409644 w 6094133"/>
                      <a:gd name="connsiteY33" fmla="*/ 1214413 h 1249788"/>
                      <a:gd name="connsiteX34" fmla="*/ 2234870 w 6094133"/>
                      <a:gd name="connsiteY34" fmla="*/ 1214413 h 1249788"/>
                      <a:gd name="connsiteX35" fmla="*/ 1999460 w 6094133"/>
                      <a:gd name="connsiteY35" fmla="*/ 1214413 h 1249788"/>
                      <a:gd name="connsiteX36" fmla="*/ 1642777 w 6094133"/>
                      <a:gd name="connsiteY36" fmla="*/ 1214413 h 1249788"/>
                      <a:gd name="connsiteX37" fmla="*/ 1407367 w 6094133"/>
                      <a:gd name="connsiteY37" fmla="*/ 1214413 h 1249788"/>
                      <a:gd name="connsiteX38" fmla="*/ 1050685 w 6094133"/>
                      <a:gd name="connsiteY38" fmla="*/ 1214413 h 1249788"/>
                      <a:gd name="connsiteX39" fmla="*/ 754640 w 6094133"/>
                      <a:gd name="connsiteY39" fmla="*/ 1214413 h 1249788"/>
                      <a:gd name="connsiteX40" fmla="*/ 579866 w 6094133"/>
                      <a:gd name="connsiteY40" fmla="*/ 1214413 h 1249788"/>
                      <a:gd name="connsiteX41" fmla="*/ 19875 w 6094133"/>
                      <a:gd name="connsiteY41" fmla="*/ 1214413 h 1249788"/>
                      <a:gd name="connsiteX42" fmla="*/ 19875 w 6094133"/>
                      <a:gd name="connsiteY42" fmla="*/ 617526 h 1249788"/>
                      <a:gd name="connsiteX43" fmla="*/ 114801 w 6094133"/>
                      <a:gd name="connsiteY43" fmla="*/ 888 h 1249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6094133" h="1249788" fill="none" extrusionOk="0">
                        <a:moveTo>
                          <a:pt x="19875" y="66553"/>
                        </a:moveTo>
                        <a:cubicBezTo>
                          <a:pt x="84698" y="44393"/>
                          <a:pt x="200227" y="105648"/>
                          <a:pt x="255285" y="66553"/>
                        </a:cubicBezTo>
                        <a:cubicBezTo>
                          <a:pt x="283175" y="24374"/>
                          <a:pt x="431247" y="107534"/>
                          <a:pt x="490695" y="66553"/>
                        </a:cubicBezTo>
                        <a:cubicBezTo>
                          <a:pt x="534852" y="-4253"/>
                          <a:pt x="719098" y="132726"/>
                          <a:pt x="847377" y="66553"/>
                        </a:cubicBezTo>
                        <a:cubicBezTo>
                          <a:pt x="964422" y="-11627"/>
                          <a:pt x="1164689" y="132505"/>
                          <a:pt x="1325331" y="66553"/>
                        </a:cubicBezTo>
                        <a:cubicBezTo>
                          <a:pt x="1481889" y="-16763"/>
                          <a:pt x="1706577" y="152138"/>
                          <a:pt x="1803285" y="66553"/>
                        </a:cubicBezTo>
                        <a:cubicBezTo>
                          <a:pt x="1900421" y="-12332"/>
                          <a:pt x="2096115" y="103547"/>
                          <a:pt x="2159966" y="66553"/>
                        </a:cubicBezTo>
                        <a:cubicBezTo>
                          <a:pt x="2229243" y="20518"/>
                          <a:pt x="2393932" y="121249"/>
                          <a:pt x="2456012" y="66553"/>
                        </a:cubicBezTo>
                        <a:cubicBezTo>
                          <a:pt x="2523608" y="51604"/>
                          <a:pt x="2689431" y="75166"/>
                          <a:pt x="2873330" y="66553"/>
                        </a:cubicBezTo>
                        <a:cubicBezTo>
                          <a:pt x="3055717" y="63272"/>
                          <a:pt x="3057689" y="81800"/>
                          <a:pt x="3169376" y="66553"/>
                        </a:cubicBezTo>
                        <a:cubicBezTo>
                          <a:pt x="3287111" y="50808"/>
                          <a:pt x="3370433" y="131552"/>
                          <a:pt x="3404786" y="66553"/>
                        </a:cubicBezTo>
                        <a:cubicBezTo>
                          <a:pt x="3489184" y="-8378"/>
                          <a:pt x="3686900" y="93694"/>
                          <a:pt x="3822104" y="66553"/>
                        </a:cubicBezTo>
                        <a:cubicBezTo>
                          <a:pt x="3952124" y="58156"/>
                          <a:pt x="4192621" y="112948"/>
                          <a:pt x="4300058" y="66553"/>
                        </a:cubicBezTo>
                        <a:cubicBezTo>
                          <a:pt x="4482385" y="28746"/>
                          <a:pt x="4515316" y="145532"/>
                          <a:pt x="4596104" y="66553"/>
                        </a:cubicBezTo>
                        <a:cubicBezTo>
                          <a:pt x="4684499" y="3242"/>
                          <a:pt x="4715564" y="108774"/>
                          <a:pt x="4831514" y="66553"/>
                        </a:cubicBezTo>
                        <a:cubicBezTo>
                          <a:pt x="4905795" y="-2890"/>
                          <a:pt x="5077597" y="193276"/>
                          <a:pt x="5248832" y="66553"/>
                        </a:cubicBezTo>
                        <a:cubicBezTo>
                          <a:pt x="5399770" y="-18959"/>
                          <a:pt x="5481437" y="125056"/>
                          <a:pt x="5666150" y="66553"/>
                        </a:cubicBezTo>
                        <a:cubicBezTo>
                          <a:pt x="5866600" y="-19511"/>
                          <a:pt x="5978950" y="65293"/>
                          <a:pt x="6083468" y="66553"/>
                        </a:cubicBezTo>
                        <a:cubicBezTo>
                          <a:pt x="6128790" y="151144"/>
                          <a:pt x="6092271" y="400286"/>
                          <a:pt x="6083468" y="629004"/>
                        </a:cubicBezTo>
                        <a:cubicBezTo>
                          <a:pt x="6099790" y="866016"/>
                          <a:pt x="6063093" y="972678"/>
                          <a:pt x="6083468" y="1214413"/>
                        </a:cubicBezTo>
                        <a:cubicBezTo>
                          <a:pt x="5968800" y="1275791"/>
                          <a:pt x="5817108" y="1147127"/>
                          <a:pt x="5726786" y="1214413"/>
                        </a:cubicBezTo>
                        <a:cubicBezTo>
                          <a:pt x="5643062" y="1263672"/>
                          <a:pt x="5396613" y="1140999"/>
                          <a:pt x="5309468" y="1214413"/>
                        </a:cubicBezTo>
                        <a:cubicBezTo>
                          <a:pt x="5222549" y="1266782"/>
                          <a:pt x="5199727" y="1148665"/>
                          <a:pt x="5074058" y="1214413"/>
                        </a:cubicBezTo>
                        <a:cubicBezTo>
                          <a:pt x="4977603" y="1286876"/>
                          <a:pt x="4901494" y="1194525"/>
                          <a:pt x="4778012" y="1214413"/>
                        </a:cubicBezTo>
                        <a:cubicBezTo>
                          <a:pt x="4655081" y="1240522"/>
                          <a:pt x="4574579" y="1135395"/>
                          <a:pt x="4421330" y="1214413"/>
                        </a:cubicBezTo>
                        <a:cubicBezTo>
                          <a:pt x="4284210" y="1291417"/>
                          <a:pt x="4123998" y="1190836"/>
                          <a:pt x="4004012" y="1214413"/>
                        </a:cubicBezTo>
                        <a:cubicBezTo>
                          <a:pt x="3887678" y="1230329"/>
                          <a:pt x="3851202" y="1209725"/>
                          <a:pt x="3707966" y="1214413"/>
                        </a:cubicBezTo>
                        <a:cubicBezTo>
                          <a:pt x="3554746" y="1216763"/>
                          <a:pt x="3605789" y="1167075"/>
                          <a:pt x="3533192" y="1214413"/>
                        </a:cubicBezTo>
                        <a:cubicBezTo>
                          <a:pt x="3444300" y="1267550"/>
                          <a:pt x="3297239" y="1159659"/>
                          <a:pt x="3176510" y="1214413"/>
                        </a:cubicBezTo>
                        <a:cubicBezTo>
                          <a:pt x="3059563" y="1250897"/>
                          <a:pt x="2958989" y="1126286"/>
                          <a:pt x="2880464" y="1214413"/>
                        </a:cubicBezTo>
                        <a:cubicBezTo>
                          <a:pt x="2816391" y="1282426"/>
                          <a:pt x="2745556" y="1214767"/>
                          <a:pt x="2705689" y="1214413"/>
                        </a:cubicBezTo>
                        <a:cubicBezTo>
                          <a:pt x="2649000" y="1221226"/>
                          <a:pt x="2623098" y="1179942"/>
                          <a:pt x="2530915" y="1214413"/>
                        </a:cubicBezTo>
                        <a:cubicBezTo>
                          <a:pt x="2402001" y="1254767"/>
                          <a:pt x="2327161" y="1216422"/>
                          <a:pt x="2113598" y="1214413"/>
                        </a:cubicBezTo>
                        <a:cubicBezTo>
                          <a:pt x="1915405" y="1257112"/>
                          <a:pt x="1943183" y="1209320"/>
                          <a:pt x="1817552" y="1214413"/>
                        </a:cubicBezTo>
                        <a:cubicBezTo>
                          <a:pt x="1686807" y="1211816"/>
                          <a:pt x="1634395" y="1184926"/>
                          <a:pt x="1460870" y="1214413"/>
                        </a:cubicBezTo>
                        <a:cubicBezTo>
                          <a:pt x="1281368" y="1223582"/>
                          <a:pt x="1140039" y="1176443"/>
                          <a:pt x="1043552" y="1214413"/>
                        </a:cubicBezTo>
                        <a:cubicBezTo>
                          <a:pt x="920926" y="1248664"/>
                          <a:pt x="823972" y="1188620"/>
                          <a:pt x="747506" y="1214413"/>
                        </a:cubicBezTo>
                        <a:cubicBezTo>
                          <a:pt x="676319" y="1227464"/>
                          <a:pt x="265568" y="1174972"/>
                          <a:pt x="19875" y="1214413"/>
                        </a:cubicBezTo>
                        <a:cubicBezTo>
                          <a:pt x="4665" y="970700"/>
                          <a:pt x="28515" y="860644"/>
                          <a:pt x="19875" y="651962"/>
                        </a:cubicBezTo>
                        <a:cubicBezTo>
                          <a:pt x="3669" y="418161"/>
                          <a:pt x="35144" y="365455"/>
                          <a:pt x="19875" y="66553"/>
                        </a:cubicBezTo>
                        <a:close/>
                      </a:path>
                      <a:path w="6094133" h="1249788" stroke="0" extrusionOk="0">
                        <a:moveTo>
                          <a:pt x="114801" y="888"/>
                        </a:moveTo>
                        <a:cubicBezTo>
                          <a:pt x="204262" y="-16334"/>
                          <a:pt x="246768" y="60522"/>
                          <a:pt x="315921" y="66553"/>
                        </a:cubicBezTo>
                        <a:cubicBezTo>
                          <a:pt x="380306" y="74669"/>
                          <a:pt x="405507" y="87149"/>
                          <a:pt x="490695" y="66553"/>
                        </a:cubicBezTo>
                        <a:cubicBezTo>
                          <a:pt x="572847" y="60375"/>
                          <a:pt x="704772" y="119094"/>
                          <a:pt x="847377" y="66553"/>
                        </a:cubicBezTo>
                        <a:cubicBezTo>
                          <a:pt x="975756" y="2661"/>
                          <a:pt x="1105448" y="166719"/>
                          <a:pt x="1264695" y="66553"/>
                        </a:cubicBezTo>
                        <a:cubicBezTo>
                          <a:pt x="1399100" y="-11095"/>
                          <a:pt x="1446329" y="87312"/>
                          <a:pt x="1500105" y="66553"/>
                        </a:cubicBezTo>
                        <a:cubicBezTo>
                          <a:pt x="1548147" y="62087"/>
                          <a:pt x="1613903" y="95070"/>
                          <a:pt x="1674879" y="66553"/>
                        </a:cubicBezTo>
                        <a:cubicBezTo>
                          <a:pt x="1742704" y="22193"/>
                          <a:pt x="1950871" y="137554"/>
                          <a:pt x="2031561" y="66553"/>
                        </a:cubicBezTo>
                        <a:cubicBezTo>
                          <a:pt x="2107498" y="-7345"/>
                          <a:pt x="2143684" y="78014"/>
                          <a:pt x="2206335" y="66553"/>
                        </a:cubicBezTo>
                        <a:cubicBezTo>
                          <a:pt x="2261565" y="72788"/>
                          <a:pt x="2354252" y="65020"/>
                          <a:pt x="2441745" y="66553"/>
                        </a:cubicBezTo>
                        <a:cubicBezTo>
                          <a:pt x="2532036" y="71516"/>
                          <a:pt x="2710545" y="65239"/>
                          <a:pt x="2798427" y="66553"/>
                        </a:cubicBezTo>
                        <a:cubicBezTo>
                          <a:pt x="2860088" y="59056"/>
                          <a:pt x="2992301" y="107040"/>
                          <a:pt x="3155109" y="66553"/>
                        </a:cubicBezTo>
                        <a:cubicBezTo>
                          <a:pt x="3313675" y="18266"/>
                          <a:pt x="3271939" y="93311"/>
                          <a:pt x="3390519" y="66553"/>
                        </a:cubicBezTo>
                        <a:cubicBezTo>
                          <a:pt x="3499828" y="14274"/>
                          <a:pt x="3661875" y="118576"/>
                          <a:pt x="3807837" y="66553"/>
                        </a:cubicBezTo>
                        <a:cubicBezTo>
                          <a:pt x="3941030" y="6617"/>
                          <a:pt x="4058136" y="81914"/>
                          <a:pt x="4285791" y="66553"/>
                        </a:cubicBezTo>
                        <a:cubicBezTo>
                          <a:pt x="4511763" y="70056"/>
                          <a:pt x="4556293" y="133998"/>
                          <a:pt x="4642473" y="66553"/>
                        </a:cubicBezTo>
                        <a:cubicBezTo>
                          <a:pt x="4729850" y="9097"/>
                          <a:pt x="4866224" y="101951"/>
                          <a:pt x="4938518" y="66553"/>
                        </a:cubicBezTo>
                        <a:cubicBezTo>
                          <a:pt x="5003161" y="29046"/>
                          <a:pt x="5105438" y="62381"/>
                          <a:pt x="5295200" y="66553"/>
                        </a:cubicBezTo>
                        <a:cubicBezTo>
                          <a:pt x="5456153" y="57969"/>
                          <a:pt x="5404848" y="73489"/>
                          <a:pt x="5469975" y="66553"/>
                        </a:cubicBezTo>
                        <a:cubicBezTo>
                          <a:pt x="5485554" y="75488"/>
                          <a:pt x="5818395" y="95622"/>
                          <a:pt x="6083468" y="66553"/>
                        </a:cubicBezTo>
                        <a:cubicBezTo>
                          <a:pt x="6090011" y="363831"/>
                          <a:pt x="6039579" y="522178"/>
                          <a:pt x="6083468" y="663439"/>
                        </a:cubicBezTo>
                        <a:cubicBezTo>
                          <a:pt x="6151766" y="789439"/>
                          <a:pt x="6104045" y="1056879"/>
                          <a:pt x="6083468" y="1214413"/>
                        </a:cubicBezTo>
                        <a:cubicBezTo>
                          <a:pt x="6029535" y="1214606"/>
                          <a:pt x="5999399" y="1168835"/>
                          <a:pt x="5908693" y="1214413"/>
                        </a:cubicBezTo>
                        <a:cubicBezTo>
                          <a:pt x="5824266" y="1249095"/>
                          <a:pt x="5575720" y="1136954"/>
                          <a:pt x="5430739" y="1214413"/>
                        </a:cubicBezTo>
                        <a:cubicBezTo>
                          <a:pt x="5312792" y="1312602"/>
                          <a:pt x="5265419" y="1174513"/>
                          <a:pt x="5195330" y="1214413"/>
                        </a:cubicBezTo>
                        <a:cubicBezTo>
                          <a:pt x="5101839" y="1271597"/>
                          <a:pt x="5008287" y="1177505"/>
                          <a:pt x="4959920" y="1214413"/>
                        </a:cubicBezTo>
                        <a:cubicBezTo>
                          <a:pt x="4909383" y="1244352"/>
                          <a:pt x="4725340" y="1195666"/>
                          <a:pt x="4603238" y="1214413"/>
                        </a:cubicBezTo>
                        <a:cubicBezTo>
                          <a:pt x="4430561" y="1240968"/>
                          <a:pt x="4303536" y="1115481"/>
                          <a:pt x="4185919" y="1214413"/>
                        </a:cubicBezTo>
                        <a:cubicBezTo>
                          <a:pt x="4092203" y="1294754"/>
                          <a:pt x="4062222" y="1177434"/>
                          <a:pt x="4011145" y="1214413"/>
                        </a:cubicBezTo>
                        <a:cubicBezTo>
                          <a:pt x="3954949" y="1240988"/>
                          <a:pt x="3716407" y="1159884"/>
                          <a:pt x="3533192" y="1214413"/>
                        </a:cubicBezTo>
                        <a:cubicBezTo>
                          <a:pt x="3370381" y="1251806"/>
                          <a:pt x="3371895" y="1196987"/>
                          <a:pt x="3297782" y="1214413"/>
                        </a:cubicBezTo>
                        <a:cubicBezTo>
                          <a:pt x="3235270" y="1217200"/>
                          <a:pt x="3095144" y="1218440"/>
                          <a:pt x="3001736" y="1214413"/>
                        </a:cubicBezTo>
                        <a:cubicBezTo>
                          <a:pt x="2926388" y="1214186"/>
                          <a:pt x="2774199" y="1201768"/>
                          <a:pt x="2705689" y="1214413"/>
                        </a:cubicBezTo>
                        <a:cubicBezTo>
                          <a:pt x="2636161" y="1241776"/>
                          <a:pt x="2489158" y="1177065"/>
                          <a:pt x="2409644" y="1214413"/>
                        </a:cubicBezTo>
                        <a:cubicBezTo>
                          <a:pt x="2338519" y="1257878"/>
                          <a:pt x="2289985" y="1208152"/>
                          <a:pt x="2234870" y="1214413"/>
                        </a:cubicBezTo>
                        <a:cubicBezTo>
                          <a:pt x="2155239" y="1228121"/>
                          <a:pt x="2109121" y="1200443"/>
                          <a:pt x="1999460" y="1214413"/>
                        </a:cubicBezTo>
                        <a:cubicBezTo>
                          <a:pt x="1879822" y="1195135"/>
                          <a:pt x="1767903" y="1138637"/>
                          <a:pt x="1642777" y="1214413"/>
                        </a:cubicBezTo>
                        <a:cubicBezTo>
                          <a:pt x="1493800" y="1287097"/>
                          <a:pt x="1491304" y="1197191"/>
                          <a:pt x="1407367" y="1214413"/>
                        </a:cubicBezTo>
                        <a:cubicBezTo>
                          <a:pt x="1332595" y="1239196"/>
                          <a:pt x="1111697" y="1145597"/>
                          <a:pt x="1050685" y="1214413"/>
                        </a:cubicBezTo>
                        <a:cubicBezTo>
                          <a:pt x="964624" y="1278225"/>
                          <a:pt x="845103" y="1182247"/>
                          <a:pt x="754640" y="1214413"/>
                        </a:cubicBezTo>
                        <a:cubicBezTo>
                          <a:pt x="630692" y="1248658"/>
                          <a:pt x="612774" y="1187506"/>
                          <a:pt x="579866" y="1214413"/>
                        </a:cubicBezTo>
                        <a:cubicBezTo>
                          <a:pt x="538854" y="1232058"/>
                          <a:pt x="140829" y="1157962"/>
                          <a:pt x="19875" y="1214413"/>
                        </a:cubicBezTo>
                        <a:cubicBezTo>
                          <a:pt x="-46477" y="993014"/>
                          <a:pt x="-11729" y="798703"/>
                          <a:pt x="19875" y="617526"/>
                        </a:cubicBezTo>
                        <a:cubicBezTo>
                          <a:pt x="-2421" y="420371"/>
                          <a:pt x="178065" y="268810"/>
                          <a:pt x="114801" y="888"/>
                        </a:cubicBezTo>
                        <a:close/>
                      </a:path>
                      <a:path w="6094133" h="1249788" fill="none" stroke="0" extrusionOk="0">
                        <a:moveTo>
                          <a:pt x="19875" y="66553"/>
                        </a:moveTo>
                        <a:cubicBezTo>
                          <a:pt x="97353" y="36724"/>
                          <a:pt x="201223" y="115477"/>
                          <a:pt x="255285" y="66553"/>
                        </a:cubicBezTo>
                        <a:cubicBezTo>
                          <a:pt x="321553" y="17303"/>
                          <a:pt x="428786" y="110310"/>
                          <a:pt x="490695" y="66553"/>
                        </a:cubicBezTo>
                        <a:cubicBezTo>
                          <a:pt x="525257" y="13398"/>
                          <a:pt x="762818" y="136990"/>
                          <a:pt x="847377" y="66553"/>
                        </a:cubicBezTo>
                        <a:cubicBezTo>
                          <a:pt x="947291" y="-51368"/>
                          <a:pt x="1175558" y="132985"/>
                          <a:pt x="1325331" y="66553"/>
                        </a:cubicBezTo>
                        <a:cubicBezTo>
                          <a:pt x="1431977" y="-13212"/>
                          <a:pt x="1693043" y="173105"/>
                          <a:pt x="1803285" y="66553"/>
                        </a:cubicBezTo>
                        <a:cubicBezTo>
                          <a:pt x="1875080" y="-26544"/>
                          <a:pt x="2076382" y="101466"/>
                          <a:pt x="2159966" y="66553"/>
                        </a:cubicBezTo>
                        <a:cubicBezTo>
                          <a:pt x="2236863" y="-7413"/>
                          <a:pt x="2386813" y="84965"/>
                          <a:pt x="2456012" y="66553"/>
                        </a:cubicBezTo>
                        <a:cubicBezTo>
                          <a:pt x="2565586" y="10147"/>
                          <a:pt x="2710635" y="87241"/>
                          <a:pt x="2873330" y="66553"/>
                        </a:cubicBezTo>
                        <a:cubicBezTo>
                          <a:pt x="3050412" y="64152"/>
                          <a:pt x="3057265" y="89236"/>
                          <a:pt x="3169376" y="66553"/>
                        </a:cubicBezTo>
                        <a:cubicBezTo>
                          <a:pt x="3278934" y="50158"/>
                          <a:pt x="3353431" y="120547"/>
                          <a:pt x="3404786" y="66553"/>
                        </a:cubicBezTo>
                        <a:cubicBezTo>
                          <a:pt x="3439017" y="5903"/>
                          <a:pt x="3671053" y="103351"/>
                          <a:pt x="3822104" y="66553"/>
                        </a:cubicBezTo>
                        <a:cubicBezTo>
                          <a:pt x="3995020" y="45664"/>
                          <a:pt x="4158073" y="128540"/>
                          <a:pt x="4300058" y="66553"/>
                        </a:cubicBezTo>
                        <a:cubicBezTo>
                          <a:pt x="4476304" y="39423"/>
                          <a:pt x="4494041" y="119589"/>
                          <a:pt x="4596104" y="66553"/>
                        </a:cubicBezTo>
                        <a:cubicBezTo>
                          <a:pt x="4705506" y="5465"/>
                          <a:pt x="4721445" y="108147"/>
                          <a:pt x="4831514" y="66553"/>
                        </a:cubicBezTo>
                        <a:cubicBezTo>
                          <a:pt x="4912692" y="-10039"/>
                          <a:pt x="5110476" y="161148"/>
                          <a:pt x="5248832" y="66553"/>
                        </a:cubicBezTo>
                        <a:cubicBezTo>
                          <a:pt x="5390018" y="13386"/>
                          <a:pt x="5460431" y="136946"/>
                          <a:pt x="5666150" y="66553"/>
                        </a:cubicBezTo>
                        <a:cubicBezTo>
                          <a:pt x="5859093" y="-23884"/>
                          <a:pt x="5972214" y="57255"/>
                          <a:pt x="6083468" y="66553"/>
                        </a:cubicBezTo>
                        <a:cubicBezTo>
                          <a:pt x="6140408" y="162341"/>
                          <a:pt x="6036418" y="386913"/>
                          <a:pt x="6083468" y="629004"/>
                        </a:cubicBezTo>
                        <a:cubicBezTo>
                          <a:pt x="6087300" y="841458"/>
                          <a:pt x="6089089" y="963755"/>
                          <a:pt x="6083468" y="1214413"/>
                        </a:cubicBezTo>
                        <a:cubicBezTo>
                          <a:pt x="5970174" y="1248766"/>
                          <a:pt x="5805292" y="1174040"/>
                          <a:pt x="5726786" y="1214413"/>
                        </a:cubicBezTo>
                        <a:cubicBezTo>
                          <a:pt x="5680094" y="1265809"/>
                          <a:pt x="5372464" y="1130705"/>
                          <a:pt x="5309468" y="1214413"/>
                        </a:cubicBezTo>
                        <a:cubicBezTo>
                          <a:pt x="5213981" y="1318549"/>
                          <a:pt x="5142277" y="1152784"/>
                          <a:pt x="5074058" y="1214413"/>
                        </a:cubicBezTo>
                        <a:cubicBezTo>
                          <a:pt x="4965733" y="1238324"/>
                          <a:pt x="4884248" y="1198488"/>
                          <a:pt x="4778012" y="1214413"/>
                        </a:cubicBezTo>
                        <a:cubicBezTo>
                          <a:pt x="4668558" y="1210953"/>
                          <a:pt x="4587895" y="1153462"/>
                          <a:pt x="4421330" y="1214413"/>
                        </a:cubicBezTo>
                        <a:cubicBezTo>
                          <a:pt x="4284466" y="1294980"/>
                          <a:pt x="4107773" y="1189263"/>
                          <a:pt x="4004012" y="1214413"/>
                        </a:cubicBezTo>
                        <a:cubicBezTo>
                          <a:pt x="3882025" y="1236790"/>
                          <a:pt x="3844040" y="1219958"/>
                          <a:pt x="3707966" y="1214413"/>
                        </a:cubicBezTo>
                        <a:cubicBezTo>
                          <a:pt x="3561132" y="1221105"/>
                          <a:pt x="3595955" y="1157768"/>
                          <a:pt x="3533192" y="1214413"/>
                        </a:cubicBezTo>
                        <a:cubicBezTo>
                          <a:pt x="3490312" y="1233803"/>
                          <a:pt x="3305846" y="1186503"/>
                          <a:pt x="3176510" y="1214413"/>
                        </a:cubicBezTo>
                        <a:cubicBezTo>
                          <a:pt x="3085610" y="1253381"/>
                          <a:pt x="2951989" y="1163227"/>
                          <a:pt x="2880464" y="1214413"/>
                        </a:cubicBezTo>
                        <a:cubicBezTo>
                          <a:pt x="2814783" y="1280831"/>
                          <a:pt x="2761895" y="1210412"/>
                          <a:pt x="2705689" y="1214413"/>
                        </a:cubicBezTo>
                        <a:cubicBezTo>
                          <a:pt x="2663167" y="1225804"/>
                          <a:pt x="2624938" y="1156713"/>
                          <a:pt x="2530915" y="1214413"/>
                        </a:cubicBezTo>
                        <a:cubicBezTo>
                          <a:pt x="2446953" y="1225911"/>
                          <a:pt x="2295738" y="1150218"/>
                          <a:pt x="2113598" y="1214413"/>
                        </a:cubicBezTo>
                        <a:cubicBezTo>
                          <a:pt x="1917728" y="1267556"/>
                          <a:pt x="1933882" y="1203852"/>
                          <a:pt x="1817552" y="1214413"/>
                        </a:cubicBezTo>
                        <a:cubicBezTo>
                          <a:pt x="1710188" y="1210429"/>
                          <a:pt x="1643059" y="1193147"/>
                          <a:pt x="1460870" y="1214413"/>
                        </a:cubicBezTo>
                        <a:cubicBezTo>
                          <a:pt x="1293625" y="1243974"/>
                          <a:pt x="1172924" y="1171017"/>
                          <a:pt x="1043552" y="1214413"/>
                        </a:cubicBezTo>
                        <a:cubicBezTo>
                          <a:pt x="927524" y="1250035"/>
                          <a:pt x="805521" y="1208056"/>
                          <a:pt x="747506" y="1214413"/>
                        </a:cubicBezTo>
                        <a:cubicBezTo>
                          <a:pt x="659569" y="1189688"/>
                          <a:pt x="255534" y="1168404"/>
                          <a:pt x="19875" y="1214413"/>
                        </a:cubicBezTo>
                        <a:cubicBezTo>
                          <a:pt x="9400" y="952150"/>
                          <a:pt x="26597" y="884829"/>
                          <a:pt x="19875" y="651962"/>
                        </a:cubicBezTo>
                        <a:cubicBezTo>
                          <a:pt x="1864" y="428994"/>
                          <a:pt x="29974" y="353126"/>
                          <a:pt x="19875" y="6655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xung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của</a:t>
            </a:r>
            <a:r>
              <a:rPr lang="en-US" sz="28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hình</a:t>
            </a:r>
            <a:r>
              <a:rPr lang="en-US" sz="28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lập</a:t>
            </a:r>
            <a:r>
              <a:rPr lang="en-US" sz="28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noProof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phương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bằng</a:t>
            </a:r>
            <a:r>
              <a:rPr lang="en-US" sz="2800" b="1" kern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diện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tích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một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mặt</a:t>
            </a:r>
            <a:r>
              <a:rPr lang="en-US" sz="2800" b="1" i="1" kern="0" dirty="0">
                <a:solidFill>
                  <a:srgbClr val="00B05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en-US" sz="2800" b="1" i="1" kern="0" dirty="0" err="1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nhân</a:t>
            </a:r>
            <a:r>
              <a:rPr lang="en-US" sz="2800" b="1" i="1" kern="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 4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0" name="Rectangle 39">
            <a:extLst>
              <a:ext uri="{FF2B5EF4-FFF2-40B4-BE49-F238E27FC236}">
                <a16:creationId xmlns:a16="http://schemas.microsoft.com/office/drawing/2014/main" id="{C5DAAF24-BFD9-4F6D-BDCE-70A14887E130}"/>
              </a:ext>
            </a:extLst>
          </p:cNvPr>
          <p:cNvSpPr/>
          <p:nvPr/>
        </p:nvSpPr>
        <p:spPr>
          <a:xfrm>
            <a:off x="6642100" y="5228203"/>
            <a:ext cx="5252022" cy="1249788"/>
          </a:xfrm>
          <a:custGeom>
            <a:avLst/>
            <a:gdLst>
              <a:gd name="connsiteX0" fmla="*/ 0 w 9650691"/>
              <a:gd name="connsiteY0" fmla="*/ 0 h 904672"/>
              <a:gd name="connsiteX1" fmla="*/ 374674 w 9650691"/>
              <a:gd name="connsiteY1" fmla="*/ 0 h 904672"/>
              <a:gd name="connsiteX2" fmla="*/ 749348 w 9650691"/>
              <a:gd name="connsiteY2" fmla="*/ 0 h 904672"/>
              <a:gd name="connsiteX3" fmla="*/ 1317035 w 9650691"/>
              <a:gd name="connsiteY3" fmla="*/ 0 h 904672"/>
              <a:gd name="connsiteX4" fmla="*/ 2077737 w 9650691"/>
              <a:gd name="connsiteY4" fmla="*/ 0 h 904672"/>
              <a:gd name="connsiteX5" fmla="*/ 2838439 w 9650691"/>
              <a:gd name="connsiteY5" fmla="*/ 0 h 904672"/>
              <a:gd name="connsiteX6" fmla="*/ 3406126 w 9650691"/>
              <a:gd name="connsiteY6" fmla="*/ 0 h 904672"/>
              <a:gd name="connsiteX7" fmla="*/ 3877307 w 9650691"/>
              <a:gd name="connsiteY7" fmla="*/ 0 h 904672"/>
              <a:gd name="connsiteX8" fmla="*/ 4541502 w 9650691"/>
              <a:gd name="connsiteY8" fmla="*/ 0 h 904672"/>
              <a:gd name="connsiteX9" fmla="*/ 5012682 w 9650691"/>
              <a:gd name="connsiteY9" fmla="*/ 0 h 904672"/>
              <a:gd name="connsiteX10" fmla="*/ 5387356 w 9650691"/>
              <a:gd name="connsiteY10" fmla="*/ 0 h 904672"/>
              <a:gd name="connsiteX11" fmla="*/ 6051551 w 9650691"/>
              <a:gd name="connsiteY11" fmla="*/ 0 h 904672"/>
              <a:gd name="connsiteX12" fmla="*/ 6812252 w 9650691"/>
              <a:gd name="connsiteY12" fmla="*/ 0 h 904672"/>
              <a:gd name="connsiteX13" fmla="*/ 7283433 w 9650691"/>
              <a:gd name="connsiteY13" fmla="*/ 0 h 904672"/>
              <a:gd name="connsiteX14" fmla="*/ 7658107 w 9650691"/>
              <a:gd name="connsiteY14" fmla="*/ 0 h 904672"/>
              <a:gd name="connsiteX15" fmla="*/ 8322302 w 9650691"/>
              <a:gd name="connsiteY15" fmla="*/ 0 h 904672"/>
              <a:gd name="connsiteX16" fmla="*/ 8986496 w 9650691"/>
              <a:gd name="connsiteY16" fmla="*/ 0 h 904672"/>
              <a:gd name="connsiteX17" fmla="*/ 9650691 w 9650691"/>
              <a:gd name="connsiteY17" fmla="*/ 0 h 904672"/>
              <a:gd name="connsiteX18" fmla="*/ 9650691 w 9650691"/>
              <a:gd name="connsiteY18" fmla="*/ 443289 h 904672"/>
              <a:gd name="connsiteX19" fmla="*/ 9650691 w 9650691"/>
              <a:gd name="connsiteY19" fmla="*/ 904672 h 904672"/>
              <a:gd name="connsiteX20" fmla="*/ 9083003 w 9650691"/>
              <a:gd name="connsiteY20" fmla="*/ 904672 h 904672"/>
              <a:gd name="connsiteX21" fmla="*/ 8418809 w 9650691"/>
              <a:gd name="connsiteY21" fmla="*/ 904672 h 904672"/>
              <a:gd name="connsiteX22" fmla="*/ 8044135 w 9650691"/>
              <a:gd name="connsiteY22" fmla="*/ 904672 h 904672"/>
              <a:gd name="connsiteX23" fmla="*/ 7572954 w 9650691"/>
              <a:gd name="connsiteY23" fmla="*/ 904672 h 904672"/>
              <a:gd name="connsiteX24" fmla="*/ 7005266 w 9650691"/>
              <a:gd name="connsiteY24" fmla="*/ 904672 h 904672"/>
              <a:gd name="connsiteX25" fmla="*/ 6341072 w 9650691"/>
              <a:gd name="connsiteY25" fmla="*/ 904672 h 904672"/>
              <a:gd name="connsiteX26" fmla="*/ 5869891 w 9650691"/>
              <a:gd name="connsiteY26" fmla="*/ 904672 h 904672"/>
              <a:gd name="connsiteX27" fmla="*/ 5591724 w 9650691"/>
              <a:gd name="connsiteY27" fmla="*/ 904672 h 904672"/>
              <a:gd name="connsiteX28" fmla="*/ 5024036 w 9650691"/>
              <a:gd name="connsiteY28" fmla="*/ 904672 h 904672"/>
              <a:gd name="connsiteX29" fmla="*/ 4552855 w 9650691"/>
              <a:gd name="connsiteY29" fmla="*/ 904672 h 904672"/>
              <a:gd name="connsiteX30" fmla="*/ 4274688 w 9650691"/>
              <a:gd name="connsiteY30" fmla="*/ 904672 h 904672"/>
              <a:gd name="connsiteX31" fmla="*/ 3996521 w 9650691"/>
              <a:gd name="connsiteY31" fmla="*/ 904672 h 904672"/>
              <a:gd name="connsiteX32" fmla="*/ 3332327 w 9650691"/>
              <a:gd name="connsiteY32" fmla="*/ 904672 h 904672"/>
              <a:gd name="connsiteX33" fmla="*/ 2861146 w 9650691"/>
              <a:gd name="connsiteY33" fmla="*/ 904672 h 904672"/>
              <a:gd name="connsiteX34" fmla="*/ 2293458 w 9650691"/>
              <a:gd name="connsiteY34" fmla="*/ 904672 h 904672"/>
              <a:gd name="connsiteX35" fmla="*/ 1629264 w 9650691"/>
              <a:gd name="connsiteY35" fmla="*/ 904672 h 904672"/>
              <a:gd name="connsiteX36" fmla="*/ 1158083 w 9650691"/>
              <a:gd name="connsiteY36" fmla="*/ 904672 h 904672"/>
              <a:gd name="connsiteX37" fmla="*/ 0 w 9650691"/>
              <a:gd name="connsiteY37" fmla="*/ 904672 h 904672"/>
              <a:gd name="connsiteX38" fmla="*/ 0 w 9650691"/>
              <a:gd name="connsiteY38" fmla="*/ 461383 h 904672"/>
              <a:gd name="connsiteX39" fmla="*/ 0 w 9650691"/>
              <a:gd name="connsiteY39" fmla="*/ 0 h 904672"/>
              <a:gd name="connsiteX0" fmla="*/ 31633 w 9699298"/>
              <a:gd name="connsiteY0" fmla="*/ 52453 h 985005"/>
              <a:gd name="connsiteX1" fmla="*/ 406307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109370 w 9699298"/>
              <a:gd name="connsiteY4" fmla="*/ 52453 h 985005"/>
              <a:gd name="connsiteX5" fmla="*/ 2870072 w 9699298"/>
              <a:gd name="connsiteY5" fmla="*/ 52453 h 985005"/>
              <a:gd name="connsiteX6" fmla="*/ 3437759 w 9699298"/>
              <a:gd name="connsiteY6" fmla="*/ 52453 h 985005"/>
              <a:gd name="connsiteX7" fmla="*/ 3908940 w 9699298"/>
              <a:gd name="connsiteY7" fmla="*/ 52453 h 985005"/>
              <a:gd name="connsiteX8" fmla="*/ 4573135 w 9699298"/>
              <a:gd name="connsiteY8" fmla="*/ 52453 h 985005"/>
              <a:gd name="connsiteX9" fmla="*/ 5044315 w 9699298"/>
              <a:gd name="connsiteY9" fmla="*/ 52453 h 985005"/>
              <a:gd name="connsiteX10" fmla="*/ 5418989 w 9699298"/>
              <a:gd name="connsiteY10" fmla="*/ 52453 h 985005"/>
              <a:gd name="connsiteX11" fmla="*/ 6083184 w 9699298"/>
              <a:gd name="connsiteY11" fmla="*/ 52453 h 985005"/>
              <a:gd name="connsiteX12" fmla="*/ 6843885 w 9699298"/>
              <a:gd name="connsiteY12" fmla="*/ 52453 h 985005"/>
              <a:gd name="connsiteX13" fmla="*/ 7315066 w 9699298"/>
              <a:gd name="connsiteY13" fmla="*/ 52453 h 985005"/>
              <a:gd name="connsiteX14" fmla="*/ 7689740 w 9699298"/>
              <a:gd name="connsiteY14" fmla="*/ 52453 h 985005"/>
              <a:gd name="connsiteX15" fmla="*/ 8353935 w 9699298"/>
              <a:gd name="connsiteY15" fmla="*/ 52453 h 985005"/>
              <a:gd name="connsiteX16" fmla="*/ 9018129 w 9699298"/>
              <a:gd name="connsiteY16" fmla="*/ 52453 h 985005"/>
              <a:gd name="connsiteX17" fmla="*/ 9682324 w 9699298"/>
              <a:gd name="connsiteY17" fmla="*/ 52453 h 985005"/>
              <a:gd name="connsiteX18" fmla="*/ 9682324 w 9699298"/>
              <a:gd name="connsiteY18" fmla="*/ 495742 h 985005"/>
              <a:gd name="connsiteX19" fmla="*/ 9682324 w 9699298"/>
              <a:gd name="connsiteY19" fmla="*/ 957125 h 985005"/>
              <a:gd name="connsiteX20" fmla="*/ 9114636 w 9699298"/>
              <a:gd name="connsiteY20" fmla="*/ 957125 h 985005"/>
              <a:gd name="connsiteX21" fmla="*/ 8450442 w 9699298"/>
              <a:gd name="connsiteY21" fmla="*/ 957125 h 985005"/>
              <a:gd name="connsiteX22" fmla="*/ 8075768 w 9699298"/>
              <a:gd name="connsiteY22" fmla="*/ 957125 h 985005"/>
              <a:gd name="connsiteX23" fmla="*/ 7604587 w 9699298"/>
              <a:gd name="connsiteY23" fmla="*/ 957125 h 985005"/>
              <a:gd name="connsiteX24" fmla="*/ 7036899 w 9699298"/>
              <a:gd name="connsiteY24" fmla="*/ 957125 h 985005"/>
              <a:gd name="connsiteX25" fmla="*/ 6372705 w 9699298"/>
              <a:gd name="connsiteY25" fmla="*/ 957125 h 985005"/>
              <a:gd name="connsiteX26" fmla="*/ 5901524 w 9699298"/>
              <a:gd name="connsiteY26" fmla="*/ 957125 h 985005"/>
              <a:gd name="connsiteX27" fmla="*/ 5623357 w 9699298"/>
              <a:gd name="connsiteY27" fmla="*/ 957125 h 985005"/>
              <a:gd name="connsiteX28" fmla="*/ 5055669 w 9699298"/>
              <a:gd name="connsiteY28" fmla="*/ 957125 h 985005"/>
              <a:gd name="connsiteX29" fmla="*/ 4584488 w 9699298"/>
              <a:gd name="connsiteY29" fmla="*/ 957125 h 985005"/>
              <a:gd name="connsiteX30" fmla="*/ 4306321 w 9699298"/>
              <a:gd name="connsiteY30" fmla="*/ 957125 h 985005"/>
              <a:gd name="connsiteX31" fmla="*/ 4028154 w 9699298"/>
              <a:gd name="connsiteY31" fmla="*/ 957125 h 985005"/>
              <a:gd name="connsiteX32" fmla="*/ 3363960 w 9699298"/>
              <a:gd name="connsiteY32" fmla="*/ 957125 h 985005"/>
              <a:gd name="connsiteX33" fmla="*/ 2892779 w 9699298"/>
              <a:gd name="connsiteY33" fmla="*/ 957125 h 985005"/>
              <a:gd name="connsiteX34" fmla="*/ 2325091 w 9699298"/>
              <a:gd name="connsiteY34" fmla="*/ 957125 h 985005"/>
              <a:gd name="connsiteX35" fmla="*/ 1660897 w 9699298"/>
              <a:gd name="connsiteY35" fmla="*/ 957125 h 985005"/>
              <a:gd name="connsiteX36" fmla="*/ 1189716 w 9699298"/>
              <a:gd name="connsiteY36" fmla="*/ 957125 h 985005"/>
              <a:gd name="connsiteX37" fmla="*/ 31633 w 9699298"/>
              <a:gd name="connsiteY37" fmla="*/ 957125 h 985005"/>
              <a:gd name="connsiteX38" fmla="*/ 31633 w 9699298"/>
              <a:gd name="connsiteY38" fmla="*/ 513836 h 985005"/>
              <a:gd name="connsiteX39" fmla="*/ 31633 w 9699298"/>
              <a:gd name="connsiteY39" fmla="*/ 52453 h 985005"/>
              <a:gd name="connsiteX0" fmla="*/ 182716 w 9699298"/>
              <a:gd name="connsiteY0" fmla="*/ 700 h 985005"/>
              <a:gd name="connsiteX1" fmla="*/ 502814 w 9699298"/>
              <a:gd name="connsiteY1" fmla="*/ 52453 h 985005"/>
              <a:gd name="connsiteX2" fmla="*/ 780981 w 9699298"/>
              <a:gd name="connsiteY2" fmla="*/ 52453 h 985005"/>
              <a:gd name="connsiteX3" fmla="*/ 1348668 w 9699298"/>
              <a:gd name="connsiteY3" fmla="*/ 52453 h 985005"/>
              <a:gd name="connsiteX4" fmla="*/ 2012863 w 9699298"/>
              <a:gd name="connsiteY4" fmla="*/ 52453 h 985005"/>
              <a:gd name="connsiteX5" fmla="*/ 2387537 w 9699298"/>
              <a:gd name="connsiteY5" fmla="*/ 52453 h 985005"/>
              <a:gd name="connsiteX6" fmla="*/ 2665704 w 9699298"/>
              <a:gd name="connsiteY6" fmla="*/ 52453 h 985005"/>
              <a:gd name="connsiteX7" fmla="*/ 3233392 w 9699298"/>
              <a:gd name="connsiteY7" fmla="*/ 52453 h 985005"/>
              <a:gd name="connsiteX8" fmla="*/ 3511559 w 9699298"/>
              <a:gd name="connsiteY8" fmla="*/ 52453 h 985005"/>
              <a:gd name="connsiteX9" fmla="*/ 3886233 w 9699298"/>
              <a:gd name="connsiteY9" fmla="*/ 52453 h 985005"/>
              <a:gd name="connsiteX10" fmla="*/ 4453920 w 9699298"/>
              <a:gd name="connsiteY10" fmla="*/ 52453 h 985005"/>
              <a:gd name="connsiteX11" fmla="*/ 5021608 w 9699298"/>
              <a:gd name="connsiteY11" fmla="*/ 52453 h 985005"/>
              <a:gd name="connsiteX12" fmla="*/ 5396282 w 9699298"/>
              <a:gd name="connsiteY12" fmla="*/ 52453 h 985005"/>
              <a:gd name="connsiteX13" fmla="*/ 6060476 w 9699298"/>
              <a:gd name="connsiteY13" fmla="*/ 52453 h 985005"/>
              <a:gd name="connsiteX14" fmla="*/ 6821178 w 9699298"/>
              <a:gd name="connsiteY14" fmla="*/ 52453 h 985005"/>
              <a:gd name="connsiteX15" fmla="*/ 7388866 w 9699298"/>
              <a:gd name="connsiteY15" fmla="*/ 52453 h 985005"/>
              <a:gd name="connsiteX16" fmla="*/ 7860046 w 9699298"/>
              <a:gd name="connsiteY16" fmla="*/ 52453 h 985005"/>
              <a:gd name="connsiteX17" fmla="*/ 8427734 w 9699298"/>
              <a:gd name="connsiteY17" fmla="*/ 52453 h 985005"/>
              <a:gd name="connsiteX18" fmla="*/ 8705901 w 9699298"/>
              <a:gd name="connsiteY18" fmla="*/ 52453 h 985005"/>
              <a:gd name="connsiteX19" fmla="*/ 9682324 w 9699298"/>
              <a:gd name="connsiteY19" fmla="*/ 52453 h 985005"/>
              <a:gd name="connsiteX20" fmla="*/ 9682324 w 9699298"/>
              <a:gd name="connsiteY20" fmla="*/ 522882 h 985005"/>
              <a:gd name="connsiteX21" fmla="*/ 9682324 w 9699298"/>
              <a:gd name="connsiteY21" fmla="*/ 957125 h 985005"/>
              <a:gd name="connsiteX22" fmla="*/ 9404157 w 9699298"/>
              <a:gd name="connsiteY22" fmla="*/ 957125 h 985005"/>
              <a:gd name="connsiteX23" fmla="*/ 8643455 w 9699298"/>
              <a:gd name="connsiteY23" fmla="*/ 957125 h 985005"/>
              <a:gd name="connsiteX24" fmla="*/ 8268782 w 9699298"/>
              <a:gd name="connsiteY24" fmla="*/ 957125 h 985005"/>
              <a:gd name="connsiteX25" fmla="*/ 7894108 w 9699298"/>
              <a:gd name="connsiteY25" fmla="*/ 957125 h 985005"/>
              <a:gd name="connsiteX26" fmla="*/ 7326420 w 9699298"/>
              <a:gd name="connsiteY26" fmla="*/ 957125 h 985005"/>
              <a:gd name="connsiteX27" fmla="*/ 6662225 w 9699298"/>
              <a:gd name="connsiteY27" fmla="*/ 957125 h 985005"/>
              <a:gd name="connsiteX28" fmla="*/ 6384058 w 9699298"/>
              <a:gd name="connsiteY28" fmla="*/ 957125 h 985005"/>
              <a:gd name="connsiteX29" fmla="*/ 5623357 w 9699298"/>
              <a:gd name="connsiteY29" fmla="*/ 957125 h 985005"/>
              <a:gd name="connsiteX30" fmla="*/ 5248683 w 9699298"/>
              <a:gd name="connsiteY30" fmla="*/ 957125 h 985005"/>
              <a:gd name="connsiteX31" fmla="*/ 4777502 w 9699298"/>
              <a:gd name="connsiteY31" fmla="*/ 957125 h 985005"/>
              <a:gd name="connsiteX32" fmla="*/ 4306321 w 9699298"/>
              <a:gd name="connsiteY32" fmla="*/ 957125 h 985005"/>
              <a:gd name="connsiteX33" fmla="*/ 3835141 w 9699298"/>
              <a:gd name="connsiteY33" fmla="*/ 957125 h 985005"/>
              <a:gd name="connsiteX34" fmla="*/ 3556974 w 9699298"/>
              <a:gd name="connsiteY34" fmla="*/ 957125 h 985005"/>
              <a:gd name="connsiteX35" fmla="*/ 3182300 w 9699298"/>
              <a:gd name="connsiteY35" fmla="*/ 957125 h 985005"/>
              <a:gd name="connsiteX36" fmla="*/ 2614612 w 9699298"/>
              <a:gd name="connsiteY36" fmla="*/ 957125 h 985005"/>
              <a:gd name="connsiteX37" fmla="*/ 2239938 w 9699298"/>
              <a:gd name="connsiteY37" fmla="*/ 957125 h 985005"/>
              <a:gd name="connsiteX38" fmla="*/ 1672250 w 9699298"/>
              <a:gd name="connsiteY38" fmla="*/ 957125 h 985005"/>
              <a:gd name="connsiteX39" fmla="*/ 1201070 w 9699298"/>
              <a:gd name="connsiteY39" fmla="*/ 957125 h 985005"/>
              <a:gd name="connsiteX40" fmla="*/ 922903 w 9699298"/>
              <a:gd name="connsiteY40" fmla="*/ 957125 h 985005"/>
              <a:gd name="connsiteX41" fmla="*/ 31633 w 9699298"/>
              <a:gd name="connsiteY41" fmla="*/ 957125 h 985005"/>
              <a:gd name="connsiteX42" fmla="*/ 31633 w 9699298"/>
              <a:gd name="connsiteY42" fmla="*/ 486696 h 985005"/>
              <a:gd name="connsiteX43" fmla="*/ 182716 w 9699298"/>
              <a:gd name="connsiteY43" fmla="*/ 700 h 98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9699298" h="985005" fill="none" extrusionOk="0">
                <a:moveTo>
                  <a:pt x="31633" y="52453"/>
                </a:moveTo>
                <a:cubicBezTo>
                  <a:pt x="129596" y="28650"/>
                  <a:pt x="327664" y="88172"/>
                  <a:pt x="406307" y="52453"/>
                </a:cubicBezTo>
                <a:cubicBezTo>
                  <a:pt x="484950" y="16734"/>
                  <a:pt x="661277" y="89630"/>
                  <a:pt x="780981" y="52453"/>
                </a:cubicBezTo>
                <a:cubicBezTo>
                  <a:pt x="900685" y="15276"/>
                  <a:pt x="1167084" y="112995"/>
                  <a:pt x="1348668" y="52453"/>
                </a:cubicBezTo>
                <a:cubicBezTo>
                  <a:pt x="1530252" y="-8089"/>
                  <a:pt x="1893878" y="100259"/>
                  <a:pt x="2109370" y="52453"/>
                </a:cubicBezTo>
                <a:cubicBezTo>
                  <a:pt x="2324862" y="4647"/>
                  <a:pt x="2716014" y="117003"/>
                  <a:pt x="2870072" y="52453"/>
                </a:cubicBezTo>
                <a:cubicBezTo>
                  <a:pt x="3024130" y="-12097"/>
                  <a:pt x="3320383" y="95496"/>
                  <a:pt x="3437759" y="52453"/>
                </a:cubicBezTo>
                <a:cubicBezTo>
                  <a:pt x="3555135" y="9410"/>
                  <a:pt x="3811497" y="81810"/>
                  <a:pt x="3908940" y="52453"/>
                </a:cubicBezTo>
                <a:cubicBezTo>
                  <a:pt x="4006383" y="23096"/>
                  <a:pt x="4284176" y="56111"/>
                  <a:pt x="4573135" y="52453"/>
                </a:cubicBezTo>
                <a:cubicBezTo>
                  <a:pt x="4862095" y="48795"/>
                  <a:pt x="4865211" y="67642"/>
                  <a:pt x="5044315" y="52453"/>
                </a:cubicBezTo>
                <a:cubicBezTo>
                  <a:pt x="5223419" y="37264"/>
                  <a:pt x="5332727" y="96986"/>
                  <a:pt x="5418989" y="52453"/>
                </a:cubicBezTo>
                <a:cubicBezTo>
                  <a:pt x="5505251" y="7920"/>
                  <a:pt x="5879263" y="72894"/>
                  <a:pt x="6083184" y="52453"/>
                </a:cubicBezTo>
                <a:cubicBezTo>
                  <a:pt x="6287106" y="32012"/>
                  <a:pt x="6605096" y="88547"/>
                  <a:pt x="6843885" y="52453"/>
                </a:cubicBezTo>
                <a:cubicBezTo>
                  <a:pt x="7082674" y="16359"/>
                  <a:pt x="7165486" y="102571"/>
                  <a:pt x="7315066" y="52453"/>
                </a:cubicBezTo>
                <a:cubicBezTo>
                  <a:pt x="7464646" y="2335"/>
                  <a:pt x="7530460" y="92546"/>
                  <a:pt x="7689740" y="52453"/>
                </a:cubicBezTo>
                <a:cubicBezTo>
                  <a:pt x="7849020" y="12360"/>
                  <a:pt x="8119830" y="122018"/>
                  <a:pt x="8353935" y="52453"/>
                </a:cubicBezTo>
                <a:cubicBezTo>
                  <a:pt x="8588040" y="-17112"/>
                  <a:pt x="8714515" y="111937"/>
                  <a:pt x="9018129" y="52453"/>
                </a:cubicBezTo>
                <a:cubicBezTo>
                  <a:pt x="9321743" y="-7031"/>
                  <a:pt x="9522339" y="67724"/>
                  <a:pt x="9682324" y="52453"/>
                </a:cubicBezTo>
                <a:cubicBezTo>
                  <a:pt x="9721571" y="164195"/>
                  <a:pt x="9662734" y="324636"/>
                  <a:pt x="9682324" y="495742"/>
                </a:cubicBezTo>
                <a:cubicBezTo>
                  <a:pt x="9701914" y="666848"/>
                  <a:pt x="9666310" y="759138"/>
                  <a:pt x="9682324" y="957125"/>
                </a:cubicBezTo>
                <a:cubicBezTo>
                  <a:pt x="9491557" y="1000323"/>
                  <a:pt x="9239870" y="917690"/>
                  <a:pt x="9114636" y="957125"/>
                </a:cubicBezTo>
                <a:cubicBezTo>
                  <a:pt x="8989402" y="996560"/>
                  <a:pt x="8592171" y="893179"/>
                  <a:pt x="8450442" y="957125"/>
                </a:cubicBezTo>
                <a:cubicBezTo>
                  <a:pt x="8308713" y="1021071"/>
                  <a:pt x="8231248" y="917617"/>
                  <a:pt x="8075768" y="957125"/>
                </a:cubicBezTo>
                <a:cubicBezTo>
                  <a:pt x="7920288" y="996633"/>
                  <a:pt x="7795682" y="938641"/>
                  <a:pt x="7604587" y="957125"/>
                </a:cubicBezTo>
                <a:cubicBezTo>
                  <a:pt x="7413492" y="975609"/>
                  <a:pt x="7255869" y="902286"/>
                  <a:pt x="7036899" y="957125"/>
                </a:cubicBezTo>
                <a:cubicBezTo>
                  <a:pt x="6817929" y="1011964"/>
                  <a:pt x="6555074" y="941299"/>
                  <a:pt x="6372705" y="957125"/>
                </a:cubicBezTo>
                <a:cubicBezTo>
                  <a:pt x="6190336" y="972951"/>
                  <a:pt x="6131828" y="953713"/>
                  <a:pt x="5901524" y="957125"/>
                </a:cubicBezTo>
                <a:cubicBezTo>
                  <a:pt x="5671220" y="960537"/>
                  <a:pt x="5732206" y="923962"/>
                  <a:pt x="5623357" y="957125"/>
                </a:cubicBezTo>
                <a:cubicBezTo>
                  <a:pt x="5514508" y="990288"/>
                  <a:pt x="5234587" y="936110"/>
                  <a:pt x="5055669" y="957125"/>
                </a:cubicBezTo>
                <a:cubicBezTo>
                  <a:pt x="4876751" y="978140"/>
                  <a:pt x="4693538" y="904743"/>
                  <a:pt x="4584488" y="957125"/>
                </a:cubicBezTo>
                <a:cubicBezTo>
                  <a:pt x="4475438" y="1009507"/>
                  <a:pt x="4383188" y="950618"/>
                  <a:pt x="4306321" y="957125"/>
                </a:cubicBezTo>
                <a:cubicBezTo>
                  <a:pt x="4229454" y="963632"/>
                  <a:pt x="4167043" y="924266"/>
                  <a:pt x="4028154" y="957125"/>
                </a:cubicBezTo>
                <a:cubicBezTo>
                  <a:pt x="3889265" y="989984"/>
                  <a:pt x="3684537" y="925429"/>
                  <a:pt x="3363960" y="957125"/>
                </a:cubicBezTo>
                <a:cubicBezTo>
                  <a:pt x="3043383" y="988821"/>
                  <a:pt x="3076957" y="952621"/>
                  <a:pt x="2892779" y="957125"/>
                </a:cubicBezTo>
                <a:cubicBezTo>
                  <a:pt x="2708601" y="961629"/>
                  <a:pt x="2596707" y="942155"/>
                  <a:pt x="2325091" y="957125"/>
                </a:cubicBezTo>
                <a:cubicBezTo>
                  <a:pt x="2053475" y="972095"/>
                  <a:pt x="1853589" y="935689"/>
                  <a:pt x="1660897" y="957125"/>
                </a:cubicBezTo>
                <a:cubicBezTo>
                  <a:pt x="1468205" y="978561"/>
                  <a:pt x="1295044" y="942188"/>
                  <a:pt x="1189716" y="957125"/>
                </a:cubicBezTo>
                <a:cubicBezTo>
                  <a:pt x="1084388" y="972062"/>
                  <a:pt x="455619" y="925544"/>
                  <a:pt x="31633" y="957125"/>
                </a:cubicBezTo>
                <a:cubicBezTo>
                  <a:pt x="5170" y="749274"/>
                  <a:pt x="62703" y="693545"/>
                  <a:pt x="31633" y="513836"/>
                </a:cubicBezTo>
                <a:cubicBezTo>
                  <a:pt x="563" y="334127"/>
                  <a:pt x="55452" y="273335"/>
                  <a:pt x="31633" y="52453"/>
                </a:cubicBezTo>
                <a:close/>
              </a:path>
              <a:path w="9699298" h="985005" stroke="0" extrusionOk="0">
                <a:moveTo>
                  <a:pt x="182716" y="700"/>
                </a:moveTo>
                <a:cubicBezTo>
                  <a:pt x="322232" y="-6487"/>
                  <a:pt x="403103" y="43827"/>
                  <a:pt x="502814" y="52453"/>
                </a:cubicBezTo>
                <a:cubicBezTo>
                  <a:pt x="602525" y="61079"/>
                  <a:pt x="646553" y="64198"/>
                  <a:pt x="780981" y="52453"/>
                </a:cubicBezTo>
                <a:cubicBezTo>
                  <a:pt x="915409" y="40708"/>
                  <a:pt x="1128133" y="96266"/>
                  <a:pt x="1348668" y="52453"/>
                </a:cubicBezTo>
                <a:cubicBezTo>
                  <a:pt x="1569203" y="8640"/>
                  <a:pt x="1810555" y="117828"/>
                  <a:pt x="2012863" y="52453"/>
                </a:cubicBezTo>
                <a:cubicBezTo>
                  <a:pt x="2215172" y="-12922"/>
                  <a:pt x="2306996" y="69386"/>
                  <a:pt x="2387537" y="52453"/>
                </a:cubicBezTo>
                <a:cubicBezTo>
                  <a:pt x="2468078" y="35520"/>
                  <a:pt x="2557519" y="71679"/>
                  <a:pt x="2665704" y="52453"/>
                </a:cubicBezTo>
                <a:cubicBezTo>
                  <a:pt x="2773889" y="33227"/>
                  <a:pt x="3111525" y="109522"/>
                  <a:pt x="3233392" y="52453"/>
                </a:cubicBezTo>
                <a:cubicBezTo>
                  <a:pt x="3355259" y="-4616"/>
                  <a:pt x="3412842" y="55836"/>
                  <a:pt x="3511559" y="52453"/>
                </a:cubicBezTo>
                <a:cubicBezTo>
                  <a:pt x="3610276" y="49070"/>
                  <a:pt x="3743877" y="57053"/>
                  <a:pt x="3886233" y="52453"/>
                </a:cubicBezTo>
                <a:cubicBezTo>
                  <a:pt x="4028589" y="47853"/>
                  <a:pt x="4293765" y="59961"/>
                  <a:pt x="4453920" y="52453"/>
                </a:cubicBezTo>
                <a:cubicBezTo>
                  <a:pt x="4614075" y="44945"/>
                  <a:pt x="4779464" y="107416"/>
                  <a:pt x="5021608" y="52453"/>
                </a:cubicBezTo>
                <a:cubicBezTo>
                  <a:pt x="5263752" y="-2510"/>
                  <a:pt x="5246955" y="84791"/>
                  <a:pt x="5396282" y="52453"/>
                </a:cubicBezTo>
                <a:cubicBezTo>
                  <a:pt x="5545609" y="20115"/>
                  <a:pt x="5855953" y="84684"/>
                  <a:pt x="6060476" y="52453"/>
                </a:cubicBezTo>
                <a:cubicBezTo>
                  <a:pt x="6264999" y="20222"/>
                  <a:pt x="6487147" y="69757"/>
                  <a:pt x="6821178" y="52453"/>
                </a:cubicBezTo>
                <a:cubicBezTo>
                  <a:pt x="7155209" y="35149"/>
                  <a:pt x="7249464" y="102162"/>
                  <a:pt x="7388866" y="52453"/>
                </a:cubicBezTo>
                <a:cubicBezTo>
                  <a:pt x="7528268" y="2744"/>
                  <a:pt x="7744048" y="82461"/>
                  <a:pt x="7860046" y="52453"/>
                </a:cubicBezTo>
                <a:cubicBezTo>
                  <a:pt x="7976044" y="22445"/>
                  <a:pt x="8163727" y="54027"/>
                  <a:pt x="8427734" y="52453"/>
                </a:cubicBezTo>
                <a:cubicBezTo>
                  <a:pt x="8691741" y="50879"/>
                  <a:pt x="8594799" y="61733"/>
                  <a:pt x="8705901" y="52453"/>
                </a:cubicBezTo>
                <a:cubicBezTo>
                  <a:pt x="8817003" y="43173"/>
                  <a:pt x="9260964" y="89100"/>
                  <a:pt x="9682324" y="52453"/>
                </a:cubicBezTo>
                <a:cubicBezTo>
                  <a:pt x="9682751" y="282418"/>
                  <a:pt x="9630296" y="420780"/>
                  <a:pt x="9682324" y="522882"/>
                </a:cubicBezTo>
                <a:cubicBezTo>
                  <a:pt x="9734352" y="624984"/>
                  <a:pt x="9646823" y="829381"/>
                  <a:pt x="9682324" y="957125"/>
                </a:cubicBezTo>
                <a:cubicBezTo>
                  <a:pt x="9604933" y="957199"/>
                  <a:pt x="9539962" y="926563"/>
                  <a:pt x="9404157" y="957125"/>
                </a:cubicBezTo>
                <a:cubicBezTo>
                  <a:pt x="9268352" y="987687"/>
                  <a:pt x="8859665" y="880498"/>
                  <a:pt x="8643455" y="957125"/>
                </a:cubicBezTo>
                <a:cubicBezTo>
                  <a:pt x="8427245" y="1033752"/>
                  <a:pt x="8413927" y="924580"/>
                  <a:pt x="8268782" y="957125"/>
                </a:cubicBezTo>
                <a:cubicBezTo>
                  <a:pt x="8123637" y="989670"/>
                  <a:pt x="7975130" y="926793"/>
                  <a:pt x="7894108" y="957125"/>
                </a:cubicBezTo>
                <a:cubicBezTo>
                  <a:pt x="7813086" y="987457"/>
                  <a:pt x="7592227" y="937646"/>
                  <a:pt x="7326420" y="957125"/>
                </a:cubicBezTo>
                <a:cubicBezTo>
                  <a:pt x="7060613" y="976604"/>
                  <a:pt x="6822087" y="887345"/>
                  <a:pt x="6662225" y="957125"/>
                </a:cubicBezTo>
                <a:cubicBezTo>
                  <a:pt x="6502363" y="1026905"/>
                  <a:pt x="6472570" y="939390"/>
                  <a:pt x="6384058" y="957125"/>
                </a:cubicBezTo>
                <a:cubicBezTo>
                  <a:pt x="6295546" y="974860"/>
                  <a:pt x="5864414" y="925118"/>
                  <a:pt x="5623357" y="957125"/>
                </a:cubicBezTo>
                <a:cubicBezTo>
                  <a:pt x="5382300" y="989132"/>
                  <a:pt x="5362106" y="952987"/>
                  <a:pt x="5248683" y="957125"/>
                </a:cubicBezTo>
                <a:cubicBezTo>
                  <a:pt x="5135260" y="961263"/>
                  <a:pt x="4911377" y="957019"/>
                  <a:pt x="4777502" y="957125"/>
                </a:cubicBezTo>
                <a:cubicBezTo>
                  <a:pt x="4643627" y="957231"/>
                  <a:pt x="4414079" y="945087"/>
                  <a:pt x="4306321" y="957125"/>
                </a:cubicBezTo>
                <a:cubicBezTo>
                  <a:pt x="4198563" y="969163"/>
                  <a:pt x="3954670" y="921889"/>
                  <a:pt x="3835141" y="957125"/>
                </a:cubicBezTo>
                <a:cubicBezTo>
                  <a:pt x="3715612" y="992361"/>
                  <a:pt x="3664948" y="952986"/>
                  <a:pt x="3556974" y="957125"/>
                </a:cubicBezTo>
                <a:cubicBezTo>
                  <a:pt x="3449000" y="961264"/>
                  <a:pt x="3357352" y="949250"/>
                  <a:pt x="3182300" y="957125"/>
                </a:cubicBezTo>
                <a:cubicBezTo>
                  <a:pt x="3007248" y="965000"/>
                  <a:pt x="2852304" y="904261"/>
                  <a:pt x="2614612" y="957125"/>
                </a:cubicBezTo>
                <a:cubicBezTo>
                  <a:pt x="2376920" y="1009989"/>
                  <a:pt x="2346184" y="944558"/>
                  <a:pt x="2239938" y="957125"/>
                </a:cubicBezTo>
                <a:cubicBezTo>
                  <a:pt x="2133692" y="969692"/>
                  <a:pt x="1791884" y="899387"/>
                  <a:pt x="1672250" y="957125"/>
                </a:cubicBezTo>
                <a:cubicBezTo>
                  <a:pt x="1552616" y="1014863"/>
                  <a:pt x="1396480" y="929463"/>
                  <a:pt x="1201070" y="957125"/>
                </a:cubicBezTo>
                <a:cubicBezTo>
                  <a:pt x="1005660" y="984787"/>
                  <a:pt x="984409" y="934853"/>
                  <a:pt x="922903" y="957125"/>
                </a:cubicBezTo>
                <a:cubicBezTo>
                  <a:pt x="861397" y="979397"/>
                  <a:pt x="272221" y="880887"/>
                  <a:pt x="31633" y="957125"/>
                </a:cubicBezTo>
                <a:cubicBezTo>
                  <a:pt x="-24748" y="808841"/>
                  <a:pt x="6453" y="646100"/>
                  <a:pt x="31633" y="486696"/>
                </a:cubicBezTo>
                <a:cubicBezTo>
                  <a:pt x="56813" y="327292"/>
                  <a:pt x="218276" y="206901"/>
                  <a:pt x="182716" y="700"/>
                </a:cubicBez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623122876">
                  <a:custGeom>
                    <a:avLst/>
                    <a:gdLst>
                      <a:gd name="connsiteX0" fmla="*/ 17128 w 5252022"/>
                      <a:gd name="connsiteY0" fmla="*/ 66553 h 1249788"/>
                      <a:gd name="connsiteX1" fmla="*/ 220009 w 5252022"/>
                      <a:gd name="connsiteY1" fmla="*/ 66553 h 1249788"/>
                      <a:gd name="connsiteX2" fmla="*/ 422889 w 5252022"/>
                      <a:gd name="connsiteY2" fmla="*/ 66553 h 1249788"/>
                      <a:gd name="connsiteX3" fmla="*/ 730283 w 5252022"/>
                      <a:gd name="connsiteY3" fmla="*/ 66553 h 1249788"/>
                      <a:gd name="connsiteX4" fmla="*/ 1142191 w 5252022"/>
                      <a:gd name="connsiteY4" fmla="*/ 66553 h 1249788"/>
                      <a:gd name="connsiteX5" fmla="*/ 1554100 w 5252022"/>
                      <a:gd name="connsiteY5" fmla="*/ 66553 h 1249788"/>
                      <a:gd name="connsiteX6" fmla="*/ 1861494 w 5252022"/>
                      <a:gd name="connsiteY6" fmla="*/ 66553 h 1249788"/>
                      <a:gd name="connsiteX7" fmla="*/ 2116631 w 5252022"/>
                      <a:gd name="connsiteY7" fmla="*/ 66553 h 1249788"/>
                      <a:gd name="connsiteX8" fmla="*/ 2476282 w 5252022"/>
                      <a:gd name="connsiteY8" fmla="*/ 66553 h 1249788"/>
                      <a:gd name="connsiteX9" fmla="*/ 2731419 w 5252022"/>
                      <a:gd name="connsiteY9" fmla="*/ 66553 h 1249788"/>
                      <a:gd name="connsiteX10" fmla="*/ 2934299 w 5252022"/>
                      <a:gd name="connsiteY10" fmla="*/ 66553 h 1249788"/>
                      <a:gd name="connsiteX11" fmla="*/ 3293951 w 5252022"/>
                      <a:gd name="connsiteY11" fmla="*/ 66553 h 1249788"/>
                      <a:gd name="connsiteX12" fmla="*/ 3705859 w 5252022"/>
                      <a:gd name="connsiteY12" fmla="*/ 66553 h 1249788"/>
                      <a:gd name="connsiteX13" fmla="*/ 3960996 w 5252022"/>
                      <a:gd name="connsiteY13" fmla="*/ 66553 h 1249788"/>
                      <a:gd name="connsiteX14" fmla="*/ 4163876 w 5252022"/>
                      <a:gd name="connsiteY14" fmla="*/ 66553 h 1249788"/>
                      <a:gd name="connsiteX15" fmla="*/ 4523528 w 5252022"/>
                      <a:gd name="connsiteY15" fmla="*/ 66553 h 1249788"/>
                      <a:gd name="connsiteX16" fmla="*/ 4883179 w 5252022"/>
                      <a:gd name="connsiteY16" fmla="*/ 66553 h 1249788"/>
                      <a:gd name="connsiteX17" fmla="*/ 5242830 w 5252022"/>
                      <a:gd name="connsiteY17" fmla="*/ 66553 h 1249788"/>
                      <a:gd name="connsiteX18" fmla="*/ 5242830 w 5252022"/>
                      <a:gd name="connsiteY18" fmla="*/ 629004 h 1249788"/>
                      <a:gd name="connsiteX19" fmla="*/ 5242830 w 5252022"/>
                      <a:gd name="connsiteY19" fmla="*/ 1214413 h 1249788"/>
                      <a:gd name="connsiteX20" fmla="*/ 4935436 w 5252022"/>
                      <a:gd name="connsiteY20" fmla="*/ 1214413 h 1249788"/>
                      <a:gd name="connsiteX21" fmla="*/ 4575785 w 5252022"/>
                      <a:gd name="connsiteY21" fmla="*/ 1214413 h 1249788"/>
                      <a:gd name="connsiteX22" fmla="*/ 4372905 w 5252022"/>
                      <a:gd name="connsiteY22" fmla="*/ 1214413 h 1249788"/>
                      <a:gd name="connsiteX23" fmla="*/ 4117767 w 5252022"/>
                      <a:gd name="connsiteY23" fmla="*/ 1214413 h 1249788"/>
                      <a:gd name="connsiteX24" fmla="*/ 3810373 w 5252022"/>
                      <a:gd name="connsiteY24" fmla="*/ 1214413 h 1249788"/>
                      <a:gd name="connsiteX25" fmla="*/ 3450722 w 5252022"/>
                      <a:gd name="connsiteY25" fmla="*/ 1214413 h 1249788"/>
                      <a:gd name="connsiteX26" fmla="*/ 3195585 w 5252022"/>
                      <a:gd name="connsiteY26" fmla="*/ 1214413 h 1249788"/>
                      <a:gd name="connsiteX27" fmla="*/ 3044962 w 5252022"/>
                      <a:gd name="connsiteY27" fmla="*/ 1214413 h 1249788"/>
                      <a:gd name="connsiteX28" fmla="*/ 2737567 w 5252022"/>
                      <a:gd name="connsiteY28" fmla="*/ 1214413 h 1249788"/>
                      <a:gd name="connsiteX29" fmla="*/ 2482430 w 5252022"/>
                      <a:gd name="connsiteY29" fmla="*/ 1214413 h 1249788"/>
                      <a:gd name="connsiteX30" fmla="*/ 2331807 w 5252022"/>
                      <a:gd name="connsiteY30" fmla="*/ 1214413 h 1249788"/>
                      <a:gd name="connsiteX31" fmla="*/ 2181183 w 5252022"/>
                      <a:gd name="connsiteY31" fmla="*/ 1214413 h 1249788"/>
                      <a:gd name="connsiteX32" fmla="*/ 1821533 w 5252022"/>
                      <a:gd name="connsiteY32" fmla="*/ 1214413 h 1249788"/>
                      <a:gd name="connsiteX33" fmla="*/ 1566395 w 5252022"/>
                      <a:gd name="connsiteY33" fmla="*/ 1214413 h 1249788"/>
                      <a:gd name="connsiteX34" fmla="*/ 1259001 w 5252022"/>
                      <a:gd name="connsiteY34" fmla="*/ 1214413 h 1249788"/>
                      <a:gd name="connsiteX35" fmla="*/ 899350 w 5252022"/>
                      <a:gd name="connsiteY35" fmla="*/ 1214413 h 1249788"/>
                      <a:gd name="connsiteX36" fmla="*/ 644213 w 5252022"/>
                      <a:gd name="connsiteY36" fmla="*/ 1214413 h 1249788"/>
                      <a:gd name="connsiteX37" fmla="*/ 17128 w 5252022"/>
                      <a:gd name="connsiteY37" fmla="*/ 1214413 h 1249788"/>
                      <a:gd name="connsiteX38" fmla="*/ 17128 w 5252022"/>
                      <a:gd name="connsiteY38" fmla="*/ 651962 h 1249788"/>
                      <a:gd name="connsiteX39" fmla="*/ 17128 w 5252022"/>
                      <a:gd name="connsiteY39" fmla="*/ 66553 h 1249788"/>
                      <a:gd name="connsiteX0" fmla="*/ 98937 w 5252022"/>
                      <a:gd name="connsiteY0" fmla="*/ 888 h 1249788"/>
                      <a:gd name="connsiteX1" fmla="*/ 272266 w 5252022"/>
                      <a:gd name="connsiteY1" fmla="*/ 66553 h 1249788"/>
                      <a:gd name="connsiteX2" fmla="*/ 422889 w 5252022"/>
                      <a:gd name="connsiteY2" fmla="*/ 66553 h 1249788"/>
                      <a:gd name="connsiteX3" fmla="*/ 730283 w 5252022"/>
                      <a:gd name="connsiteY3" fmla="*/ 66553 h 1249788"/>
                      <a:gd name="connsiteX4" fmla="*/ 1089934 w 5252022"/>
                      <a:gd name="connsiteY4" fmla="*/ 66553 h 1249788"/>
                      <a:gd name="connsiteX5" fmla="*/ 1292814 w 5252022"/>
                      <a:gd name="connsiteY5" fmla="*/ 66553 h 1249788"/>
                      <a:gd name="connsiteX6" fmla="*/ 1443438 w 5252022"/>
                      <a:gd name="connsiteY6" fmla="*/ 66553 h 1249788"/>
                      <a:gd name="connsiteX7" fmla="*/ 1750832 w 5252022"/>
                      <a:gd name="connsiteY7" fmla="*/ 66553 h 1249788"/>
                      <a:gd name="connsiteX8" fmla="*/ 1901455 w 5252022"/>
                      <a:gd name="connsiteY8" fmla="*/ 66553 h 1249788"/>
                      <a:gd name="connsiteX9" fmla="*/ 2104335 w 5252022"/>
                      <a:gd name="connsiteY9" fmla="*/ 66553 h 1249788"/>
                      <a:gd name="connsiteX10" fmla="*/ 2411729 w 5252022"/>
                      <a:gd name="connsiteY10" fmla="*/ 66553 h 1249788"/>
                      <a:gd name="connsiteX11" fmla="*/ 2719124 w 5252022"/>
                      <a:gd name="connsiteY11" fmla="*/ 66553 h 1249788"/>
                      <a:gd name="connsiteX12" fmla="*/ 2922004 w 5252022"/>
                      <a:gd name="connsiteY12" fmla="*/ 66553 h 1249788"/>
                      <a:gd name="connsiteX13" fmla="*/ 3281655 w 5252022"/>
                      <a:gd name="connsiteY13" fmla="*/ 66553 h 1249788"/>
                      <a:gd name="connsiteX14" fmla="*/ 3693563 w 5252022"/>
                      <a:gd name="connsiteY14" fmla="*/ 66553 h 1249788"/>
                      <a:gd name="connsiteX15" fmla="*/ 4000958 w 5252022"/>
                      <a:gd name="connsiteY15" fmla="*/ 66553 h 1249788"/>
                      <a:gd name="connsiteX16" fmla="*/ 4256095 w 5252022"/>
                      <a:gd name="connsiteY16" fmla="*/ 66553 h 1249788"/>
                      <a:gd name="connsiteX17" fmla="*/ 4563489 w 5252022"/>
                      <a:gd name="connsiteY17" fmla="*/ 66553 h 1249788"/>
                      <a:gd name="connsiteX18" fmla="*/ 4714112 w 5252022"/>
                      <a:gd name="connsiteY18" fmla="*/ 66553 h 1249788"/>
                      <a:gd name="connsiteX19" fmla="*/ 5242830 w 5252022"/>
                      <a:gd name="connsiteY19" fmla="*/ 66553 h 1249788"/>
                      <a:gd name="connsiteX20" fmla="*/ 5242830 w 5252022"/>
                      <a:gd name="connsiteY20" fmla="*/ 663439 h 1249788"/>
                      <a:gd name="connsiteX21" fmla="*/ 5242830 w 5252022"/>
                      <a:gd name="connsiteY21" fmla="*/ 1214413 h 1249788"/>
                      <a:gd name="connsiteX22" fmla="*/ 5092207 w 5252022"/>
                      <a:gd name="connsiteY22" fmla="*/ 1214413 h 1249788"/>
                      <a:gd name="connsiteX23" fmla="*/ 4680299 w 5252022"/>
                      <a:gd name="connsiteY23" fmla="*/ 1214413 h 1249788"/>
                      <a:gd name="connsiteX24" fmla="*/ 4477419 w 5252022"/>
                      <a:gd name="connsiteY24" fmla="*/ 1214413 h 1249788"/>
                      <a:gd name="connsiteX25" fmla="*/ 4274539 w 5252022"/>
                      <a:gd name="connsiteY25" fmla="*/ 1214413 h 1249788"/>
                      <a:gd name="connsiteX26" fmla="*/ 3967144 w 5252022"/>
                      <a:gd name="connsiteY26" fmla="*/ 1214413 h 1249788"/>
                      <a:gd name="connsiteX27" fmla="*/ 3607493 w 5252022"/>
                      <a:gd name="connsiteY27" fmla="*/ 1214413 h 1249788"/>
                      <a:gd name="connsiteX28" fmla="*/ 3456870 w 5252022"/>
                      <a:gd name="connsiteY28" fmla="*/ 1214413 h 1249788"/>
                      <a:gd name="connsiteX29" fmla="*/ 3044962 w 5252022"/>
                      <a:gd name="connsiteY29" fmla="*/ 1214413 h 1249788"/>
                      <a:gd name="connsiteX30" fmla="*/ 2842081 w 5252022"/>
                      <a:gd name="connsiteY30" fmla="*/ 1214413 h 1249788"/>
                      <a:gd name="connsiteX31" fmla="*/ 2586944 w 5252022"/>
                      <a:gd name="connsiteY31" fmla="*/ 1214413 h 1249788"/>
                      <a:gd name="connsiteX32" fmla="*/ 2331807 w 5252022"/>
                      <a:gd name="connsiteY32" fmla="*/ 1214413 h 1249788"/>
                      <a:gd name="connsiteX33" fmla="*/ 2076670 w 5252022"/>
                      <a:gd name="connsiteY33" fmla="*/ 1214413 h 1249788"/>
                      <a:gd name="connsiteX34" fmla="*/ 1926047 w 5252022"/>
                      <a:gd name="connsiteY34" fmla="*/ 1214413 h 1249788"/>
                      <a:gd name="connsiteX35" fmla="*/ 1723166 w 5252022"/>
                      <a:gd name="connsiteY35" fmla="*/ 1214413 h 1249788"/>
                      <a:gd name="connsiteX36" fmla="*/ 1415772 w 5252022"/>
                      <a:gd name="connsiteY36" fmla="*/ 1214413 h 1249788"/>
                      <a:gd name="connsiteX37" fmla="*/ 1212892 w 5252022"/>
                      <a:gd name="connsiteY37" fmla="*/ 1214413 h 1249788"/>
                      <a:gd name="connsiteX38" fmla="*/ 905497 w 5252022"/>
                      <a:gd name="connsiteY38" fmla="*/ 1214413 h 1249788"/>
                      <a:gd name="connsiteX39" fmla="*/ 650361 w 5252022"/>
                      <a:gd name="connsiteY39" fmla="*/ 1214413 h 1249788"/>
                      <a:gd name="connsiteX40" fmla="*/ 499737 w 5252022"/>
                      <a:gd name="connsiteY40" fmla="*/ 1214413 h 1249788"/>
                      <a:gd name="connsiteX41" fmla="*/ 17128 w 5252022"/>
                      <a:gd name="connsiteY41" fmla="*/ 1214413 h 1249788"/>
                      <a:gd name="connsiteX42" fmla="*/ 17128 w 5252022"/>
                      <a:gd name="connsiteY42" fmla="*/ 617526 h 1249788"/>
                      <a:gd name="connsiteX43" fmla="*/ 98937 w 5252022"/>
                      <a:gd name="connsiteY43" fmla="*/ 888 h 1249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5252022" h="1249788" fill="none" extrusionOk="0">
                        <a:moveTo>
                          <a:pt x="17128" y="66553"/>
                        </a:moveTo>
                        <a:cubicBezTo>
                          <a:pt x="71436" y="39452"/>
                          <a:pt x="170657" y="104412"/>
                          <a:pt x="220009" y="66553"/>
                        </a:cubicBezTo>
                        <a:cubicBezTo>
                          <a:pt x="245777" y="23687"/>
                          <a:pt x="374969" y="107089"/>
                          <a:pt x="422889" y="66553"/>
                        </a:cubicBezTo>
                        <a:cubicBezTo>
                          <a:pt x="460962" y="-973"/>
                          <a:pt x="624826" y="138019"/>
                          <a:pt x="730283" y="66553"/>
                        </a:cubicBezTo>
                        <a:cubicBezTo>
                          <a:pt x="835906" y="-13630"/>
                          <a:pt x="994010" y="133816"/>
                          <a:pt x="1142191" y="66553"/>
                        </a:cubicBezTo>
                        <a:cubicBezTo>
                          <a:pt x="1262931" y="1556"/>
                          <a:pt x="1470889" y="157151"/>
                          <a:pt x="1554100" y="66553"/>
                        </a:cubicBezTo>
                        <a:cubicBezTo>
                          <a:pt x="1637849" y="-12436"/>
                          <a:pt x="1804056" y="110271"/>
                          <a:pt x="1861494" y="66553"/>
                        </a:cubicBezTo>
                        <a:cubicBezTo>
                          <a:pt x="1920700" y="20288"/>
                          <a:pt x="2063341" y="114528"/>
                          <a:pt x="2116631" y="66553"/>
                        </a:cubicBezTo>
                        <a:cubicBezTo>
                          <a:pt x="2176690" y="54833"/>
                          <a:pt x="2314036" y="80982"/>
                          <a:pt x="2476282" y="66553"/>
                        </a:cubicBezTo>
                        <a:cubicBezTo>
                          <a:pt x="2635790" y="66887"/>
                          <a:pt x="2635437" y="81064"/>
                          <a:pt x="2731419" y="66553"/>
                        </a:cubicBezTo>
                        <a:cubicBezTo>
                          <a:pt x="2839857" y="55047"/>
                          <a:pt x="2894230" y="125900"/>
                          <a:pt x="2934299" y="66553"/>
                        </a:cubicBezTo>
                        <a:cubicBezTo>
                          <a:pt x="3008658" y="-6822"/>
                          <a:pt x="3150491" y="98117"/>
                          <a:pt x="3293951" y="66553"/>
                        </a:cubicBezTo>
                        <a:cubicBezTo>
                          <a:pt x="3407192" y="66739"/>
                          <a:pt x="3582414" y="112431"/>
                          <a:pt x="3705859" y="66553"/>
                        </a:cubicBezTo>
                        <a:cubicBezTo>
                          <a:pt x="3860863" y="27116"/>
                          <a:pt x="3890580" y="142482"/>
                          <a:pt x="3960996" y="66553"/>
                        </a:cubicBezTo>
                        <a:cubicBezTo>
                          <a:pt x="4026968" y="3715"/>
                          <a:pt x="4071137" y="113885"/>
                          <a:pt x="4163876" y="66553"/>
                        </a:cubicBezTo>
                        <a:cubicBezTo>
                          <a:pt x="4221653" y="-4815"/>
                          <a:pt x="4377842" y="184956"/>
                          <a:pt x="4523528" y="66553"/>
                        </a:cubicBezTo>
                        <a:cubicBezTo>
                          <a:pt x="4669565" y="-7922"/>
                          <a:pt x="4720317" y="137708"/>
                          <a:pt x="4883179" y="66553"/>
                        </a:cubicBezTo>
                        <a:cubicBezTo>
                          <a:pt x="5050004" y="-11570"/>
                          <a:pt x="5155491" y="82262"/>
                          <a:pt x="5242830" y="66553"/>
                        </a:cubicBezTo>
                        <a:cubicBezTo>
                          <a:pt x="5271692" y="187271"/>
                          <a:pt x="5243709" y="405583"/>
                          <a:pt x="5242830" y="629004"/>
                        </a:cubicBezTo>
                        <a:cubicBezTo>
                          <a:pt x="5258384" y="870640"/>
                          <a:pt x="5225584" y="971081"/>
                          <a:pt x="5242830" y="1214413"/>
                        </a:cubicBezTo>
                        <a:cubicBezTo>
                          <a:pt x="5147540" y="1279351"/>
                          <a:pt x="5014829" y="1147210"/>
                          <a:pt x="4935436" y="1214413"/>
                        </a:cubicBezTo>
                        <a:cubicBezTo>
                          <a:pt x="4855091" y="1262515"/>
                          <a:pt x="4648481" y="1149696"/>
                          <a:pt x="4575785" y="1214413"/>
                        </a:cubicBezTo>
                        <a:cubicBezTo>
                          <a:pt x="4501135" y="1267266"/>
                          <a:pt x="4465781" y="1159436"/>
                          <a:pt x="4372905" y="1214413"/>
                        </a:cubicBezTo>
                        <a:cubicBezTo>
                          <a:pt x="4289039" y="1270415"/>
                          <a:pt x="4227753" y="1197754"/>
                          <a:pt x="4117767" y="1214413"/>
                        </a:cubicBezTo>
                        <a:cubicBezTo>
                          <a:pt x="4003172" y="1248179"/>
                          <a:pt x="3932177" y="1142884"/>
                          <a:pt x="3810373" y="1214413"/>
                        </a:cubicBezTo>
                        <a:cubicBezTo>
                          <a:pt x="3693348" y="1308852"/>
                          <a:pt x="3573667" y="1178669"/>
                          <a:pt x="3450722" y="1214413"/>
                        </a:cubicBezTo>
                        <a:cubicBezTo>
                          <a:pt x="3349234" y="1227979"/>
                          <a:pt x="3318107" y="1209549"/>
                          <a:pt x="3195585" y="1214413"/>
                        </a:cubicBezTo>
                        <a:cubicBezTo>
                          <a:pt x="3058657" y="1215903"/>
                          <a:pt x="3107162" y="1168259"/>
                          <a:pt x="3044962" y="1214413"/>
                        </a:cubicBezTo>
                        <a:cubicBezTo>
                          <a:pt x="2980193" y="1259635"/>
                          <a:pt x="2841780" y="1162979"/>
                          <a:pt x="2737567" y="1214413"/>
                        </a:cubicBezTo>
                        <a:cubicBezTo>
                          <a:pt x="2636359" y="1250454"/>
                          <a:pt x="2545766" y="1138671"/>
                          <a:pt x="2482430" y="1214413"/>
                        </a:cubicBezTo>
                        <a:cubicBezTo>
                          <a:pt x="2428490" y="1282658"/>
                          <a:pt x="2368935" y="1210748"/>
                          <a:pt x="2331807" y="1214413"/>
                        </a:cubicBezTo>
                        <a:cubicBezTo>
                          <a:pt x="2279491" y="1220831"/>
                          <a:pt x="2258592" y="1175955"/>
                          <a:pt x="2181183" y="1214413"/>
                        </a:cubicBezTo>
                        <a:cubicBezTo>
                          <a:pt x="2073370" y="1255058"/>
                          <a:pt x="2000257" y="1192061"/>
                          <a:pt x="1821533" y="1214413"/>
                        </a:cubicBezTo>
                        <a:cubicBezTo>
                          <a:pt x="1658693" y="1262897"/>
                          <a:pt x="1674576" y="1209229"/>
                          <a:pt x="1566395" y="1214413"/>
                        </a:cubicBezTo>
                        <a:cubicBezTo>
                          <a:pt x="1461152" y="1217078"/>
                          <a:pt x="1407290" y="1190980"/>
                          <a:pt x="1259001" y="1214413"/>
                        </a:cubicBezTo>
                        <a:cubicBezTo>
                          <a:pt x="1108107" y="1229165"/>
                          <a:pt x="991164" y="1181726"/>
                          <a:pt x="899350" y="1214413"/>
                        </a:cubicBezTo>
                        <a:cubicBezTo>
                          <a:pt x="791523" y="1257418"/>
                          <a:pt x="715909" y="1185710"/>
                          <a:pt x="644213" y="1214413"/>
                        </a:cubicBezTo>
                        <a:cubicBezTo>
                          <a:pt x="566103" y="1208537"/>
                          <a:pt x="210530" y="1175442"/>
                          <a:pt x="17128" y="1214413"/>
                        </a:cubicBezTo>
                        <a:cubicBezTo>
                          <a:pt x="4194" y="970385"/>
                          <a:pt x="30335" y="873552"/>
                          <a:pt x="17128" y="651962"/>
                        </a:cubicBezTo>
                        <a:cubicBezTo>
                          <a:pt x="10972" y="405342"/>
                          <a:pt x="30292" y="363143"/>
                          <a:pt x="17128" y="66553"/>
                        </a:cubicBezTo>
                        <a:close/>
                      </a:path>
                      <a:path w="5252022" h="1249788" stroke="0" extrusionOk="0">
                        <a:moveTo>
                          <a:pt x="98937" y="888"/>
                        </a:moveTo>
                        <a:cubicBezTo>
                          <a:pt x="177766" y="-22990"/>
                          <a:pt x="216461" y="56978"/>
                          <a:pt x="272266" y="66553"/>
                        </a:cubicBezTo>
                        <a:cubicBezTo>
                          <a:pt x="328657" y="73589"/>
                          <a:pt x="349829" y="83563"/>
                          <a:pt x="422889" y="66553"/>
                        </a:cubicBezTo>
                        <a:cubicBezTo>
                          <a:pt x="486779" y="85274"/>
                          <a:pt x="583653" y="101606"/>
                          <a:pt x="730283" y="66553"/>
                        </a:cubicBezTo>
                        <a:cubicBezTo>
                          <a:pt x="836476" y="184"/>
                          <a:pt x="954981" y="163114"/>
                          <a:pt x="1089934" y="66553"/>
                        </a:cubicBezTo>
                        <a:cubicBezTo>
                          <a:pt x="1206642" y="-11191"/>
                          <a:pt x="1247208" y="87581"/>
                          <a:pt x="1292814" y="66553"/>
                        </a:cubicBezTo>
                        <a:cubicBezTo>
                          <a:pt x="1335510" y="51152"/>
                          <a:pt x="1396562" y="97844"/>
                          <a:pt x="1443438" y="66553"/>
                        </a:cubicBezTo>
                        <a:cubicBezTo>
                          <a:pt x="1501844" y="18691"/>
                          <a:pt x="1676647" y="136161"/>
                          <a:pt x="1750832" y="66553"/>
                        </a:cubicBezTo>
                        <a:cubicBezTo>
                          <a:pt x="1810979" y="-19597"/>
                          <a:pt x="1847199" y="80012"/>
                          <a:pt x="1901455" y="66553"/>
                        </a:cubicBezTo>
                        <a:cubicBezTo>
                          <a:pt x="1943184" y="80427"/>
                          <a:pt x="2027802" y="70309"/>
                          <a:pt x="2104335" y="66553"/>
                        </a:cubicBezTo>
                        <a:cubicBezTo>
                          <a:pt x="2181651" y="63680"/>
                          <a:pt x="2330867" y="71096"/>
                          <a:pt x="2411729" y="66553"/>
                        </a:cubicBezTo>
                        <a:cubicBezTo>
                          <a:pt x="2486322" y="57658"/>
                          <a:pt x="2586770" y="132900"/>
                          <a:pt x="2719124" y="66553"/>
                        </a:cubicBezTo>
                        <a:cubicBezTo>
                          <a:pt x="2854279" y="10296"/>
                          <a:pt x="2826282" y="99014"/>
                          <a:pt x="2922004" y="66553"/>
                        </a:cubicBezTo>
                        <a:cubicBezTo>
                          <a:pt x="3017120" y="15166"/>
                          <a:pt x="3154313" y="118027"/>
                          <a:pt x="3281655" y="66553"/>
                        </a:cubicBezTo>
                        <a:cubicBezTo>
                          <a:pt x="3398729" y="-31"/>
                          <a:pt x="3478053" y="75664"/>
                          <a:pt x="3693563" y="66553"/>
                        </a:cubicBezTo>
                        <a:cubicBezTo>
                          <a:pt x="3886999" y="64465"/>
                          <a:pt x="3934326" y="157138"/>
                          <a:pt x="4000958" y="66553"/>
                        </a:cubicBezTo>
                        <a:cubicBezTo>
                          <a:pt x="4076239" y="8915"/>
                          <a:pt x="4195117" y="96281"/>
                          <a:pt x="4256095" y="66553"/>
                        </a:cubicBezTo>
                        <a:cubicBezTo>
                          <a:pt x="4300531" y="29745"/>
                          <a:pt x="4393759" y="61635"/>
                          <a:pt x="4563489" y="66553"/>
                        </a:cubicBezTo>
                        <a:cubicBezTo>
                          <a:pt x="4699224" y="54899"/>
                          <a:pt x="4660428" y="71632"/>
                          <a:pt x="4714112" y="66553"/>
                        </a:cubicBezTo>
                        <a:cubicBezTo>
                          <a:pt x="4749539" y="64224"/>
                          <a:pt x="5014312" y="94054"/>
                          <a:pt x="5242830" y="66553"/>
                        </a:cubicBezTo>
                        <a:cubicBezTo>
                          <a:pt x="5258962" y="372261"/>
                          <a:pt x="5209951" y="528968"/>
                          <a:pt x="5242830" y="663439"/>
                        </a:cubicBezTo>
                        <a:cubicBezTo>
                          <a:pt x="5302773" y="789821"/>
                          <a:pt x="5244373" y="1054533"/>
                          <a:pt x="5242830" y="1214413"/>
                        </a:cubicBezTo>
                        <a:cubicBezTo>
                          <a:pt x="5199411" y="1214535"/>
                          <a:pt x="5171822" y="1167948"/>
                          <a:pt x="5092207" y="1214413"/>
                        </a:cubicBezTo>
                        <a:cubicBezTo>
                          <a:pt x="5026346" y="1218266"/>
                          <a:pt x="4806301" y="1136508"/>
                          <a:pt x="4680299" y="1214413"/>
                        </a:cubicBezTo>
                        <a:cubicBezTo>
                          <a:pt x="4581471" y="1312621"/>
                          <a:pt x="4551253" y="1173433"/>
                          <a:pt x="4477419" y="1214413"/>
                        </a:cubicBezTo>
                        <a:cubicBezTo>
                          <a:pt x="4397009" y="1268281"/>
                          <a:pt x="4317278" y="1176631"/>
                          <a:pt x="4274539" y="1214413"/>
                        </a:cubicBezTo>
                        <a:cubicBezTo>
                          <a:pt x="4231837" y="1225831"/>
                          <a:pt x="4085096" y="1193151"/>
                          <a:pt x="3967144" y="1214413"/>
                        </a:cubicBezTo>
                        <a:cubicBezTo>
                          <a:pt x="3800353" y="1246548"/>
                          <a:pt x="3718837" y="1110877"/>
                          <a:pt x="3607493" y="1214413"/>
                        </a:cubicBezTo>
                        <a:cubicBezTo>
                          <a:pt x="3523145" y="1300252"/>
                          <a:pt x="3504148" y="1189841"/>
                          <a:pt x="3456870" y="1214413"/>
                        </a:cubicBezTo>
                        <a:cubicBezTo>
                          <a:pt x="3405784" y="1258945"/>
                          <a:pt x="3205382" y="1160702"/>
                          <a:pt x="3044962" y="1214413"/>
                        </a:cubicBezTo>
                        <a:cubicBezTo>
                          <a:pt x="2911636" y="1254231"/>
                          <a:pt x="2905034" y="1202599"/>
                          <a:pt x="2842081" y="1214413"/>
                        </a:cubicBezTo>
                        <a:cubicBezTo>
                          <a:pt x="2785382" y="1218335"/>
                          <a:pt x="2673933" y="1220770"/>
                          <a:pt x="2586944" y="1214413"/>
                        </a:cubicBezTo>
                        <a:cubicBezTo>
                          <a:pt x="2518698" y="1214372"/>
                          <a:pt x="2391539" y="1203657"/>
                          <a:pt x="2331807" y="1214413"/>
                        </a:cubicBezTo>
                        <a:cubicBezTo>
                          <a:pt x="2272067" y="1238903"/>
                          <a:pt x="2146856" y="1178817"/>
                          <a:pt x="2076670" y="1214413"/>
                        </a:cubicBezTo>
                        <a:cubicBezTo>
                          <a:pt x="2021165" y="1256238"/>
                          <a:pt x="1978996" y="1208724"/>
                          <a:pt x="1926047" y="1214413"/>
                        </a:cubicBezTo>
                        <a:cubicBezTo>
                          <a:pt x="1861431" y="1224075"/>
                          <a:pt x="1817842" y="1203053"/>
                          <a:pt x="1723166" y="1214413"/>
                        </a:cubicBezTo>
                        <a:cubicBezTo>
                          <a:pt x="1618390" y="1194113"/>
                          <a:pt x="1527982" y="1141411"/>
                          <a:pt x="1415772" y="1214413"/>
                        </a:cubicBezTo>
                        <a:cubicBezTo>
                          <a:pt x="1287400" y="1286621"/>
                          <a:pt x="1285037" y="1197382"/>
                          <a:pt x="1212892" y="1214413"/>
                        </a:cubicBezTo>
                        <a:cubicBezTo>
                          <a:pt x="1142214" y="1244851"/>
                          <a:pt x="948921" y="1147857"/>
                          <a:pt x="905497" y="1214413"/>
                        </a:cubicBezTo>
                        <a:cubicBezTo>
                          <a:pt x="829943" y="1278329"/>
                          <a:pt x="736962" y="1181058"/>
                          <a:pt x="650361" y="1214413"/>
                        </a:cubicBezTo>
                        <a:cubicBezTo>
                          <a:pt x="541688" y="1247425"/>
                          <a:pt x="525370" y="1187962"/>
                          <a:pt x="499737" y="1214413"/>
                        </a:cubicBezTo>
                        <a:cubicBezTo>
                          <a:pt x="464113" y="1232272"/>
                          <a:pt x="133891" y="1135699"/>
                          <a:pt x="17128" y="1214413"/>
                        </a:cubicBezTo>
                        <a:cubicBezTo>
                          <a:pt x="-42275" y="995220"/>
                          <a:pt x="-27232" y="778748"/>
                          <a:pt x="17128" y="617526"/>
                        </a:cubicBezTo>
                        <a:cubicBezTo>
                          <a:pt x="-13305" y="421167"/>
                          <a:pt x="165214" y="269748"/>
                          <a:pt x="98937" y="888"/>
                        </a:cubicBezTo>
                        <a:close/>
                      </a:path>
                      <a:path w="5252022" h="1249788" fill="none" stroke="0" extrusionOk="0">
                        <a:moveTo>
                          <a:pt x="17128" y="66553"/>
                        </a:moveTo>
                        <a:cubicBezTo>
                          <a:pt x="75822" y="36483"/>
                          <a:pt x="169498" y="118016"/>
                          <a:pt x="220009" y="66553"/>
                        </a:cubicBezTo>
                        <a:cubicBezTo>
                          <a:pt x="264375" y="20816"/>
                          <a:pt x="374243" y="109574"/>
                          <a:pt x="422889" y="66553"/>
                        </a:cubicBezTo>
                        <a:cubicBezTo>
                          <a:pt x="471012" y="16924"/>
                          <a:pt x="654873" y="138419"/>
                          <a:pt x="730283" y="66553"/>
                        </a:cubicBezTo>
                        <a:cubicBezTo>
                          <a:pt x="819492" y="-36695"/>
                          <a:pt x="1013331" y="132101"/>
                          <a:pt x="1142191" y="66553"/>
                        </a:cubicBezTo>
                        <a:cubicBezTo>
                          <a:pt x="1252854" y="1893"/>
                          <a:pt x="1454875" y="177431"/>
                          <a:pt x="1554100" y="66553"/>
                        </a:cubicBezTo>
                        <a:cubicBezTo>
                          <a:pt x="1621330" y="-22599"/>
                          <a:pt x="1789872" y="105014"/>
                          <a:pt x="1861494" y="66553"/>
                        </a:cubicBezTo>
                        <a:cubicBezTo>
                          <a:pt x="1927674" y="-4180"/>
                          <a:pt x="2062339" y="100191"/>
                          <a:pt x="2116631" y="66553"/>
                        </a:cubicBezTo>
                        <a:cubicBezTo>
                          <a:pt x="2184309" y="23395"/>
                          <a:pt x="2347954" y="95138"/>
                          <a:pt x="2476282" y="66553"/>
                        </a:cubicBezTo>
                        <a:cubicBezTo>
                          <a:pt x="2632229" y="62172"/>
                          <a:pt x="2635300" y="92826"/>
                          <a:pt x="2731419" y="66553"/>
                        </a:cubicBezTo>
                        <a:cubicBezTo>
                          <a:pt x="2818854" y="56515"/>
                          <a:pt x="2899332" y="112695"/>
                          <a:pt x="2934299" y="66553"/>
                        </a:cubicBezTo>
                        <a:cubicBezTo>
                          <a:pt x="2959429" y="5568"/>
                          <a:pt x="3173936" y="97034"/>
                          <a:pt x="3293951" y="66553"/>
                        </a:cubicBezTo>
                        <a:cubicBezTo>
                          <a:pt x="3420061" y="42385"/>
                          <a:pt x="3587531" y="134424"/>
                          <a:pt x="3705859" y="66553"/>
                        </a:cubicBezTo>
                        <a:cubicBezTo>
                          <a:pt x="3839292" y="23699"/>
                          <a:pt x="3867689" y="114064"/>
                          <a:pt x="3960996" y="66553"/>
                        </a:cubicBezTo>
                        <a:cubicBezTo>
                          <a:pt x="4058155" y="5585"/>
                          <a:pt x="4067100" y="107649"/>
                          <a:pt x="4163876" y="66553"/>
                        </a:cubicBezTo>
                        <a:cubicBezTo>
                          <a:pt x="4223953" y="-19937"/>
                          <a:pt x="4413935" y="167263"/>
                          <a:pt x="4523528" y="66553"/>
                        </a:cubicBezTo>
                        <a:cubicBezTo>
                          <a:pt x="4647042" y="-2392"/>
                          <a:pt x="4686516" y="131067"/>
                          <a:pt x="4883179" y="66553"/>
                        </a:cubicBezTo>
                        <a:cubicBezTo>
                          <a:pt x="5050177" y="-26731"/>
                          <a:pt x="5154719" y="81970"/>
                          <a:pt x="5242830" y="66553"/>
                        </a:cubicBezTo>
                        <a:cubicBezTo>
                          <a:pt x="5270668" y="198948"/>
                          <a:pt x="5217818" y="401540"/>
                          <a:pt x="5242830" y="629004"/>
                        </a:cubicBezTo>
                        <a:cubicBezTo>
                          <a:pt x="5243643" y="840735"/>
                          <a:pt x="5247489" y="963672"/>
                          <a:pt x="5242830" y="1214413"/>
                        </a:cubicBezTo>
                        <a:cubicBezTo>
                          <a:pt x="5144390" y="1254093"/>
                          <a:pt x="5003091" y="1172818"/>
                          <a:pt x="4935436" y="1214413"/>
                        </a:cubicBezTo>
                        <a:cubicBezTo>
                          <a:pt x="4880479" y="1264996"/>
                          <a:pt x="4622825" y="1130344"/>
                          <a:pt x="4575785" y="1214413"/>
                        </a:cubicBezTo>
                        <a:cubicBezTo>
                          <a:pt x="4496383" y="1305043"/>
                          <a:pt x="4437253" y="1156541"/>
                          <a:pt x="4372905" y="1214413"/>
                        </a:cubicBezTo>
                        <a:cubicBezTo>
                          <a:pt x="4281288" y="1246235"/>
                          <a:pt x="4213067" y="1195410"/>
                          <a:pt x="4117767" y="1214413"/>
                        </a:cubicBezTo>
                        <a:cubicBezTo>
                          <a:pt x="4016368" y="1232601"/>
                          <a:pt x="3935474" y="1146777"/>
                          <a:pt x="3810373" y="1214413"/>
                        </a:cubicBezTo>
                        <a:cubicBezTo>
                          <a:pt x="3692264" y="1291039"/>
                          <a:pt x="3530796" y="1185584"/>
                          <a:pt x="3450722" y="1214413"/>
                        </a:cubicBezTo>
                        <a:cubicBezTo>
                          <a:pt x="3346333" y="1236243"/>
                          <a:pt x="3317686" y="1213065"/>
                          <a:pt x="3195585" y="1214413"/>
                        </a:cubicBezTo>
                        <a:cubicBezTo>
                          <a:pt x="3064707" y="1225583"/>
                          <a:pt x="3101876" y="1167091"/>
                          <a:pt x="3044962" y="1214413"/>
                        </a:cubicBezTo>
                        <a:cubicBezTo>
                          <a:pt x="3003792" y="1240687"/>
                          <a:pt x="2842937" y="1187124"/>
                          <a:pt x="2737567" y="1214413"/>
                        </a:cubicBezTo>
                        <a:cubicBezTo>
                          <a:pt x="2643120" y="1242469"/>
                          <a:pt x="2542734" y="1154322"/>
                          <a:pt x="2482430" y="1214413"/>
                        </a:cubicBezTo>
                        <a:cubicBezTo>
                          <a:pt x="2432442" y="1280731"/>
                          <a:pt x="2382427" y="1210998"/>
                          <a:pt x="2331807" y="1214413"/>
                        </a:cubicBezTo>
                        <a:cubicBezTo>
                          <a:pt x="2297186" y="1226470"/>
                          <a:pt x="2259929" y="1164338"/>
                          <a:pt x="2181183" y="1214413"/>
                        </a:cubicBezTo>
                        <a:cubicBezTo>
                          <a:pt x="2108584" y="1232270"/>
                          <a:pt x="1979575" y="1154864"/>
                          <a:pt x="1821533" y="1214413"/>
                        </a:cubicBezTo>
                        <a:cubicBezTo>
                          <a:pt x="1649368" y="1257942"/>
                          <a:pt x="1667717" y="1196041"/>
                          <a:pt x="1566395" y="1214413"/>
                        </a:cubicBezTo>
                        <a:cubicBezTo>
                          <a:pt x="1468572" y="1217916"/>
                          <a:pt x="1408811" y="1194880"/>
                          <a:pt x="1259001" y="1214413"/>
                        </a:cubicBezTo>
                        <a:cubicBezTo>
                          <a:pt x="1114167" y="1240345"/>
                          <a:pt x="1011875" y="1171245"/>
                          <a:pt x="899350" y="1214413"/>
                        </a:cubicBezTo>
                        <a:cubicBezTo>
                          <a:pt x="803078" y="1255092"/>
                          <a:pt x="692486" y="1208977"/>
                          <a:pt x="644213" y="1214413"/>
                        </a:cubicBezTo>
                        <a:cubicBezTo>
                          <a:pt x="576851" y="1212634"/>
                          <a:pt x="186781" y="1162763"/>
                          <a:pt x="17128" y="1214413"/>
                        </a:cubicBezTo>
                        <a:cubicBezTo>
                          <a:pt x="19539" y="954665"/>
                          <a:pt x="27953" y="882252"/>
                          <a:pt x="17128" y="651962"/>
                        </a:cubicBezTo>
                        <a:cubicBezTo>
                          <a:pt x="7364" y="447542"/>
                          <a:pt x="19142" y="360935"/>
                          <a:pt x="17128" y="6655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S</a:t>
            </a:r>
            <a:r>
              <a:rPr lang="en-US" sz="4000" b="1" i="1" kern="0" baseline="-25000" dirty="0" err="1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xq</a:t>
            </a:r>
            <a:r>
              <a:rPr lang="en-US" sz="4000" b="1" i="1" kern="0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= (a x a) x 4</a:t>
            </a:r>
            <a:endParaRPr kumimoji="0" lang="en-US" sz="4000" b="1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CCC85411-74DA-4786-918D-C136A3EECDD0}"/>
              </a:ext>
            </a:extLst>
          </p:cNvPr>
          <p:cNvSpPr/>
          <p:nvPr/>
        </p:nvSpPr>
        <p:spPr>
          <a:xfrm flipV="1">
            <a:off x="1414946" y="3782728"/>
            <a:ext cx="1992222" cy="762799"/>
          </a:xfrm>
          <a:prstGeom prst="arc">
            <a:avLst>
              <a:gd name="adj1" fmla="val 11116378"/>
              <a:gd name="adj2" fmla="val 0"/>
            </a:avLst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98F76E-DC6A-4EB4-ADE4-A0D7B1676020}"/>
              </a:ext>
            </a:extLst>
          </p:cNvPr>
          <p:cNvSpPr txBox="1"/>
          <p:nvPr/>
        </p:nvSpPr>
        <p:spPr>
          <a:xfrm>
            <a:off x="2114046" y="4339304"/>
            <a:ext cx="60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5EB3BAE6-F7E0-4798-847A-20F27FB8044A}"/>
              </a:ext>
            </a:extLst>
          </p:cNvPr>
          <p:cNvSpPr/>
          <p:nvPr/>
        </p:nvSpPr>
        <p:spPr>
          <a:xfrm flipV="1">
            <a:off x="5517248" y="3329987"/>
            <a:ext cx="1355061" cy="802820"/>
          </a:xfrm>
          <a:prstGeom prst="arc">
            <a:avLst>
              <a:gd name="adj1" fmla="val 11116378"/>
              <a:gd name="adj2" fmla="val 0"/>
            </a:avLst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C09141-51FD-43AA-A6EC-1048CE96C181}"/>
              </a:ext>
            </a:extLst>
          </p:cNvPr>
          <p:cNvSpPr txBox="1"/>
          <p:nvPr/>
        </p:nvSpPr>
        <p:spPr>
          <a:xfrm>
            <a:off x="5965650" y="3991658"/>
            <a:ext cx="60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20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3" grpId="1" animBg="1"/>
      <p:bldP spid="87" grpId="0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105" grpId="0" animBg="1"/>
      <p:bldP spid="106" grpId="0" animBg="1"/>
      <p:bldP spid="108" grpId="0" animBg="1"/>
      <p:bldP spid="110" grpId="0" animBg="1"/>
      <p:bldP spid="112" grpId="0" animBg="1"/>
      <p:bldP spid="111" grpId="0"/>
      <p:bldP spid="113" grpId="0" animBg="1"/>
      <p:bldP spid="114" grpId="0"/>
    </p:bldLst>
  </p:timing>
</p:sld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732</Words>
  <Application>Microsoft Office PowerPoint</Application>
  <PresentationFormat>Widescreen</PresentationFormat>
  <Paragraphs>123</Paragraphs>
  <Slides>16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#9Slide02 Noi dung dai</vt:lpstr>
      <vt:lpstr>Anaheim</vt:lpstr>
      <vt:lpstr>Arial</vt:lpstr>
      <vt:lpstr>Barlow</vt:lpstr>
      <vt:lpstr>Calibri</vt:lpstr>
      <vt:lpstr>Calibri (Body)</vt:lpstr>
      <vt:lpstr>Fredoka One</vt:lpstr>
      <vt:lpstr>Nunito</vt:lpstr>
      <vt:lpstr>Raleway</vt:lpstr>
      <vt:lpstr>Ranchers</vt:lpstr>
      <vt:lpstr>Tahoma</vt:lpstr>
      <vt:lpstr>Times New Roman</vt:lpstr>
      <vt:lpstr>Romeo and Juliet Slideshow by Slidesgo</vt:lpstr>
      <vt:lpstr>Science Subject for Pre-K: Observe insect life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</cp:revision>
  <dcterms:created xsi:type="dcterms:W3CDTF">2022-01-19T05:02:48Z</dcterms:created>
  <dcterms:modified xsi:type="dcterms:W3CDTF">2022-02-15T02:30:45Z</dcterms:modified>
</cp:coreProperties>
</file>