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81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60" d="100"/>
          <a:sy n="60" d="100"/>
        </p:scale>
        <p:origin x="940" y="6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0.jp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516</TotalTime>
  <Words>778</Words>
  <Application>Microsoft Office PowerPoint</Application>
  <PresentationFormat>Widescreen</PresentationFormat>
  <Paragraphs>160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.VnHelvetInsH</vt:lpstr>
      <vt:lpstr>.VnTime</vt:lpstr>
      <vt:lpstr>Arial</vt:lpstr>
      <vt:lpstr>Calibri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Admin</cp:lastModifiedBy>
  <cp:revision>84</cp:revision>
  <dcterms:created xsi:type="dcterms:W3CDTF">2019-10-17T09:10:34Z</dcterms:created>
  <dcterms:modified xsi:type="dcterms:W3CDTF">2022-01-18T11:31:08Z</dcterms:modified>
  <cp:category>9Slide.vn</cp:category>
</cp:coreProperties>
</file>