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34" r:id="rId2"/>
    <p:sldId id="310" r:id="rId3"/>
    <p:sldId id="337" r:id="rId4"/>
    <p:sldId id="386" r:id="rId5"/>
    <p:sldId id="385" r:id="rId6"/>
    <p:sldId id="340" r:id="rId7"/>
    <p:sldId id="368" r:id="rId8"/>
    <p:sldId id="383" r:id="rId9"/>
    <p:sldId id="369" r:id="rId10"/>
    <p:sldId id="391" r:id="rId11"/>
    <p:sldId id="342" r:id="rId12"/>
    <p:sldId id="392" r:id="rId13"/>
    <p:sldId id="343" r:id="rId14"/>
    <p:sldId id="344" r:id="rId15"/>
    <p:sldId id="376" r:id="rId16"/>
    <p:sldId id="382" r:id="rId17"/>
    <p:sldId id="377" r:id="rId18"/>
    <p:sldId id="361" r:id="rId19"/>
    <p:sldId id="363" r:id="rId20"/>
    <p:sldId id="390" r:id="rId21"/>
    <p:sldId id="389" r:id="rId22"/>
    <p:sldId id="378" r:id="rId23"/>
    <p:sldId id="379" r:id="rId2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D5E0"/>
    <a:srgbClr val="3D3DD8"/>
    <a:srgbClr val="FFEAA7"/>
    <a:srgbClr val="CDACE6"/>
    <a:srgbClr val="B889DB"/>
    <a:srgbClr val="FF9999"/>
    <a:srgbClr val="FF492A"/>
    <a:srgbClr val="4AD0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940"/>
  </p:normalViewPr>
  <p:slideViewPr>
    <p:cSldViewPr snapToGrid="0" snapToObjects="1">
      <p:cViewPr varScale="1">
        <p:scale>
          <a:sx n="39" d="100"/>
          <a:sy n="39" d="100"/>
        </p:scale>
        <p:origin x="-88" y="-1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18284B-0A41-164B-8182-053FF80E32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974571F0-AF5E-844F-9632-185E9CD503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E32E9805-70DA-844B-A52C-7D2C2586F6E0}"/>
              </a:ext>
            </a:extLst>
          </p:cNvPr>
          <p:cNvSpPr>
            <a:spLocks noGrp="1"/>
          </p:cNvSpPr>
          <p:nvPr>
            <p:ph type="dt" sz="half" idx="10"/>
          </p:nvPr>
        </p:nvSpPr>
        <p:spPr/>
        <p:txBody>
          <a:bodyPr/>
          <a:lstStyle/>
          <a:p>
            <a:fld id="{714A7747-3DFD-244B-ADF9-7CE54718B4EF}" type="datetimeFigureOut">
              <a:rPr lang="x-none" smtClean="0"/>
              <a:t>9/17/2021</a:t>
            </a:fld>
            <a:endParaRPr lang="x-none"/>
          </a:p>
        </p:txBody>
      </p:sp>
      <p:sp>
        <p:nvSpPr>
          <p:cNvPr id="5" name="Footer Placeholder 4">
            <a:extLst>
              <a:ext uri="{FF2B5EF4-FFF2-40B4-BE49-F238E27FC236}">
                <a16:creationId xmlns:a16="http://schemas.microsoft.com/office/drawing/2014/main" xmlns="" id="{506F31F2-0564-D840-9A02-E0B1CF6ADBD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79DB8088-1089-6D47-AAF7-E0EB58D42A76}"/>
              </a:ext>
            </a:extLst>
          </p:cNvPr>
          <p:cNvSpPr>
            <a:spLocks noGrp="1"/>
          </p:cNvSpPr>
          <p:nvPr>
            <p:ph type="sldNum" sz="quarter" idx="12"/>
          </p:nvPr>
        </p:nvSpPr>
        <p:spPr/>
        <p:txBody>
          <a:bodyPr/>
          <a:lstStyle/>
          <a:p>
            <a:fld id="{2D22496A-A4D6-C443-92E7-C75D594CBD3C}" type="slidenum">
              <a:rPr lang="x-none" smtClean="0"/>
              <a:t>‹#›</a:t>
            </a:fld>
            <a:endParaRPr lang="x-none"/>
          </a:p>
        </p:txBody>
      </p:sp>
    </p:spTree>
    <p:extLst>
      <p:ext uri="{BB962C8B-B14F-4D97-AF65-F5344CB8AC3E}">
        <p14:creationId xmlns:p14="http://schemas.microsoft.com/office/powerpoint/2010/main" val="3227259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A00631-AD7C-B842-AFED-93DD92D3082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E33FFC8E-E336-9F4C-B70D-0854FF2761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3F9DD96-6EF1-6C41-8B4A-414D3F376EA0}"/>
              </a:ext>
            </a:extLst>
          </p:cNvPr>
          <p:cNvSpPr>
            <a:spLocks noGrp="1"/>
          </p:cNvSpPr>
          <p:nvPr>
            <p:ph type="dt" sz="half" idx="10"/>
          </p:nvPr>
        </p:nvSpPr>
        <p:spPr/>
        <p:txBody>
          <a:bodyPr/>
          <a:lstStyle/>
          <a:p>
            <a:fld id="{714A7747-3DFD-244B-ADF9-7CE54718B4EF}" type="datetimeFigureOut">
              <a:rPr lang="x-none" smtClean="0"/>
              <a:t>9/17/2021</a:t>
            </a:fld>
            <a:endParaRPr lang="x-none"/>
          </a:p>
        </p:txBody>
      </p:sp>
      <p:sp>
        <p:nvSpPr>
          <p:cNvPr id="5" name="Footer Placeholder 4">
            <a:extLst>
              <a:ext uri="{FF2B5EF4-FFF2-40B4-BE49-F238E27FC236}">
                <a16:creationId xmlns:a16="http://schemas.microsoft.com/office/drawing/2014/main" xmlns="" id="{A0A180AB-0A15-1E48-A69E-D95071FC6AC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484B69E-3DDC-F042-89AE-B6BF5E4427D4}"/>
              </a:ext>
            </a:extLst>
          </p:cNvPr>
          <p:cNvSpPr>
            <a:spLocks noGrp="1"/>
          </p:cNvSpPr>
          <p:nvPr>
            <p:ph type="sldNum" sz="quarter" idx="12"/>
          </p:nvPr>
        </p:nvSpPr>
        <p:spPr/>
        <p:txBody>
          <a:bodyPr/>
          <a:lstStyle/>
          <a:p>
            <a:fld id="{2D22496A-A4D6-C443-92E7-C75D594CBD3C}" type="slidenum">
              <a:rPr lang="x-none" smtClean="0"/>
              <a:t>‹#›</a:t>
            </a:fld>
            <a:endParaRPr lang="x-none"/>
          </a:p>
        </p:txBody>
      </p:sp>
    </p:spTree>
    <p:extLst>
      <p:ext uri="{BB962C8B-B14F-4D97-AF65-F5344CB8AC3E}">
        <p14:creationId xmlns:p14="http://schemas.microsoft.com/office/powerpoint/2010/main" val="347987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8569C3B-2935-DF4A-A897-FB82D06C57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751E7A75-882B-6946-AE89-115ACF95A7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66D7A75E-35D0-3D46-8E06-58F8732BD66D}"/>
              </a:ext>
            </a:extLst>
          </p:cNvPr>
          <p:cNvSpPr>
            <a:spLocks noGrp="1"/>
          </p:cNvSpPr>
          <p:nvPr>
            <p:ph type="dt" sz="half" idx="10"/>
          </p:nvPr>
        </p:nvSpPr>
        <p:spPr/>
        <p:txBody>
          <a:bodyPr/>
          <a:lstStyle/>
          <a:p>
            <a:fld id="{714A7747-3DFD-244B-ADF9-7CE54718B4EF}" type="datetimeFigureOut">
              <a:rPr lang="x-none" smtClean="0"/>
              <a:t>9/17/2021</a:t>
            </a:fld>
            <a:endParaRPr lang="x-none"/>
          </a:p>
        </p:txBody>
      </p:sp>
      <p:sp>
        <p:nvSpPr>
          <p:cNvPr id="5" name="Footer Placeholder 4">
            <a:extLst>
              <a:ext uri="{FF2B5EF4-FFF2-40B4-BE49-F238E27FC236}">
                <a16:creationId xmlns:a16="http://schemas.microsoft.com/office/drawing/2014/main" xmlns="" id="{23D81CAE-6EA1-694F-BA63-453EF001B37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BDD58BF3-7552-6A42-8957-3DFA40675C31}"/>
              </a:ext>
            </a:extLst>
          </p:cNvPr>
          <p:cNvSpPr>
            <a:spLocks noGrp="1"/>
          </p:cNvSpPr>
          <p:nvPr>
            <p:ph type="sldNum" sz="quarter" idx="12"/>
          </p:nvPr>
        </p:nvSpPr>
        <p:spPr/>
        <p:txBody>
          <a:bodyPr/>
          <a:lstStyle/>
          <a:p>
            <a:fld id="{2D22496A-A4D6-C443-92E7-C75D594CBD3C}" type="slidenum">
              <a:rPr lang="x-none" smtClean="0"/>
              <a:t>‹#›</a:t>
            </a:fld>
            <a:endParaRPr lang="x-none"/>
          </a:p>
        </p:txBody>
      </p:sp>
    </p:spTree>
    <p:extLst>
      <p:ext uri="{BB962C8B-B14F-4D97-AF65-F5344CB8AC3E}">
        <p14:creationId xmlns:p14="http://schemas.microsoft.com/office/powerpoint/2010/main" val="1468743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FF233-E352-5249-95EE-D92B3E51775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5BB40F70-FEFA-3F4D-908C-0CF9C435C8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2B9767D0-96EB-9346-92E8-32DBAA711AA5}"/>
              </a:ext>
            </a:extLst>
          </p:cNvPr>
          <p:cNvSpPr>
            <a:spLocks noGrp="1"/>
          </p:cNvSpPr>
          <p:nvPr>
            <p:ph type="dt" sz="half" idx="10"/>
          </p:nvPr>
        </p:nvSpPr>
        <p:spPr/>
        <p:txBody>
          <a:bodyPr/>
          <a:lstStyle/>
          <a:p>
            <a:fld id="{714A7747-3DFD-244B-ADF9-7CE54718B4EF}" type="datetimeFigureOut">
              <a:rPr lang="x-none" smtClean="0"/>
              <a:t>9/17/2021</a:t>
            </a:fld>
            <a:endParaRPr lang="x-none"/>
          </a:p>
        </p:txBody>
      </p:sp>
      <p:sp>
        <p:nvSpPr>
          <p:cNvPr id="5" name="Footer Placeholder 4">
            <a:extLst>
              <a:ext uri="{FF2B5EF4-FFF2-40B4-BE49-F238E27FC236}">
                <a16:creationId xmlns:a16="http://schemas.microsoft.com/office/drawing/2014/main" xmlns="" id="{6AEB3B1A-9F74-204A-BC3E-FA829EF99DE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E4FC5BF-229D-8343-846B-3F4454E81820}"/>
              </a:ext>
            </a:extLst>
          </p:cNvPr>
          <p:cNvSpPr>
            <a:spLocks noGrp="1"/>
          </p:cNvSpPr>
          <p:nvPr>
            <p:ph type="sldNum" sz="quarter" idx="12"/>
          </p:nvPr>
        </p:nvSpPr>
        <p:spPr/>
        <p:txBody>
          <a:bodyPr/>
          <a:lstStyle/>
          <a:p>
            <a:fld id="{2D22496A-A4D6-C443-92E7-C75D594CBD3C}" type="slidenum">
              <a:rPr lang="x-none" smtClean="0"/>
              <a:t>‹#›</a:t>
            </a:fld>
            <a:endParaRPr lang="x-none"/>
          </a:p>
        </p:txBody>
      </p:sp>
    </p:spTree>
    <p:extLst>
      <p:ext uri="{BB962C8B-B14F-4D97-AF65-F5344CB8AC3E}">
        <p14:creationId xmlns:p14="http://schemas.microsoft.com/office/powerpoint/2010/main" val="376920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6655C5-3C8F-9F4D-954A-8545840A96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93E408A-838F-154E-AE19-97BA84C812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7B535FA-223C-A84A-AF27-60EDF53E2699}"/>
              </a:ext>
            </a:extLst>
          </p:cNvPr>
          <p:cNvSpPr>
            <a:spLocks noGrp="1"/>
          </p:cNvSpPr>
          <p:nvPr>
            <p:ph type="dt" sz="half" idx="10"/>
          </p:nvPr>
        </p:nvSpPr>
        <p:spPr/>
        <p:txBody>
          <a:bodyPr/>
          <a:lstStyle/>
          <a:p>
            <a:fld id="{714A7747-3DFD-244B-ADF9-7CE54718B4EF}" type="datetimeFigureOut">
              <a:rPr lang="x-none" smtClean="0"/>
              <a:t>9/17/2021</a:t>
            </a:fld>
            <a:endParaRPr lang="x-none"/>
          </a:p>
        </p:txBody>
      </p:sp>
      <p:sp>
        <p:nvSpPr>
          <p:cNvPr id="5" name="Footer Placeholder 4">
            <a:extLst>
              <a:ext uri="{FF2B5EF4-FFF2-40B4-BE49-F238E27FC236}">
                <a16:creationId xmlns:a16="http://schemas.microsoft.com/office/drawing/2014/main" xmlns="" id="{E02558C5-CFB6-994D-AB1B-8FEDBC901BC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3EF1DFE7-89A8-2D42-A962-99C97C39971C}"/>
              </a:ext>
            </a:extLst>
          </p:cNvPr>
          <p:cNvSpPr>
            <a:spLocks noGrp="1"/>
          </p:cNvSpPr>
          <p:nvPr>
            <p:ph type="sldNum" sz="quarter" idx="12"/>
          </p:nvPr>
        </p:nvSpPr>
        <p:spPr/>
        <p:txBody>
          <a:bodyPr/>
          <a:lstStyle/>
          <a:p>
            <a:fld id="{2D22496A-A4D6-C443-92E7-C75D594CBD3C}" type="slidenum">
              <a:rPr lang="x-none" smtClean="0"/>
              <a:t>‹#›</a:t>
            </a:fld>
            <a:endParaRPr lang="x-none"/>
          </a:p>
        </p:txBody>
      </p:sp>
    </p:spTree>
    <p:extLst>
      <p:ext uri="{BB962C8B-B14F-4D97-AF65-F5344CB8AC3E}">
        <p14:creationId xmlns:p14="http://schemas.microsoft.com/office/powerpoint/2010/main" val="3744894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6C230-954F-894D-9365-46EBF6D6396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FD13D4CB-E30A-7F47-B1E7-888FFB3074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1B71742C-5F0C-9E4E-898C-714395336F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517D46D8-AC49-B64F-8643-7BD67C76832F}"/>
              </a:ext>
            </a:extLst>
          </p:cNvPr>
          <p:cNvSpPr>
            <a:spLocks noGrp="1"/>
          </p:cNvSpPr>
          <p:nvPr>
            <p:ph type="dt" sz="half" idx="10"/>
          </p:nvPr>
        </p:nvSpPr>
        <p:spPr/>
        <p:txBody>
          <a:bodyPr/>
          <a:lstStyle/>
          <a:p>
            <a:fld id="{714A7747-3DFD-244B-ADF9-7CE54718B4EF}" type="datetimeFigureOut">
              <a:rPr lang="x-none" smtClean="0"/>
              <a:t>9/17/2021</a:t>
            </a:fld>
            <a:endParaRPr lang="x-none"/>
          </a:p>
        </p:txBody>
      </p:sp>
      <p:sp>
        <p:nvSpPr>
          <p:cNvPr id="6" name="Footer Placeholder 5">
            <a:extLst>
              <a:ext uri="{FF2B5EF4-FFF2-40B4-BE49-F238E27FC236}">
                <a16:creationId xmlns:a16="http://schemas.microsoft.com/office/drawing/2014/main" xmlns="" id="{039C8721-EAFA-C349-A343-C3F55EF19DE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7A8186AE-EE54-6547-BA2C-8BDF09F18458}"/>
              </a:ext>
            </a:extLst>
          </p:cNvPr>
          <p:cNvSpPr>
            <a:spLocks noGrp="1"/>
          </p:cNvSpPr>
          <p:nvPr>
            <p:ph type="sldNum" sz="quarter" idx="12"/>
          </p:nvPr>
        </p:nvSpPr>
        <p:spPr/>
        <p:txBody>
          <a:bodyPr/>
          <a:lstStyle/>
          <a:p>
            <a:fld id="{2D22496A-A4D6-C443-92E7-C75D594CBD3C}" type="slidenum">
              <a:rPr lang="x-none" smtClean="0"/>
              <a:t>‹#›</a:t>
            </a:fld>
            <a:endParaRPr lang="x-none"/>
          </a:p>
        </p:txBody>
      </p:sp>
    </p:spTree>
    <p:extLst>
      <p:ext uri="{BB962C8B-B14F-4D97-AF65-F5344CB8AC3E}">
        <p14:creationId xmlns:p14="http://schemas.microsoft.com/office/powerpoint/2010/main" val="2602652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398ABE-960E-1E48-A798-14B7E1EAE948}"/>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65E92C8B-322C-F34C-BAB0-393E479760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7B8E629-9CB2-7D4E-9253-02800AAF48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8E8FE2F0-70C5-FA41-B411-5F2976F4AD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3CC6D54-4154-DD4E-88BA-D6AAAAA37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58F671A1-6696-5A4B-9035-E07E8BD98BC0}"/>
              </a:ext>
            </a:extLst>
          </p:cNvPr>
          <p:cNvSpPr>
            <a:spLocks noGrp="1"/>
          </p:cNvSpPr>
          <p:nvPr>
            <p:ph type="dt" sz="half" idx="10"/>
          </p:nvPr>
        </p:nvSpPr>
        <p:spPr/>
        <p:txBody>
          <a:bodyPr/>
          <a:lstStyle/>
          <a:p>
            <a:fld id="{714A7747-3DFD-244B-ADF9-7CE54718B4EF}" type="datetimeFigureOut">
              <a:rPr lang="x-none" smtClean="0"/>
              <a:t>9/17/2021</a:t>
            </a:fld>
            <a:endParaRPr lang="x-none"/>
          </a:p>
        </p:txBody>
      </p:sp>
      <p:sp>
        <p:nvSpPr>
          <p:cNvPr id="8" name="Footer Placeholder 7">
            <a:extLst>
              <a:ext uri="{FF2B5EF4-FFF2-40B4-BE49-F238E27FC236}">
                <a16:creationId xmlns:a16="http://schemas.microsoft.com/office/drawing/2014/main" xmlns="" id="{12B18C33-B04A-6D4A-ADB8-4DECDC5101D3}"/>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510AB7CB-333A-314C-9102-8E6461939933}"/>
              </a:ext>
            </a:extLst>
          </p:cNvPr>
          <p:cNvSpPr>
            <a:spLocks noGrp="1"/>
          </p:cNvSpPr>
          <p:nvPr>
            <p:ph type="sldNum" sz="quarter" idx="12"/>
          </p:nvPr>
        </p:nvSpPr>
        <p:spPr/>
        <p:txBody>
          <a:bodyPr/>
          <a:lstStyle/>
          <a:p>
            <a:fld id="{2D22496A-A4D6-C443-92E7-C75D594CBD3C}" type="slidenum">
              <a:rPr lang="x-none" smtClean="0"/>
              <a:t>‹#›</a:t>
            </a:fld>
            <a:endParaRPr lang="x-none"/>
          </a:p>
        </p:txBody>
      </p:sp>
    </p:spTree>
    <p:extLst>
      <p:ext uri="{BB962C8B-B14F-4D97-AF65-F5344CB8AC3E}">
        <p14:creationId xmlns:p14="http://schemas.microsoft.com/office/powerpoint/2010/main" val="3371069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83CCB9-ABF9-034E-A584-3A028677177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4DB52DCB-B3DC-124A-9082-071829848A45}"/>
              </a:ext>
            </a:extLst>
          </p:cNvPr>
          <p:cNvSpPr>
            <a:spLocks noGrp="1"/>
          </p:cNvSpPr>
          <p:nvPr>
            <p:ph type="dt" sz="half" idx="10"/>
          </p:nvPr>
        </p:nvSpPr>
        <p:spPr/>
        <p:txBody>
          <a:bodyPr/>
          <a:lstStyle/>
          <a:p>
            <a:fld id="{714A7747-3DFD-244B-ADF9-7CE54718B4EF}" type="datetimeFigureOut">
              <a:rPr lang="x-none" smtClean="0"/>
              <a:t>9/17/2021</a:t>
            </a:fld>
            <a:endParaRPr lang="x-none"/>
          </a:p>
        </p:txBody>
      </p:sp>
      <p:sp>
        <p:nvSpPr>
          <p:cNvPr id="4" name="Footer Placeholder 3">
            <a:extLst>
              <a:ext uri="{FF2B5EF4-FFF2-40B4-BE49-F238E27FC236}">
                <a16:creationId xmlns:a16="http://schemas.microsoft.com/office/drawing/2014/main" xmlns="" id="{B5F16710-4743-1D42-8240-E1CDBEC0F639}"/>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A22ABB4D-BAC8-6A40-8119-A2237A777B81}"/>
              </a:ext>
            </a:extLst>
          </p:cNvPr>
          <p:cNvSpPr>
            <a:spLocks noGrp="1"/>
          </p:cNvSpPr>
          <p:nvPr>
            <p:ph type="sldNum" sz="quarter" idx="12"/>
          </p:nvPr>
        </p:nvSpPr>
        <p:spPr/>
        <p:txBody>
          <a:bodyPr/>
          <a:lstStyle/>
          <a:p>
            <a:fld id="{2D22496A-A4D6-C443-92E7-C75D594CBD3C}" type="slidenum">
              <a:rPr lang="x-none" smtClean="0"/>
              <a:t>‹#›</a:t>
            </a:fld>
            <a:endParaRPr lang="x-none"/>
          </a:p>
        </p:txBody>
      </p:sp>
    </p:spTree>
    <p:extLst>
      <p:ext uri="{BB962C8B-B14F-4D97-AF65-F5344CB8AC3E}">
        <p14:creationId xmlns:p14="http://schemas.microsoft.com/office/powerpoint/2010/main" val="3344189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440F72-165E-374D-A375-C65377E182EB}"/>
              </a:ext>
            </a:extLst>
          </p:cNvPr>
          <p:cNvSpPr>
            <a:spLocks noGrp="1"/>
          </p:cNvSpPr>
          <p:nvPr>
            <p:ph type="dt" sz="half" idx="10"/>
          </p:nvPr>
        </p:nvSpPr>
        <p:spPr/>
        <p:txBody>
          <a:bodyPr/>
          <a:lstStyle/>
          <a:p>
            <a:fld id="{714A7747-3DFD-244B-ADF9-7CE54718B4EF}" type="datetimeFigureOut">
              <a:rPr lang="x-none" smtClean="0"/>
              <a:t>9/17/2021</a:t>
            </a:fld>
            <a:endParaRPr lang="x-none"/>
          </a:p>
        </p:txBody>
      </p:sp>
      <p:sp>
        <p:nvSpPr>
          <p:cNvPr id="3" name="Footer Placeholder 2">
            <a:extLst>
              <a:ext uri="{FF2B5EF4-FFF2-40B4-BE49-F238E27FC236}">
                <a16:creationId xmlns:a16="http://schemas.microsoft.com/office/drawing/2014/main" xmlns="" id="{0DDFC5DC-0E85-DE4E-B37B-42D67904463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261378A5-8501-9749-A899-BDC1597B8F53}"/>
              </a:ext>
            </a:extLst>
          </p:cNvPr>
          <p:cNvSpPr>
            <a:spLocks noGrp="1"/>
          </p:cNvSpPr>
          <p:nvPr>
            <p:ph type="sldNum" sz="quarter" idx="12"/>
          </p:nvPr>
        </p:nvSpPr>
        <p:spPr/>
        <p:txBody>
          <a:bodyPr/>
          <a:lstStyle/>
          <a:p>
            <a:fld id="{2D22496A-A4D6-C443-92E7-C75D594CBD3C}" type="slidenum">
              <a:rPr lang="x-none" smtClean="0"/>
              <a:t>‹#›</a:t>
            </a:fld>
            <a:endParaRPr lang="x-none"/>
          </a:p>
        </p:txBody>
      </p:sp>
    </p:spTree>
    <p:extLst>
      <p:ext uri="{BB962C8B-B14F-4D97-AF65-F5344CB8AC3E}">
        <p14:creationId xmlns:p14="http://schemas.microsoft.com/office/powerpoint/2010/main" val="2201386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1CAF2E-55BC-F143-9DFD-A775042A96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CDA74D3B-D38C-7948-82A4-F9A7DC0997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BB31F070-D5EE-8F41-8D21-A39B91B5B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75F528-E80C-7F4D-8871-99A6237E8627}"/>
              </a:ext>
            </a:extLst>
          </p:cNvPr>
          <p:cNvSpPr>
            <a:spLocks noGrp="1"/>
          </p:cNvSpPr>
          <p:nvPr>
            <p:ph type="dt" sz="half" idx="10"/>
          </p:nvPr>
        </p:nvSpPr>
        <p:spPr/>
        <p:txBody>
          <a:bodyPr/>
          <a:lstStyle/>
          <a:p>
            <a:fld id="{714A7747-3DFD-244B-ADF9-7CE54718B4EF}" type="datetimeFigureOut">
              <a:rPr lang="x-none" smtClean="0"/>
              <a:t>9/17/2021</a:t>
            </a:fld>
            <a:endParaRPr lang="x-none"/>
          </a:p>
        </p:txBody>
      </p:sp>
      <p:sp>
        <p:nvSpPr>
          <p:cNvPr id="6" name="Footer Placeholder 5">
            <a:extLst>
              <a:ext uri="{FF2B5EF4-FFF2-40B4-BE49-F238E27FC236}">
                <a16:creationId xmlns:a16="http://schemas.microsoft.com/office/drawing/2014/main" xmlns="" id="{CDF32FF6-463D-1645-AFF2-7A080AF34B69}"/>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071E4693-D0CD-5D47-B20B-1D786F77FF7D}"/>
              </a:ext>
            </a:extLst>
          </p:cNvPr>
          <p:cNvSpPr>
            <a:spLocks noGrp="1"/>
          </p:cNvSpPr>
          <p:nvPr>
            <p:ph type="sldNum" sz="quarter" idx="12"/>
          </p:nvPr>
        </p:nvSpPr>
        <p:spPr/>
        <p:txBody>
          <a:bodyPr/>
          <a:lstStyle/>
          <a:p>
            <a:fld id="{2D22496A-A4D6-C443-92E7-C75D594CBD3C}" type="slidenum">
              <a:rPr lang="x-none" smtClean="0"/>
              <a:t>‹#›</a:t>
            </a:fld>
            <a:endParaRPr lang="x-none"/>
          </a:p>
        </p:txBody>
      </p:sp>
    </p:spTree>
    <p:extLst>
      <p:ext uri="{BB962C8B-B14F-4D97-AF65-F5344CB8AC3E}">
        <p14:creationId xmlns:p14="http://schemas.microsoft.com/office/powerpoint/2010/main" val="1987278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6CA11-DC41-A744-B868-E1276C38A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7665AA8D-FF9B-CC4F-ADA8-D1B8242B7C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1C730B66-3A2F-0E49-8E31-9C2EB045B0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17645A-1447-C04D-875C-0730DE3E440C}"/>
              </a:ext>
            </a:extLst>
          </p:cNvPr>
          <p:cNvSpPr>
            <a:spLocks noGrp="1"/>
          </p:cNvSpPr>
          <p:nvPr>
            <p:ph type="dt" sz="half" idx="10"/>
          </p:nvPr>
        </p:nvSpPr>
        <p:spPr/>
        <p:txBody>
          <a:bodyPr/>
          <a:lstStyle/>
          <a:p>
            <a:fld id="{714A7747-3DFD-244B-ADF9-7CE54718B4EF}" type="datetimeFigureOut">
              <a:rPr lang="x-none" smtClean="0"/>
              <a:t>9/17/2021</a:t>
            </a:fld>
            <a:endParaRPr lang="x-none"/>
          </a:p>
        </p:txBody>
      </p:sp>
      <p:sp>
        <p:nvSpPr>
          <p:cNvPr id="6" name="Footer Placeholder 5">
            <a:extLst>
              <a:ext uri="{FF2B5EF4-FFF2-40B4-BE49-F238E27FC236}">
                <a16:creationId xmlns:a16="http://schemas.microsoft.com/office/drawing/2014/main" xmlns="" id="{4A14EC79-3BC4-E842-B36B-2106D979106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0CE5EA38-E29C-0F40-808F-21654697F09C}"/>
              </a:ext>
            </a:extLst>
          </p:cNvPr>
          <p:cNvSpPr>
            <a:spLocks noGrp="1"/>
          </p:cNvSpPr>
          <p:nvPr>
            <p:ph type="sldNum" sz="quarter" idx="12"/>
          </p:nvPr>
        </p:nvSpPr>
        <p:spPr/>
        <p:txBody>
          <a:bodyPr/>
          <a:lstStyle/>
          <a:p>
            <a:fld id="{2D22496A-A4D6-C443-92E7-C75D594CBD3C}" type="slidenum">
              <a:rPr lang="x-none" smtClean="0"/>
              <a:t>‹#›</a:t>
            </a:fld>
            <a:endParaRPr lang="x-none"/>
          </a:p>
        </p:txBody>
      </p:sp>
    </p:spTree>
    <p:extLst>
      <p:ext uri="{BB962C8B-B14F-4D97-AF65-F5344CB8AC3E}">
        <p14:creationId xmlns:p14="http://schemas.microsoft.com/office/powerpoint/2010/main" val="1403433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F0976E6-D273-764E-9CB6-DBF807E8EF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4B16B17B-F9BF-074A-95B6-7AEC8CA77D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334FD5AE-9EA1-C140-B9C0-3884E3F62D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A7747-3DFD-244B-ADF9-7CE54718B4EF}" type="datetimeFigureOut">
              <a:rPr lang="x-none" smtClean="0"/>
              <a:t>9/17/2021</a:t>
            </a:fld>
            <a:endParaRPr lang="x-none"/>
          </a:p>
        </p:txBody>
      </p:sp>
      <p:sp>
        <p:nvSpPr>
          <p:cNvPr id="5" name="Footer Placeholder 4">
            <a:extLst>
              <a:ext uri="{FF2B5EF4-FFF2-40B4-BE49-F238E27FC236}">
                <a16:creationId xmlns:a16="http://schemas.microsoft.com/office/drawing/2014/main" xmlns="" id="{DD176F13-7BDB-C344-AAF3-9C76522EA1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09329652-069B-4440-B677-D94AC85ED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22496A-A4D6-C443-92E7-C75D594CBD3C}" type="slidenum">
              <a:rPr lang="x-none" smtClean="0"/>
              <a:t>‹#›</a:t>
            </a:fld>
            <a:endParaRPr lang="x-none"/>
          </a:p>
        </p:txBody>
      </p:sp>
    </p:spTree>
    <p:extLst>
      <p:ext uri="{BB962C8B-B14F-4D97-AF65-F5344CB8AC3E}">
        <p14:creationId xmlns:p14="http://schemas.microsoft.com/office/powerpoint/2010/main" val="3169385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file:///C:\Users\Administrator\Dropbox\My%20PC%20(Admin)\Downloads\2%20Minutes%20timer%20(&#272;&#7891;ng%20h&#7891;%20&#273;&#7871;m%20ng&#432;&#7907;c%202%20ph&#250;t)%20(1).mp4" TargetMode="Externa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giảng tiếng việt lớp 5 | phần tập đọc | tuần 3 | Lòng Dân - Nguyễn Văn  Xe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73" y="1107030"/>
            <a:ext cx="10972627" cy="5750969"/>
          </a:xfrm>
          <a:prstGeom prst="rect">
            <a:avLst/>
          </a:prstGeom>
          <a:noFill/>
          <a:extLst>
            <a:ext uri="{909E8E84-426E-40DD-AFC4-6F175D3DCCD1}">
              <a14:hiddenFill xmlns:a14="http://schemas.microsoft.com/office/drawing/2010/main">
                <a:solidFill>
                  <a:srgbClr val="FFFFFF"/>
                </a:solidFill>
              </a14:hiddenFill>
            </a:ext>
          </a:extLst>
        </p:spPr>
      </p:pic>
      <p:sp>
        <p:nvSpPr>
          <p:cNvPr id="8" name="1b"/>
          <p:cNvSpPr/>
          <p:nvPr/>
        </p:nvSpPr>
        <p:spPr>
          <a:xfrm>
            <a:off x="609773" y="1107030"/>
            <a:ext cx="5603038" cy="5744531"/>
          </a:xfrm>
          <a:custGeom>
            <a:avLst/>
            <a:gdLst>
              <a:gd name="connsiteX0" fmla="*/ 0 w 3657600"/>
              <a:gd name="connsiteY0" fmla="*/ 0 h 2286000"/>
              <a:gd name="connsiteX1" fmla="*/ 3657600 w 3657600"/>
              <a:gd name="connsiteY1" fmla="*/ 0 h 2286000"/>
              <a:gd name="connsiteX2" fmla="*/ 3657600 w 3657600"/>
              <a:gd name="connsiteY2" fmla="*/ 1371600 h 2286000"/>
              <a:gd name="connsiteX3" fmla="*/ 2286000 w 3657600"/>
              <a:gd name="connsiteY3" fmla="*/ 1371600 h 2286000"/>
              <a:gd name="connsiteX4" fmla="*/ 2286000 w 3657600"/>
              <a:gd name="connsiteY4" fmla="*/ 2286000 h 2286000"/>
              <a:gd name="connsiteX5" fmla="*/ 0 w 3657600"/>
              <a:gd name="connsiteY5" fmla="*/ 2286000 h 2286000"/>
              <a:gd name="connsiteX0" fmla="*/ 0 w 3657600"/>
              <a:gd name="connsiteY0" fmla="*/ 0 h 2286001"/>
              <a:gd name="connsiteX1" fmla="*/ 3657600 w 3657600"/>
              <a:gd name="connsiteY1" fmla="*/ 0 h 2286001"/>
              <a:gd name="connsiteX2" fmla="*/ 3657600 w 3657600"/>
              <a:gd name="connsiteY2" fmla="*/ 1371600 h 2286001"/>
              <a:gd name="connsiteX3" fmla="*/ 3647209 w 3657600"/>
              <a:gd name="connsiteY3" fmla="*/ 2286001 h 2286001"/>
              <a:gd name="connsiteX4" fmla="*/ 2286000 w 3657600"/>
              <a:gd name="connsiteY4" fmla="*/ 2286000 h 2286001"/>
              <a:gd name="connsiteX5" fmla="*/ 0 w 3657600"/>
              <a:gd name="connsiteY5" fmla="*/ 2286000 h 2286001"/>
              <a:gd name="connsiteX6" fmla="*/ 0 w 3657600"/>
              <a:gd name="connsiteY6" fmla="*/ 0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0" h="2286001">
                <a:moveTo>
                  <a:pt x="0" y="0"/>
                </a:moveTo>
                <a:lnTo>
                  <a:pt x="3657600" y="0"/>
                </a:lnTo>
                <a:lnTo>
                  <a:pt x="3657600" y="1371600"/>
                </a:lnTo>
                <a:lnTo>
                  <a:pt x="3647209" y="2286001"/>
                </a:lnTo>
                <a:lnTo>
                  <a:pt x="2286000" y="2286000"/>
                </a:lnTo>
                <a:lnTo>
                  <a:pt x="0" y="2286000"/>
                </a:lnTo>
                <a:lnTo>
                  <a:pt x="0" y="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sz="6000" b="1">
                <a:solidFill>
                  <a:prstClr val="white"/>
                </a:solidFill>
                <a:latin typeface="Calibri" panose="020F0502020204030204"/>
              </a:rPr>
              <a:t>1</a:t>
            </a:r>
          </a:p>
        </p:txBody>
      </p:sp>
      <p:sp>
        <p:nvSpPr>
          <p:cNvPr id="9" name="1a"/>
          <p:cNvSpPr/>
          <p:nvPr/>
        </p:nvSpPr>
        <p:spPr>
          <a:xfrm>
            <a:off x="636035" y="1123822"/>
            <a:ext cx="5515380" cy="5727739"/>
          </a:xfrm>
          <a:custGeom>
            <a:avLst/>
            <a:gdLst>
              <a:gd name="connsiteX0" fmla="*/ 0 w 3657600"/>
              <a:gd name="connsiteY0" fmla="*/ 0 h 2286000"/>
              <a:gd name="connsiteX1" fmla="*/ 3657600 w 3657600"/>
              <a:gd name="connsiteY1" fmla="*/ 0 h 2286000"/>
              <a:gd name="connsiteX2" fmla="*/ 3657600 w 3657600"/>
              <a:gd name="connsiteY2" fmla="*/ 1371600 h 2286000"/>
              <a:gd name="connsiteX3" fmla="*/ 2286000 w 3657600"/>
              <a:gd name="connsiteY3" fmla="*/ 1371600 h 2286000"/>
              <a:gd name="connsiteX4" fmla="*/ 2286000 w 3657600"/>
              <a:gd name="connsiteY4" fmla="*/ 2286000 h 2286000"/>
              <a:gd name="connsiteX5" fmla="*/ 0 w 3657600"/>
              <a:gd name="connsiteY5" fmla="*/ 2286000 h 2286000"/>
              <a:gd name="connsiteX0" fmla="*/ 0 w 3662219"/>
              <a:gd name="connsiteY0" fmla="*/ 0 h 2295236"/>
              <a:gd name="connsiteX1" fmla="*/ 3657600 w 3662219"/>
              <a:gd name="connsiteY1" fmla="*/ 0 h 2295236"/>
              <a:gd name="connsiteX2" fmla="*/ 3657600 w 3662219"/>
              <a:gd name="connsiteY2" fmla="*/ 1371600 h 2295236"/>
              <a:gd name="connsiteX3" fmla="*/ 3662219 w 3662219"/>
              <a:gd name="connsiteY3" fmla="*/ 2295236 h 2295236"/>
              <a:gd name="connsiteX4" fmla="*/ 2286000 w 3662219"/>
              <a:gd name="connsiteY4" fmla="*/ 2286000 h 2295236"/>
              <a:gd name="connsiteX5" fmla="*/ 0 w 3662219"/>
              <a:gd name="connsiteY5" fmla="*/ 2286000 h 2295236"/>
              <a:gd name="connsiteX6" fmla="*/ 0 w 3662219"/>
              <a:gd name="connsiteY6" fmla="*/ 0 h 229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2219" h="2295236">
                <a:moveTo>
                  <a:pt x="0" y="0"/>
                </a:moveTo>
                <a:lnTo>
                  <a:pt x="3657600" y="0"/>
                </a:lnTo>
                <a:lnTo>
                  <a:pt x="3657600" y="1371600"/>
                </a:lnTo>
                <a:cubicBezTo>
                  <a:pt x="3659140" y="1679479"/>
                  <a:pt x="3660679" y="1987357"/>
                  <a:pt x="3662219" y="2295236"/>
                </a:cubicBezTo>
                <a:lnTo>
                  <a:pt x="2286000" y="2286000"/>
                </a:lnTo>
                <a:lnTo>
                  <a:pt x="0" y="2286000"/>
                </a:lnTo>
                <a:lnTo>
                  <a:pt x="0" y="0"/>
                </a:lnTo>
                <a:close/>
              </a:path>
            </a:pathLst>
          </a:custGeom>
          <a:solidFill>
            <a:schemeClr val="accent6">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sz="8000" b="1">
                <a:solidFill>
                  <a:prstClr val="white"/>
                </a:solidFill>
                <a:latin typeface="Calibri" panose="020F0502020204030204"/>
              </a:rPr>
              <a:t>1</a:t>
            </a:r>
          </a:p>
        </p:txBody>
      </p:sp>
      <p:sp>
        <p:nvSpPr>
          <p:cNvPr id="10" name="question 1"/>
          <p:cNvSpPr/>
          <p:nvPr/>
        </p:nvSpPr>
        <p:spPr>
          <a:xfrm>
            <a:off x="835215" y="3578053"/>
            <a:ext cx="5064496" cy="808922"/>
          </a:xfrm>
          <a:prstGeom prst="rect">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FFFF00"/>
                </a:solidFill>
                <a:latin typeface="Times New Roman" panose="02020603050405020304" pitchFamily="18" charset="0"/>
                <a:cs typeface="Times New Roman" panose="02020603050405020304" pitchFamily="18" charset="0"/>
              </a:rPr>
              <a:t>Đọc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thuộc</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lòng</a:t>
            </a:r>
            <a:r>
              <a:rPr lang="en-US" sz="2400" dirty="0" smtClean="0">
                <a:solidFill>
                  <a:srgbClr val="FFFF00"/>
                </a:solidFill>
                <a:latin typeface="Times New Roman" panose="02020603050405020304" pitchFamily="18" charset="0"/>
                <a:cs typeface="Times New Roman" panose="02020603050405020304" pitchFamily="18" charset="0"/>
              </a:rPr>
              <a:t> 1 </a:t>
            </a:r>
            <a:r>
              <a:rPr lang="en-US" sz="2400" dirty="0" err="1" smtClean="0">
                <a:solidFill>
                  <a:srgbClr val="FFFF00"/>
                </a:solidFill>
                <a:latin typeface="Times New Roman" panose="02020603050405020304" pitchFamily="18" charset="0"/>
                <a:cs typeface="Times New Roman" panose="02020603050405020304" pitchFamily="18" charset="0"/>
              </a:rPr>
              <a:t>khổ</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thơ</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em</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yêu</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thích</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ttong</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bài</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thơ</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Sắc</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màu</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em</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yêu</a:t>
            </a:r>
            <a:r>
              <a:rPr lang="en-US" sz="2400" dirty="0" smtClean="0">
                <a:solidFill>
                  <a:srgbClr val="FFFF00"/>
                </a:solidFill>
                <a:latin typeface="Times New Roman" panose="02020603050405020304" pitchFamily="18" charset="0"/>
                <a:cs typeface="Times New Roman" panose="02020603050405020304" pitchFamily="18" charset="0"/>
              </a:rPr>
              <a:t>”</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12" name="2b"/>
          <p:cNvSpPr/>
          <p:nvPr/>
        </p:nvSpPr>
        <p:spPr>
          <a:xfrm>
            <a:off x="6176827" y="1123823"/>
            <a:ext cx="5398466" cy="5766391"/>
          </a:xfrm>
          <a:custGeom>
            <a:avLst/>
            <a:gdLst>
              <a:gd name="connsiteX0" fmla="*/ 0 w 3657600"/>
              <a:gd name="connsiteY0" fmla="*/ 0 h 2286000"/>
              <a:gd name="connsiteX1" fmla="*/ 3657600 w 3657600"/>
              <a:gd name="connsiteY1" fmla="*/ 0 h 2286000"/>
              <a:gd name="connsiteX2" fmla="*/ 3657600 w 3657600"/>
              <a:gd name="connsiteY2" fmla="*/ 2286000 h 2286000"/>
              <a:gd name="connsiteX3" fmla="*/ 1371600 w 3657600"/>
              <a:gd name="connsiteY3" fmla="*/ 2286000 h 2286000"/>
              <a:gd name="connsiteX4" fmla="*/ 1371600 w 3657600"/>
              <a:gd name="connsiteY4" fmla="*/ 1371600 h 2286000"/>
              <a:gd name="connsiteX5" fmla="*/ 0 w 3657600"/>
              <a:gd name="connsiteY5" fmla="*/ 1371600 h 2286000"/>
              <a:gd name="connsiteX0" fmla="*/ 0 w 3657600"/>
              <a:gd name="connsiteY0" fmla="*/ 0 h 2286000"/>
              <a:gd name="connsiteX1" fmla="*/ 3657600 w 3657600"/>
              <a:gd name="connsiteY1" fmla="*/ 0 h 2286000"/>
              <a:gd name="connsiteX2" fmla="*/ 3657600 w 3657600"/>
              <a:gd name="connsiteY2" fmla="*/ 2286000 h 2286000"/>
              <a:gd name="connsiteX3" fmla="*/ 1371600 w 3657600"/>
              <a:gd name="connsiteY3" fmla="*/ 2286000 h 2286000"/>
              <a:gd name="connsiteX4" fmla="*/ 10391 w 3657600"/>
              <a:gd name="connsiteY4" fmla="*/ 2265218 h 2286000"/>
              <a:gd name="connsiteX5" fmla="*/ 0 w 3657600"/>
              <a:gd name="connsiteY5" fmla="*/ 1371600 h 2286000"/>
              <a:gd name="connsiteX6" fmla="*/ 0 w 3657600"/>
              <a:gd name="connsiteY6" fmla="*/ 0 h 2286000"/>
              <a:gd name="connsiteX0" fmla="*/ 0 w 3657600"/>
              <a:gd name="connsiteY0" fmla="*/ 0 h 2286000"/>
              <a:gd name="connsiteX1" fmla="*/ 3657600 w 3657600"/>
              <a:gd name="connsiteY1" fmla="*/ 0 h 2286000"/>
              <a:gd name="connsiteX2" fmla="*/ 3657600 w 3657600"/>
              <a:gd name="connsiteY2" fmla="*/ 2286000 h 2286000"/>
              <a:gd name="connsiteX3" fmla="*/ 1371600 w 3657600"/>
              <a:gd name="connsiteY3" fmla="*/ 2286000 h 2286000"/>
              <a:gd name="connsiteX4" fmla="*/ 20776 w 3657600"/>
              <a:gd name="connsiteY4" fmla="*/ 2270413 h 2286000"/>
              <a:gd name="connsiteX5" fmla="*/ 0 w 3657600"/>
              <a:gd name="connsiteY5" fmla="*/ 1371600 h 2286000"/>
              <a:gd name="connsiteX6" fmla="*/ 0 w 3657600"/>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0" h="2286000">
                <a:moveTo>
                  <a:pt x="0" y="0"/>
                </a:moveTo>
                <a:lnTo>
                  <a:pt x="3657600" y="0"/>
                </a:lnTo>
                <a:lnTo>
                  <a:pt x="3657600" y="2286000"/>
                </a:lnTo>
                <a:lnTo>
                  <a:pt x="1371600" y="2286000"/>
                </a:lnTo>
                <a:lnTo>
                  <a:pt x="20776" y="2270413"/>
                </a:lnTo>
                <a:lnTo>
                  <a:pt x="0" y="1371600"/>
                </a:lnTo>
                <a:lnTo>
                  <a:pt x="0" y="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r" eaLnBrk="1" fontAlgn="auto" hangingPunct="1">
              <a:spcBef>
                <a:spcPts val="0"/>
              </a:spcBef>
              <a:spcAft>
                <a:spcPts val="0"/>
              </a:spcAft>
              <a:defRPr/>
            </a:pPr>
            <a:r>
              <a:rPr lang="en-US" sz="6000" b="1">
                <a:solidFill>
                  <a:prstClr val="white"/>
                </a:solidFill>
                <a:latin typeface="Calibri" panose="020F0502020204030204"/>
              </a:rPr>
              <a:t>2</a:t>
            </a:r>
          </a:p>
        </p:txBody>
      </p:sp>
      <p:sp>
        <p:nvSpPr>
          <p:cNvPr id="13" name="2a"/>
          <p:cNvSpPr/>
          <p:nvPr/>
        </p:nvSpPr>
        <p:spPr>
          <a:xfrm>
            <a:off x="6154030" y="1107030"/>
            <a:ext cx="5428370" cy="5805045"/>
          </a:xfrm>
          <a:custGeom>
            <a:avLst/>
            <a:gdLst>
              <a:gd name="connsiteX0" fmla="*/ 0 w 3657600"/>
              <a:gd name="connsiteY0" fmla="*/ 0 h 2286000"/>
              <a:gd name="connsiteX1" fmla="*/ 3657600 w 3657600"/>
              <a:gd name="connsiteY1" fmla="*/ 0 h 2286000"/>
              <a:gd name="connsiteX2" fmla="*/ 3657600 w 3657600"/>
              <a:gd name="connsiteY2" fmla="*/ 2286000 h 2286000"/>
              <a:gd name="connsiteX3" fmla="*/ 1371600 w 3657600"/>
              <a:gd name="connsiteY3" fmla="*/ 2286000 h 2286000"/>
              <a:gd name="connsiteX4" fmla="*/ 1371600 w 3657600"/>
              <a:gd name="connsiteY4" fmla="*/ 1371600 h 2286000"/>
              <a:gd name="connsiteX5" fmla="*/ 0 w 3657600"/>
              <a:gd name="connsiteY5" fmla="*/ 1371600 h 2286000"/>
              <a:gd name="connsiteX0" fmla="*/ 4618 w 3662218"/>
              <a:gd name="connsiteY0" fmla="*/ 0 h 2286000"/>
              <a:gd name="connsiteX1" fmla="*/ 3662218 w 3662218"/>
              <a:gd name="connsiteY1" fmla="*/ 0 h 2286000"/>
              <a:gd name="connsiteX2" fmla="*/ 3662218 w 3662218"/>
              <a:gd name="connsiteY2" fmla="*/ 2286000 h 2286000"/>
              <a:gd name="connsiteX3" fmla="*/ 1376218 w 3662218"/>
              <a:gd name="connsiteY3" fmla="*/ 2286000 h 2286000"/>
              <a:gd name="connsiteX4" fmla="*/ 0 w 3662218"/>
              <a:gd name="connsiteY4" fmla="*/ 2267528 h 2286000"/>
              <a:gd name="connsiteX5" fmla="*/ 4618 w 3662218"/>
              <a:gd name="connsiteY5" fmla="*/ 1371600 h 2286000"/>
              <a:gd name="connsiteX6" fmla="*/ 4618 w 3662218"/>
              <a:gd name="connsiteY6" fmla="*/ 0 h 2286000"/>
              <a:gd name="connsiteX0" fmla="*/ 32327 w 3689927"/>
              <a:gd name="connsiteY0" fmla="*/ 0 h 2286000"/>
              <a:gd name="connsiteX1" fmla="*/ 3689927 w 3689927"/>
              <a:gd name="connsiteY1" fmla="*/ 0 h 2286000"/>
              <a:gd name="connsiteX2" fmla="*/ 3689927 w 3689927"/>
              <a:gd name="connsiteY2" fmla="*/ 2286000 h 2286000"/>
              <a:gd name="connsiteX3" fmla="*/ 1403927 w 3689927"/>
              <a:gd name="connsiteY3" fmla="*/ 2286000 h 2286000"/>
              <a:gd name="connsiteX4" fmla="*/ 0 w 3689927"/>
              <a:gd name="connsiteY4" fmla="*/ 2276764 h 2286000"/>
              <a:gd name="connsiteX5" fmla="*/ 32327 w 3689927"/>
              <a:gd name="connsiteY5" fmla="*/ 1371600 h 2286000"/>
              <a:gd name="connsiteX6" fmla="*/ 32327 w 3689927"/>
              <a:gd name="connsiteY6" fmla="*/ 0 h 2286000"/>
              <a:gd name="connsiteX0" fmla="*/ 205 w 3657805"/>
              <a:gd name="connsiteY0" fmla="*/ 0 h 2286000"/>
              <a:gd name="connsiteX1" fmla="*/ 3657805 w 3657805"/>
              <a:gd name="connsiteY1" fmla="*/ 0 h 2286000"/>
              <a:gd name="connsiteX2" fmla="*/ 3657805 w 3657805"/>
              <a:gd name="connsiteY2" fmla="*/ 2286000 h 2286000"/>
              <a:gd name="connsiteX3" fmla="*/ 1371805 w 3657805"/>
              <a:gd name="connsiteY3" fmla="*/ 2286000 h 2286000"/>
              <a:gd name="connsiteX4" fmla="*/ 4823 w 3657805"/>
              <a:gd name="connsiteY4" fmla="*/ 2276764 h 2286000"/>
              <a:gd name="connsiteX5" fmla="*/ 205 w 3657805"/>
              <a:gd name="connsiteY5" fmla="*/ 1371600 h 2286000"/>
              <a:gd name="connsiteX6" fmla="*/ 205 w 3657805"/>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805" h="2286000">
                <a:moveTo>
                  <a:pt x="205" y="0"/>
                </a:moveTo>
                <a:lnTo>
                  <a:pt x="3657805" y="0"/>
                </a:lnTo>
                <a:lnTo>
                  <a:pt x="3657805" y="2286000"/>
                </a:lnTo>
                <a:lnTo>
                  <a:pt x="1371805" y="2286000"/>
                </a:lnTo>
                <a:lnTo>
                  <a:pt x="4823" y="2276764"/>
                </a:lnTo>
                <a:cubicBezTo>
                  <a:pt x="6362" y="1978121"/>
                  <a:pt x="-1334" y="1670243"/>
                  <a:pt x="205" y="1371600"/>
                </a:cubicBezTo>
                <a:lnTo>
                  <a:pt x="205" y="0"/>
                </a:lnTo>
                <a:close/>
              </a:path>
            </a:pathLst>
          </a:cu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r" eaLnBrk="1" fontAlgn="auto" hangingPunct="1">
              <a:spcBef>
                <a:spcPts val="0"/>
              </a:spcBef>
              <a:spcAft>
                <a:spcPts val="0"/>
              </a:spcAft>
              <a:defRPr/>
            </a:pPr>
            <a:r>
              <a:rPr lang="en-US" sz="8000" b="1" dirty="0">
                <a:solidFill>
                  <a:prstClr val="white"/>
                </a:solidFill>
                <a:latin typeface="Calibri" panose="020F0502020204030204"/>
              </a:rPr>
              <a:t>2</a:t>
            </a:r>
          </a:p>
        </p:txBody>
      </p:sp>
      <p:sp>
        <p:nvSpPr>
          <p:cNvPr id="15" name="TextBox 14"/>
          <p:cNvSpPr txBox="1">
            <a:spLocks noChangeArrowheads="1"/>
          </p:cNvSpPr>
          <p:nvPr/>
        </p:nvSpPr>
        <p:spPr bwMode="auto">
          <a:xfrm>
            <a:off x="2842516" y="6084803"/>
            <a:ext cx="6270625" cy="70788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dirty="0" err="1">
                <a:solidFill>
                  <a:srgbClr val="FFFF00"/>
                </a:solidFill>
                <a:latin typeface="Times New Roman" panose="02020603050405020304" pitchFamily="18" charset="0"/>
                <a:cs typeface="Times New Roman" panose="02020603050405020304" pitchFamily="18" charset="0"/>
              </a:rPr>
              <a:t>Bức</a:t>
            </a:r>
            <a:r>
              <a:rPr lang="en-US" altLang="en-US" sz="4000" dirty="0">
                <a:solidFill>
                  <a:srgbClr val="FFFF00"/>
                </a:solidFill>
                <a:latin typeface="Times New Roman" panose="02020603050405020304" pitchFamily="18" charset="0"/>
                <a:cs typeface="Times New Roman" panose="02020603050405020304" pitchFamily="18" charset="0"/>
              </a:rPr>
              <a:t> </a:t>
            </a:r>
            <a:r>
              <a:rPr lang="en-US" altLang="en-US" sz="4000" dirty="0" err="1">
                <a:solidFill>
                  <a:srgbClr val="FFFF00"/>
                </a:solidFill>
                <a:latin typeface="Times New Roman" panose="02020603050405020304" pitchFamily="18" charset="0"/>
                <a:cs typeface="Times New Roman" panose="02020603050405020304" pitchFamily="18" charset="0"/>
              </a:rPr>
              <a:t>tranh</a:t>
            </a:r>
            <a:r>
              <a:rPr lang="en-US" altLang="en-US" sz="4000" dirty="0">
                <a:solidFill>
                  <a:srgbClr val="FFFF00"/>
                </a:solidFill>
                <a:latin typeface="Times New Roman" panose="02020603050405020304" pitchFamily="18" charset="0"/>
                <a:cs typeface="Times New Roman" panose="02020603050405020304" pitchFamily="18" charset="0"/>
              </a:rPr>
              <a:t> </a:t>
            </a:r>
            <a:r>
              <a:rPr lang="en-US" altLang="en-US" sz="4000" dirty="0" err="1">
                <a:solidFill>
                  <a:srgbClr val="FFFF00"/>
                </a:solidFill>
                <a:latin typeface="Times New Roman" panose="02020603050405020304" pitchFamily="18" charset="0"/>
                <a:cs typeface="Times New Roman" panose="02020603050405020304" pitchFamily="18" charset="0"/>
              </a:rPr>
              <a:t>vẽ</a:t>
            </a:r>
            <a:r>
              <a:rPr lang="en-US" altLang="en-US" sz="4000" dirty="0">
                <a:solidFill>
                  <a:srgbClr val="FFFF00"/>
                </a:solidFill>
                <a:latin typeface="Times New Roman" panose="02020603050405020304" pitchFamily="18" charset="0"/>
                <a:cs typeface="Times New Roman" panose="02020603050405020304" pitchFamily="18" charset="0"/>
              </a:rPr>
              <a:t> </a:t>
            </a:r>
            <a:r>
              <a:rPr lang="en-US" altLang="en-US" sz="4000" dirty="0" err="1">
                <a:solidFill>
                  <a:srgbClr val="FFFF00"/>
                </a:solidFill>
                <a:latin typeface="Times New Roman" panose="02020603050405020304" pitchFamily="18" charset="0"/>
                <a:cs typeface="Times New Roman" panose="02020603050405020304" pitchFamily="18" charset="0"/>
              </a:rPr>
              <a:t>cảnh</a:t>
            </a:r>
            <a:r>
              <a:rPr lang="en-US" altLang="en-US" sz="4000" dirty="0">
                <a:solidFill>
                  <a:srgbClr val="FFFF00"/>
                </a:solidFill>
                <a:latin typeface="Times New Roman" panose="02020603050405020304" pitchFamily="18" charset="0"/>
                <a:cs typeface="Times New Roman" panose="02020603050405020304" pitchFamily="18" charset="0"/>
              </a:rPr>
              <a:t> </a:t>
            </a:r>
            <a:r>
              <a:rPr lang="en-US" altLang="en-US" sz="4000" dirty="0" err="1">
                <a:solidFill>
                  <a:srgbClr val="FFFF00"/>
                </a:solidFill>
                <a:latin typeface="Times New Roman" panose="02020603050405020304" pitchFamily="18" charset="0"/>
                <a:cs typeface="Times New Roman" panose="02020603050405020304" pitchFamily="18" charset="0"/>
              </a:rPr>
              <a:t>gì</a:t>
            </a:r>
            <a:r>
              <a:rPr lang="en-US" altLang="en-US" sz="4000" dirty="0" smtClean="0">
                <a:solidFill>
                  <a:srgbClr val="FFFF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2026929" y="3703"/>
            <a:ext cx="8617526" cy="1015663"/>
          </a:xfrm>
          <a:prstGeom prst="rect">
            <a:avLst/>
          </a:prstGeom>
          <a:noFill/>
        </p:spPr>
        <p:txBody>
          <a:bodyPr wrap="square" rtlCol="0">
            <a:spAutoFit/>
          </a:bodyPr>
          <a:lstStyle/>
          <a:p>
            <a:r>
              <a:rPr lang="en-US" sz="6000" b="1" dirty="0" err="1" smtClean="0">
                <a:solidFill>
                  <a:srgbClr val="92D050"/>
                </a:solidFill>
                <a:effectLst>
                  <a:outerShdw blurRad="38100" dist="38100" dir="2700000" algn="tl">
                    <a:srgbClr val="000000">
                      <a:alpha val="43137"/>
                    </a:srgbClr>
                  </a:outerShdw>
                </a:effectLst>
                <a:latin typeface="Bahnschrift Light" panose="020B0502040204020203" pitchFamily="34" charset="0"/>
              </a:rPr>
              <a:t>Trò</a:t>
            </a:r>
            <a:r>
              <a:rPr lang="en-US" sz="6000" b="1" dirty="0" smtClean="0">
                <a:solidFill>
                  <a:srgbClr val="92D050"/>
                </a:solidFill>
                <a:effectLst>
                  <a:outerShdw blurRad="38100" dist="38100" dir="2700000" algn="tl">
                    <a:srgbClr val="000000">
                      <a:alpha val="43137"/>
                    </a:srgbClr>
                  </a:outerShdw>
                </a:effectLst>
                <a:latin typeface="Bahnschrift Light" panose="020B0502040204020203" pitchFamily="34" charset="0"/>
              </a:rPr>
              <a:t> </a:t>
            </a:r>
            <a:r>
              <a:rPr lang="en-US" sz="6000" b="1" dirty="0" err="1" smtClean="0">
                <a:solidFill>
                  <a:srgbClr val="92D050"/>
                </a:solidFill>
                <a:effectLst>
                  <a:outerShdw blurRad="38100" dist="38100" dir="2700000" algn="tl">
                    <a:srgbClr val="000000">
                      <a:alpha val="43137"/>
                    </a:srgbClr>
                  </a:outerShdw>
                </a:effectLst>
                <a:latin typeface="Bahnschrift Light" panose="020B0502040204020203" pitchFamily="34" charset="0"/>
              </a:rPr>
              <a:t>chơi</a:t>
            </a:r>
            <a:r>
              <a:rPr lang="en-US" sz="6000" b="1" dirty="0" smtClean="0">
                <a:solidFill>
                  <a:srgbClr val="92D050"/>
                </a:solidFill>
                <a:effectLst>
                  <a:outerShdw blurRad="38100" dist="38100" dir="2700000" algn="tl">
                    <a:srgbClr val="000000">
                      <a:alpha val="43137"/>
                    </a:srgbClr>
                  </a:outerShdw>
                </a:effectLst>
                <a:latin typeface="Bahnschrift Light" panose="020B0502040204020203" pitchFamily="34" charset="0"/>
              </a:rPr>
              <a:t>: </a:t>
            </a:r>
            <a:r>
              <a:rPr lang="en-US" sz="6000" b="1" dirty="0" err="1" smtClean="0">
                <a:solidFill>
                  <a:srgbClr val="00B0F0"/>
                </a:solidFill>
                <a:effectLst>
                  <a:outerShdw blurRad="38100" dist="38100" dir="2700000" algn="tl">
                    <a:srgbClr val="000000">
                      <a:alpha val="43137"/>
                    </a:srgbClr>
                  </a:outerShdw>
                </a:effectLst>
                <a:latin typeface="Bahnschrift Light" panose="020B0502040204020203" pitchFamily="34" charset="0"/>
              </a:rPr>
              <a:t>Lật</a:t>
            </a:r>
            <a:r>
              <a:rPr lang="en-US" sz="6000" b="1" dirty="0" smtClean="0">
                <a:solidFill>
                  <a:srgbClr val="00B0F0"/>
                </a:solidFill>
                <a:effectLst>
                  <a:outerShdw blurRad="38100" dist="38100" dir="2700000" algn="tl">
                    <a:srgbClr val="000000">
                      <a:alpha val="43137"/>
                    </a:srgbClr>
                  </a:outerShdw>
                </a:effectLst>
                <a:latin typeface="Bahnschrift Light" panose="020B0502040204020203" pitchFamily="34" charset="0"/>
              </a:rPr>
              <a:t> </a:t>
            </a:r>
            <a:r>
              <a:rPr lang="en-US" sz="6000" b="1" dirty="0" err="1" smtClean="0">
                <a:solidFill>
                  <a:srgbClr val="00B0F0"/>
                </a:solidFill>
                <a:effectLst>
                  <a:outerShdw blurRad="38100" dist="38100" dir="2700000" algn="tl">
                    <a:srgbClr val="000000">
                      <a:alpha val="43137"/>
                    </a:srgbClr>
                  </a:outerShdw>
                </a:effectLst>
                <a:latin typeface="Bahnschrift Light" panose="020B0502040204020203" pitchFamily="34" charset="0"/>
              </a:rPr>
              <a:t>mảnh</a:t>
            </a:r>
            <a:r>
              <a:rPr lang="en-US" sz="6000" b="1" dirty="0" smtClean="0">
                <a:solidFill>
                  <a:srgbClr val="00B0F0"/>
                </a:solidFill>
                <a:effectLst>
                  <a:outerShdw blurRad="38100" dist="38100" dir="2700000" algn="tl">
                    <a:srgbClr val="000000">
                      <a:alpha val="43137"/>
                    </a:srgbClr>
                  </a:outerShdw>
                </a:effectLst>
                <a:latin typeface="Bahnschrift Light" panose="020B0502040204020203" pitchFamily="34" charset="0"/>
              </a:rPr>
              <a:t> </a:t>
            </a:r>
            <a:r>
              <a:rPr lang="en-US" sz="6000" b="1" dirty="0" err="1" smtClean="0">
                <a:solidFill>
                  <a:srgbClr val="00B0F0"/>
                </a:solidFill>
                <a:effectLst>
                  <a:outerShdw blurRad="38100" dist="38100" dir="2700000" algn="tl">
                    <a:srgbClr val="000000">
                      <a:alpha val="43137"/>
                    </a:srgbClr>
                  </a:outerShdw>
                </a:effectLst>
                <a:latin typeface="Bahnschrift Light" panose="020B0502040204020203" pitchFamily="34" charset="0"/>
              </a:rPr>
              <a:t>ghép</a:t>
            </a:r>
            <a:endParaRPr lang="en-US" sz="6000" b="1" dirty="0">
              <a:solidFill>
                <a:srgbClr val="00B0F0"/>
              </a:solidFill>
              <a:effectLst>
                <a:outerShdw blurRad="38100" dist="38100" dir="2700000" algn="tl">
                  <a:srgbClr val="000000">
                    <a:alpha val="43137"/>
                  </a:srgbClr>
                </a:outerShdw>
              </a:effectLst>
              <a:latin typeface="Bahnschrift Light" panose="020B0502040204020203" pitchFamily="34" charset="0"/>
            </a:endParaRPr>
          </a:p>
        </p:txBody>
      </p:sp>
      <p:sp>
        <p:nvSpPr>
          <p:cNvPr id="11" name="question 2"/>
          <p:cNvSpPr/>
          <p:nvPr/>
        </p:nvSpPr>
        <p:spPr>
          <a:xfrm>
            <a:off x="6350595" y="3321562"/>
            <a:ext cx="5144147" cy="1332260"/>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dirty="0" err="1" smtClean="0">
                <a:solidFill>
                  <a:srgbClr val="FFFF00"/>
                </a:solidFill>
                <a:latin typeface="Times New Roman" panose="02020603050405020304" pitchFamily="18" charset="0"/>
                <a:cs typeface="Times New Roman" panose="02020603050405020304" pitchFamily="18" charset="0"/>
              </a:rPr>
              <a:t>Bài</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thơ</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Sắc</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màu</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em</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yêu</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nói</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lên</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điều</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gì</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về</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tình</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cảm</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của</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bạn</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nhỏ</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với</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quê</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hương</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đất</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nước</a:t>
            </a:r>
            <a:r>
              <a:rPr lang="en-US" sz="2800" dirty="0" smtClean="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582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9" presetClass="exit" presetSubtype="0" fill="hold" grpId="0" nodeType="clickEffect">
                                  <p:stCondLst>
                                    <p:cond delay="0"/>
                                  </p:stCondLst>
                                  <p:childTnLst>
                                    <p:animEffect transition="out" filter="dissolve">
                                      <p:cBhvr>
                                        <p:cTn id="15" dur="750"/>
                                        <p:tgtEl>
                                          <p:spTgt spid="9"/>
                                        </p:tgtEl>
                                      </p:cBhvr>
                                    </p:animEffect>
                                    <p:set>
                                      <p:cBhvr>
                                        <p:cTn id="16" dur="1" fill="hold">
                                          <p:stCondLst>
                                            <p:cond delay="749"/>
                                          </p:stCondLst>
                                        </p:cTn>
                                        <p:tgtEl>
                                          <p:spTgt spid="9"/>
                                        </p:tgtEl>
                                        <p:attrNameLst>
                                          <p:attrName>style.visibility</p:attrName>
                                        </p:attrNameLst>
                                      </p:cBhvr>
                                      <p:to>
                                        <p:strVal val="hidden"/>
                                      </p:to>
                                    </p:se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750"/>
                                        <p:tgtEl>
                                          <p:spTgt spid="13"/>
                                        </p:tgtEl>
                                      </p:cBhvr>
                                    </p:animEffect>
                                    <p:set>
                                      <p:cBhvr>
                                        <p:cTn id="25" dur="1" fill="hold">
                                          <p:stCondLst>
                                            <p:cond delay="749"/>
                                          </p:stCondLst>
                                        </p:cTn>
                                        <p:tgtEl>
                                          <p:spTgt spid="13"/>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9" presetClass="exit" presetSubtype="0" fill="hold" grpId="0" nodeType="clickEffect">
                                  <p:stCondLst>
                                    <p:cond delay="0"/>
                                  </p:stCondLst>
                                  <p:childTnLst>
                                    <p:animEffect transition="out" filter="dissolve">
                                      <p:cBhvr>
                                        <p:cTn id="33" dur="750"/>
                                        <p:tgtEl>
                                          <p:spTgt spid="8"/>
                                        </p:tgtEl>
                                      </p:cBhvr>
                                    </p:animEffect>
                                    <p:set>
                                      <p:cBhvr>
                                        <p:cTn id="34" dur="1" fill="hold">
                                          <p:stCondLst>
                                            <p:cond delay="749"/>
                                          </p:stCondLst>
                                        </p:cTn>
                                        <p:tgtEl>
                                          <p:spTgt spid="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750"/>
                                        <p:tgtEl>
                                          <p:spTgt spid="12"/>
                                        </p:tgtEl>
                                      </p:cBhvr>
                                    </p:animEffect>
                                    <p:set>
                                      <p:cBhvr>
                                        <p:cTn id="42" dur="1" fill="hold">
                                          <p:stCondLst>
                                            <p:cond delay="749"/>
                                          </p:stCondLst>
                                        </p:cTn>
                                        <p:tgtEl>
                                          <p:spTgt spid="12"/>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par>
                                <p:cTn id="43" presetID="1" presetClass="exit"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0" grpId="1" animBg="1"/>
      <p:bldP spid="12" grpId="0" animBg="1"/>
      <p:bldP spid="13" grpId="0" animBg="1"/>
      <p:bldP spid="15" grpId="0" animBg="1"/>
      <p:bldP spid="11" grpId="0"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5"/>
          <p:cNvSpPr>
            <a:spLocks noChangeArrowheads="1"/>
          </p:cNvSpPr>
          <p:nvPr/>
        </p:nvSpPr>
        <p:spPr bwMode="auto">
          <a:xfrm>
            <a:off x="95252" y="240148"/>
            <a:ext cx="12096748" cy="662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1800" b="1" dirty="0" smtClean="0">
                <a:latin typeface="Times New Roman" panose="02020603050405020304" pitchFamily="18" charset="0"/>
                <a:cs typeface="Times New Roman" panose="02020603050405020304" pitchFamily="18" charset="0"/>
              </a:rPr>
              <a:t>Cai</a:t>
            </a:r>
            <a:r>
              <a:rPr lang="vi-VN" sz="1800" b="1"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       - Anh chị kia!</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Dạ, cậu kêu chi?</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Có thấy một người mới chạy vô đây không?</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Dạ, hổng thấy.</a:t>
            </a:r>
          </a:p>
          <a:p>
            <a:pPr>
              <a:buNone/>
            </a:pPr>
            <a:r>
              <a:rPr lang="vi-VN" sz="1800" b="1" dirty="0">
                <a:latin typeface="Times New Roman" panose="02020603050405020304" pitchFamily="18" charset="0"/>
                <a:cs typeface="Times New Roman" panose="02020603050405020304" pitchFamily="18" charset="0"/>
              </a:rPr>
              <a:t>Cán bộ: </a:t>
            </a:r>
            <a:r>
              <a:rPr lang="vi-VN" sz="1800" dirty="0">
                <a:latin typeface="Times New Roman" panose="02020603050405020304" pitchFamily="18" charset="0"/>
                <a:cs typeface="Times New Roman" panose="02020603050405020304" pitchFamily="18" charset="0"/>
              </a:rPr>
              <a:t> - Lâu mau rồi cậu?</a:t>
            </a:r>
          </a:p>
          <a:p>
            <a:pPr>
              <a:buNone/>
            </a:pPr>
            <a:r>
              <a:rPr lang="vi-VN" sz="1800" b="1" dirty="0">
                <a:latin typeface="Times New Roman" panose="02020603050405020304" pitchFamily="18" charset="0"/>
                <a:cs typeface="Times New Roman" panose="02020603050405020304" pitchFamily="18" charset="0"/>
              </a:rPr>
              <a:t>Cai:</a:t>
            </a:r>
            <a:r>
              <a:rPr lang="vi-VN" sz="1800" dirty="0">
                <a:latin typeface="Times New Roman" panose="02020603050405020304" pitchFamily="18" charset="0"/>
                <a:cs typeface="Times New Roman" panose="02020603050405020304" pitchFamily="18" charset="0"/>
              </a:rPr>
              <a:t>        - Mới tức thời đây.</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Thiệt không thấy chớ? Rõ ràng nó quẹo vô đây (</a:t>
            </a:r>
            <a:r>
              <a:rPr lang="vi-VN" sz="1800" i="1" dirty="0">
                <a:latin typeface="Times New Roman" panose="02020603050405020304" pitchFamily="18" charset="0"/>
                <a:cs typeface="Times New Roman" panose="02020603050405020304" pitchFamily="18" charset="0"/>
              </a:rPr>
              <a:t>vẻ bực dọc</a:t>
            </a:r>
            <a:r>
              <a:rPr lang="vi-VN" sz="1800" dirty="0">
                <a:latin typeface="Times New Roman" panose="02020603050405020304" pitchFamily="18" charset="0"/>
                <a:cs typeface="Times New Roman" panose="02020603050405020304" pitchFamily="18" charset="0"/>
              </a:rPr>
              <a:t>). Anh nầy là...</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Chồng tui. Thằng nầy là con.</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Xẵng giọng</a:t>
            </a:r>
            <a:r>
              <a:rPr lang="vi-VN" sz="1800" dirty="0">
                <a:latin typeface="Times New Roman" panose="02020603050405020304" pitchFamily="18" charset="0"/>
                <a:cs typeface="Times New Roman" panose="02020603050405020304" pitchFamily="18" charset="0"/>
              </a:rPr>
              <a:t>) Chồng chị à?</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Dạ, chồng tui.</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Để coi. (</a:t>
            </a:r>
            <a:r>
              <a:rPr lang="vi-VN" sz="1800" i="1" dirty="0">
                <a:latin typeface="Times New Roman" panose="02020603050405020304" pitchFamily="18" charset="0"/>
                <a:cs typeface="Times New Roman" panose="02020603050405020304" pitchFamily="18" charset="0"/>
              </a:rPr>
              <a:t>Quay sang lính</a:t>
            </a:r>
            <a:r>
              <a:rPr lang="vi-VN" sz="1800" dirty="0">
                <a:latin typeface="Times New Roman" panose="02020603050405020304" pitchFamily="18" charset="0"/>
                <a:cs typeface="Times New Roman" panose="02020603050405020304" pitchFamily="18" charset="0"/>
              </a:rPr>
              <a:t>) Trói nó lại cho tao (</a:t>
            </a:r>
            <a:r>
              <a:rPr lang="vi-VN" sz="1800" i="1" dirty="0">
                <a:latin typeface="Times New Roman" panose="02020603050405020304" pitchFamily="18" charset="0"/>
                <a:cs typeface="Times New Roman" panose="02020603050405020304" pitchFamily="18" charset="0"/>
              </a:rPr>
              <a:t>chỉ dì Năm</a:t>
            </a:r>
            <a:r>
              <a:rPr lang="vi-VN" sz="1800" dirty="0">
                <a:latin typeface="Times New Roman" panose="02020603050405020304" pitchFamily="18" charset="0"/>
                <a:cs typeface="Times New Roman" panose="02020603050405020304" pitchFamily="18" charset="0"/>
              </a:rPr>
              <a:t>). Cứ trói đi. Tao ra lịnh mà (</a:t>
            </a:r>
            <a:r>
              <a:rPr lang="vi-VN" sz="1800" i="1" dirty="0">
                <a:latin typeface="Times New Roman" panose="02020603050405020304" pitchFamily="18" charset="0"/>
                <a:cs typeface="Times New Roman" panose="02020603050405020304" pitchFamily="18" charset="0"/>
              </a:rPr>
              <a:t>lính trói dì Năm lại</a:t>
            </a:r>
            <a:r>
              <a:rPr lang="vi-VN" sz="1800" dirty="0">
                <a:latin typeface="Times New Roman" panose="02020603050405020304" pitchFamily="18" charset="0"/>
                <a:cs typeface="Times New Roman" panose="02020603050405020304" pitchFamily="18" charset="0"/>
              </a:rPr>
              <a:t>).</a:t>
            </a:r>
          </a:p>
          <a:p>
            <a:pPr>
              <a:buNone/>
            </a:pPr>
            <a:r>
              <a:rPr lang="vi-VN" sz="1800" b="1" dirty="0">
                <a:latin typeface="Times New Roman" panose="02020603050405020304" pitchFamily="18" charset="0"/>
                <a:cs typeface="Times New Roman" panose="02020603050405020304" pitchFamily="18" charset="0"/>
              </a:rPr>
              <a:t>An:</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Ôm dì Năm, khóc òa</a:t>
            </a:r>
            <a:r>
              <a:rPr lang="vi-VN" sz="1800" dirty="0">
                <a:latin typeface="Times New Roman" panose="02020603050405020304" pitchFamily="18" charset="0"/>
                <a:cs typeface="Times New Roman" panose="02020603050405020304" pitchFamily="18" charset="0"/>
              </a:rPr>
              <a:t>) Má ơi má!</a:t>
            </a:r>
          </a:p>
          <a:p>
            <a:pPr>
              <a:buNone/>
            </a:pPr>
            <a:r>
              <a:rPr lang="vi-VN" sz="1800" b="1" dirty="0">
                <a:latin typeface="Times New Roman" panose="02020603050405020304" pitchFamily="18" charset="0"/>
                <a:cs typeface="Times New Roman" panose="02020603050405020304" pitchFamily="18" charset="0"/>
              </a:rPr>
              <a:t>Cán bộ:</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Buông đũa đứng dậy</a:t>
            </a:r>
            <a:r>
              <a:rPr lang="vi-VN" sz="1800" dirty="0">
                <a:latin typeface="Times New Roman" panose="02020603050405020304" pitchFamily="18" charset="0"/>
                <a:cs typeface="Times New Roman" panose="02020603050405020304" pitchFamily="18" charset="0"/>
              </a:rPr>
              <a:t>) Vợ tôi...</a:t>
            </a:r>
          </a:p>
          <a:p>
            <a:pPr>
              <a:buNone/>
            </a:pPr>
            <a:r>
              <a:rPr lang="vi-VN" sz="1800" b="1" dirty="0">
                <a:latin typeface="Times New Roman" panose="02020603050405020304" pitchFamily="18" charset="0"/>
                <a:cs typeface="Times New Roman" panose="02020603050405020304" pitchFamily="18" charset="0"/>
              </a:rPr>
              <a:t>Lính:  </a:t>
            </a:r>
            <a:r>
              <a:rPr lang="vi-VN" sz="1800" dirty="0">
                <a:latin typeface="Times New Roman" panose="02020603050405020304" pitchFamily="18" charset="0"/>
                <a:cs typeface="Times New Roman" panose="02020603050405020304" pitchFamily="18" charset="0"/>
              </a:rPr>
              <a:t>    - Ngồi xuống! (</a:t>
            </a:r>
            <a:r>
              <a:rPr lang="vi-VN" sz="1800" i="1" dirty="0">
                <a:latin typeface="Times New Roman" panose="02020603050405020304" pitchFamily="18" charset="0"/>
                <a:cs typeface="Times New Roman" panose="02020603050405020304" pitchFamily="18" charset="0"/>
              </a:rPr>
              <a:t>Chĩa súng vào chú cán bộ</a:t>
            </a:r>
            <a:r>
              <a:rPr lang="vi-VN" sz="1800" dirty="0">
                <a:latin typeface="Times New Roman" panose="02020603050405020304" pitchFamily="18" charset="0"/>
                <a:cs typeface="Times New Roman" panose="02020603050405020304" pitchFamily="18" charset="0"/>
              </a:rPr>
              <a:t>) Rục rịch tao bắn.</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Trời ơi! Tui có tội tình chi?</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Dỗ dành</a:t>
            </a:r>
            <a:r>
              <a:rPr lang="vi-VN" sz="1800" dirty="0">
                <a:latin typeface="Times New Roman" panose="02020603050405020304" pitchFamily="18" charset="0"/>
                <a:cs typeface="Times New Roman" panose="02020603050405020304" pitchFamily="18" charset="0"/>
              </a:rPr>
              <a:t>) Nếu chị nói thiệt, tôi thưởng. Bằng chị nhận anh này là chồng, tôi bắn chị tức thời, đốt luôn cái nhà này </a:t>
            </a:r>
            <a:r>
              <a:rPr lang="vi-VN" sz="1800" dirty="0" smtClean="0">
                <a:latin typeface="Times New Roman" panose="02020603050405020304" pitchFamily="18" charset="0"/>
                <a:cs typeface="Times New Roman" panose="02020603050405020304" pitchFamily="18" charset="0"/>
              </a:rPr>
              <a:t>nữa</a:t>
            </a:r>
            <a:endParaRPr lang="vi-VN" sz="1800" dirty="0">
              <a:latin typeface="Times New Roman" panose="02020603050405020304" pitchFamily="18" charset="0"/>
              <a:cs typeface="Times New Roman" panose="02020603050405020304" pitchFamily="18" charset="0"/>
            </a:endParaRPr>
          </a:p>
          <a:p>
            <a:pPr>
              <a:buNone/>
            </a:pPr>
            <a:r>
              <a:rPr lang="vi-VN" sz="1800" b="1" dirty="0">
                <a:latin typeface="Times New Roman" panose="02020603050405020304" pitchFamily="18" charset="0"/>
                <a:cs typeface="Times New Roman" panose="02020603050405020304" pitchFamily="18" charset="0"/>
              </a:rPr>
              <a:t>Dì Năm:</a:t>
            </a:r>
            <a:r>
              <a:rPr lang="vi-VN" sz="1800" dirty="0">
                <a:latin typeface="Times New Roman" panose="02020603050405020304" pitchFamily="18" charset="0"/>
                <a:cs typeface="Times New Roman" panose="02020603050405020304" pitchFamily="18" charset="0"/>
              </a:rPr>
              <a:t> -  Mấy cậu... để tui...</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Có thế chớ! Nào, nói lẹ đi!</a:t>
            </a:r>
          </a:p>
          <a:p>
            <a:pPr>
              <a:buNone/>
            </a:pPr>
            <a:r>
              <a:rPr lang="vi-VN" sz="1800" b="1" dirty="0">
                <a:latin typeface="Times New Roman" panose="02020603050405020304" pitchFamily="18" charset="0"/>
                <a:cs typeface="Times New Roman" panose="02020603050405020304" pitchFamily="18" charset="0"/>
              </a:rPr>
              <a:t>Dì Năm:</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nghẹn ngào</a:t>
            </a:r>
            <a:r>
              <a:rPr lang="vi-VN" sz="1800" dirty="0">
                <a:latin typeface="Times New Roman" panose="02020603050405020304" pitchFamily="18" charset="0"/>
                <a:cs typeface="Times New Roman" panose="02020603050405020304" pitchFamily="18" charset="0"/>
              </a:rPr>
              <a:t>) An... (</a:t>
            </a:r>
            <a:r>
              <a:rPr lang="vi-VN" sz="1800" i="1" dirty="0">
                <a:latin typeface="Times New Roman" panose="02020603050405020304" pitchFamily="18" charset="0"/>
                <a:cs typeface="Times New Roman" panose="02020603050405020304" pitchFamily="18" charset="0"/>
              </a:rPr>
              <a:t>An "dạ"</a:t>
            </a:r>
            <a:r>
              <a:rPr lang="vi-VN" sz="1800" dirty="0">
                <a:latin typeface="Times New Roman" panose="02020603050405020304" pitchFamily="18" charset="0"/>
                <a:cs typeface="Times New Roman" panose="02020603050405020304" pitchFamily="18" charset="0"/>
              </a:rPr>
              <a:t>). Mầy qua bà Mười... dắt con heo về..., đội luôn năm giạ lúa. Rồi ... cha con ráng đùm bọc lấy nhau</a:t>
            </a:r>
            <a:r>
              <a:rPr lang="vi-VN" sz="1800"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								</a:t>
            </a:r>
            <a:endParaRPr lang="vi-VN" sz="1800" dirty="0">
              <a:latin typeface="Times New Roman" panose="02020603050405020304" pitchFamily="18" charset="0"/>
              <a:cs typeface="Times New Roman" panose="02020603050405020304" pitchFamily="18" charset="0"/>
            </a:endParaRPr>
          </a:p>
        </p:txBody>
      </p:sp>
      <p:sp>
        <p:nvSpPr>
          <p:cNvPr id="14342" name="TextBox 1"/>
          <p:cNvSpPr txBox="1">
            <a:spLocks noChangeArrowheads="1"/>
          </p:cNvSpPr>
          <p:nvPr/>
        </p:nvSpPr>
        <p:spPr bwMode="auto">
          <a:xfrm>
            <a:off x="4905374" y="16795"/>
            <a:ext cx="228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400" b="1" dirty="0" smtClean="0">
                <a:solidFill>
                  <a:srgbClr val="990033"/>
                </a:solidFill>
              </a:rPr>
              <a:t>LÒNG DÂN</a:t>
            </a:r>
            <a:endParaRPr lang="vi-VN" altLang="en-US" sz="2400" dirty="0">
              <a:solidFill>
                <a:srgbClr val="990033"/>
              </a:solidFill>
            </a:endParaRPr>
          </a:p>
        </p:txBody>
      </p:sp>
      <p:pic>
        <p:nvPicPr>
          <p:cNvPr id="8"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7274718" y="63267"/>
            <a:ext cx="49450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8485488" y="139467"/>
            <a:ext cx="335220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dirty="0" err="1" smtClean="0">
                <a:solidFill>
                  <a:srgbClr val="FF0000"/>
                </a:solidFill>
                <a:latin typeface="Times New Roman" panose="02020603050405020304" pitchFamily="18" charset="0"/>
                <a:cs typeface="Times New Roman" panose="02020603050405020304" pitchFamily="18" charset="0"/>
              </a:rPr>
              <a:t>Đọc</a:t>
            </a:r>
            <a:r>
              <a:rPr lang="en-US" altLang="en-US" sz="4400" b="1" dirty="0" smtClean="0">
                <a:solidFill>
                  <a:srgbClr val="FF0000"/>
                </a:solidFill>
                <a:latin typeface="Times New Roman" panose="02020603050405020304" pitchFamily="18" charset="0"/>
                <a:cs typeface="Times New Roman" panose="02020603050405020304"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phân</a:t>
            </a:r>
            <a:r>
              <a:rPr lang="en-US" altLang="en-US" sz="4400" b="1" dirty="0" smtClean="0">
                <a:solidFill>
                  <a:srgbClr val="FF0000"/>
                </a:solidFill>
                <a:latin typeface="Times New Roman" panose="02020603050405020304" pitchFamily="18" charset="0"/>
                <a:cs typeface="Times New Roman" panose="02020603050405020304"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vai</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1555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Hình nền powerpoint màu trắng đẹp"/>
          <p:cNvPicPr>
            <a:picLocks noChangeAspect="1" noChangeArrowheads="1"/>
          </p:cNvPicPr>
          <p:nvPr/>
        </p:nvPicPr>
        <p:blipFill>
          <a:blip r:embed="rId3">
            <a:extLst>
              <a:ext uri="{28A0092B-C50C-407E-A947-70E740481C1C}">
                <a14:useLocalDpi xmlns:a14="http://schemas.microsoft.com/office/drawing/2010/main" val="0"/>
              </a:ext>
            </a:extLst>
          </a:blip>
          <a:srcRect t="43007" b="5923"/>
          <a:stretch>
            <a:fillRect/>
          </a:stretch>
        </p:blipFill>
        <p:spPr bwMode="auto">
          <a:xfrm>
            <a:off x="5026026" y="0"/>
            <a:ext cx="49450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4"/>
          <p:cNvSpPr>
            <a:spLocks noChangeArrowheads="1"/>
          </p:cNvSpPr>
          <p:nvPr/>
        </p:nvSpPr>
        <p:spPr bwMode="auto">
          <a:xfrm>
            <a:off x="5538788" y="76200"/>
            <a:ext cx="47482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Luyện đọc cá nhân</a:t>
            </a:r>
          </a:p>
        </p:txBody>
      </p:sp>
      <p:pic>
        <p:nvPicPr>
          <p:cNvPr id="2" name="2 Minutes timer (Đồng hồ đếm ngược 2 phút) (1).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7696200" y="5029201"/>
            <a:ext cx="25908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8 điều giúp cả nhà mê đọc sách | Diễn đàn BigSchool"/>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561" l="10000" r="90000">
                        <a14:foregroundMark x1="47500" y1="50877" x2="56500" y2="64474"/>
                        <a14:foregroundMark x1="50000" y1="54825" x2="50000" y2="60088"/>
                        <a14:foregroundMark x1="37500" y1="85526" x2="42500" y2="94298"/>
                        <a14:foregroundMark x1="66000" y1="28070" x2="57000" y2="50439"/>
                      </a14:backgroundRemoval>
                    </a14:imgEffect>
                  </a14:imgLayer>
                </a14:imgProps>
              </a:ext>
              <a:ext uri="{28A0092B-C50C-407E-A947-70E740481C1C}">
                <a14:useLocalDpi xmlns:a14="http://schemas.microsoft.com/office/drawing/2010/main" val="0"/>
              </a:ext>
            </a:extLst>
          </a:blip>
          <a:srcRect/>
          <a:stretch>
            <a:fillRect/>
          </a:stretch>
        </p:blipFill>
        <p:spPr bwMode="auto">
          <a:xfrm>
            <a:off x="3514726" y="1405732"/>
            <a:ext cx="38100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252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5"/>
          <p:cNvSpPr>
            <a:spLocks noChangeArrowheads="1"/>
          </p:cNvSpPr>
          <p:nvPr/>
        </p:nvSpPr>
        <p:spPr bwMode="auto">
          <a:xfrm>
            <a:off x="95252" y="240148"/>
            <a:ext cx="12096748" cy="662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1800" b="1" dirty="0" smtClean="0">
                <a:latin typeface="Times New Roman" panose="02020603050405020304" pitchFamily="18" charset="0"/>
                <a:cs typeface="Times New Roman" panose="02020603050405020304" pitchFamily="18" charset="0"/>
              </a:rPr>
              <a:t>Cai</a:t>
            </a:r>
            <a:r>
              <a:rPr lang="vi-VN" sz="1800" b="1"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       - Anh chị kia!</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Dạ, cậu kêu chi?</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Có thấy một người mới chạy vô đây không?</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Dạ, hổng thấy.</a:t>
            </a:r>
          </a:p>
          <a:p>
            <a:pPr>
              <a:buNone/>
            </a:pPr>
            <a:r>
              <a:rPr lang="vi-VN" sz="1800" b="1" dirty="0">
                <a:latin typeface="Times New Roman" panose="02020603050405020304" pitchFamily="18" charset="0"/>
                <a:cs typeface="Times New Roman" panose="02020603050405020304" pitchFamily="18" charset="0"/>
              </a:rPr>
              <a:t>Cán bộ: </a:t>
            </a:r>
            <a:r>
              <a:rPr lang="vi-VN" sz="1800" dirty="0">
                <a:latin typeface="Times New Roman" panose="02020603050405020304" pitchFamily="18" charset="0"/>
                <a:cs typeface="Times New Roman" panose="02020603050405020304" pitchFamily="18" charset="0"/>
              </a:rPr>
              <a:t> - Lâu mau rồi cậu?</a:t>
            </a:r>
          </a:p>
          <a:p>
            <a:pPr>
              <a:buNone/>
            </a:pPr>
            <a:r>
              <a:rPr lang="vi-VN" sz="1800" b="1" dirty="0">
                <a:latin typeface="Times New Roman" panose="02020603050405020304" pitchFamily="18" charset="0"/>
                <a:cs typeface="Times New Roman" panose="02020603050405020304" pitchFamily="18" charset="0"/>
              </a:rPr>
              <a:t>Cai:</a:t>
            </a:r>
            <a:r>
              <a:rPr lang="vi-VN" sz="1800" dirty="0">
                <a:latin typeface="Times New Roman" panose="02020603050405020304" pitchFamily="18" charset="0"/>
                <a:cs typeface="Times New Roman" panose="02020603050405020304" pitchFamily="18" charset="0"/>
              </a:rPr>
              <a:t>        - Mới tức thời đây.</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Thiệt không thấy chớ? Rõ ràng nó quẹo vô đây (</a:t>
            </a:r>
            <a:r>
              <a:rPr lang="vi-VN" sz="1800" i="1" dirty="0">
                <a:latin typeface="Times New Roman" panose="02020603050405020304" pitchFamily="18" charset="0"/>
                <a:cs typeface="Times New Roman" panose="02020603050405020304" pitchFamily="18" charset="0"/>
              </a:rPr>
              <a:t>vẻ bực dọc</a:t>
            </a:r>
            <a:r>
              <a:rPr lang="vi-VN" sz="1800" dirty="0">
                <a:latin typeface="Times New Roman" panose="02020603050405020304" pitchFamily="18" charset="0"/>
                <a:cs typeface="Times New Roman" panose="02020603050405020304" pitchFamily="18" charset="0"/>
              </a:rPr>
              <a:t>). Anh nầy là...</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Chồng tui. Thằng nầy là con.</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Xẵng giọng</a:t>
            </a:r>
            <a:r>
              <a:rPr lang="vi-VN" sz="1800" dirty="0">
                <a:latin typeface="Times New Roman" panose="02020603050405020304" pitchFamily="18" charset="0"/>
                <a:cs typeface="Times New Roman" panose="02020603050405020304" pitchFamily="18" charset="0"/>
              </a:rPr>
              <a:t>) Chồng chị à?</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Dạ, chồng tui.</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Để coi. (</a:t>
            </a:r>
            <a:r>
              <a:rPr lang="vi-VN" sz="1800" i="1" dirty="0">
                <a:latin typeface="Times New Roman" panose="02020603050405020304" pitchFamily="18" charset="0"/>
                <a:cs typeface="Times New Roman" panose="02020603050405020304" pitchFamily="18" charset="0"/>
              </a:rPr>
              <a:t>Quay sang lính</a:t>
            </a:r>
            <a:r>
              <a:rPr lang="vi-VN" sz="1800" dirty="0">
                <a:latin typeface="Times New Roman" panose="02020603050405020304" pitchFamily="18" charset="0"/>
                <a:cs typeface="Times New Roman" panose="02020603050405020304" pitchFamily="18" charset="0"/>
              </a:rPr>
              <a:t>) Trói nó lại cho tao (</a:t>
            </a:r>
            <a:r>
              <a:rPr lang="vi-VN" sz="1800" i="1" dirty="0">
                <a:latin typeface="Times New Roman" panose="02020603050405020304" pitchFamily="18" charset="0"/>
                <a:cs typeface="Times New Roman" panose="02020603050405020304" pitchFamily="18" charset="0"/>
              </a:rPr>
              <a:t>chỉ dì Năm</a:t>
            </a:r>
            <a:r>
              <a:rPr lang="vi-VN" sz="1800" dirty="0">
                <a:latin typeface="Times New Roman" panose="02020603050405020304" pitchFamily="18" charset="0"/>
                <a:cs typeface="Times New Roman" panose="02020603050405020304" pitchFamily="18" charset="0"/>
              </a:rPr>
              <a:t>). Cứ trói đi. Tao ra lịnh mà (</a:t>
            </a:r>
            <a:r>
              <a:rPr lang="vi-VN" sz="1800" i="1" dirty="0">
                <a:latin typeface="Times New Roman" panose="02020603050405020304" pitchFamily="18" charset="0"/>
                <a:cs typeface="Times New Roman" panose="02020603050405020304" pitchFamily="18" charset="0"/>
              </a:rPr>
              <a:t>lính trói dì Năm lại</a:t>
            </a:r>
            <a:r>
              <a:rPr lang="vi-VN" sz="1800" dirty="0">
                <a:latin typeface="Times New Roman" panose="02020603050405020304" pitchFamily="18" charset="0"/>
                <a:cs typeface="Times New Roman" panose="02020603050405020304" pitchFamily="18" charset="0"/>
              </a:rPr>
              <a:t>).</a:t>
            </a:r>
          </a:p>
          <a:p>
            <a:pPr>
              <a:buNone/>
            </a:pPr>
            <a:r>
              <a:rPr lang="vi-VN" sz="1800" b="1" dirty="0">
                <a:latin typeface="Times New Roman" panose="02020603050405020304" pitchFamily="18" charset="0"/>
                <a:cs typeface="Times New Roman" panose="02020603050405020304" pitchFamily="18" charset="0"/>
              </a:rPr>
              <a:t>An:</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Ôm dì Năm, khóc òa</a:t>
            </a:r>
            <a:r>
              <a:rPr lang="vi-VN" sz="1800" dirty="0">
                <a:latin typeface="Times New Roman" panose="02020603050405020304" pitchFamily="18" charset="0"/>
                <a:cs typeface="Times New Roman" panose="02020603050405020304" pitchFamily="18" charset="0"/>
              </a:rPr>
              <a:t>) Má ơi má!</a:t>
            </a:r>
          </a:p>
          <a:p>
            <a:pPr>
              <a:buNone/>
            </a:pPr>
            <a:r>
              <a:rPr lang="vi-VN" sz="1800" b="1" dirty="0">
                <a:latin typeface="Times New Roman" panose="02020603050405020304" pitchFamily="18" charset="0"/>
                <a:cs typeface="Times New Roman" panose="02020603050405020304" pitchFamily="18" charset="0"/>
              </a:rPr>
              <a:t>Cán bộ:</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Buông đũa đứng dậy</a:t>
            </a:r>
            <a:r>
              <a:rPr lang="vi-VN" sz="1800" dirty="0">
                <a:latin typeface="Times New Roman" panose="02020603050405020304" pitchFamily="18" charset="0"/>
                <a:cs typeface="Times New Roman" panose="02020603050405020304" pitchFamily="18" charset="0"/>
              </a:rPr>
              <a:t>) Vợ tôi...</a:t>
            </a:r>
          </a:p>
          <a:p>
            <a:pPr>
              <a:buNone/>
            </a:pPr>
            <a:r>
              <a:rPr lang="vi-VN" sz="1800" b="1" dirty="0">
                <a:latin typeface="Times New Roman" panose="02020603050405020304" pitchFamily="18" charset="0"/>
                <a:cs typeface="Times New Roman" panose="02020603050405020304" pitchFamily="18" charset="0"/>
              </a:rPr>
              <a:t>Lính:  </a:t>
            </a:r>
            <a:r>
              <a:rPr lang="vi-VN" sz="1800" dirty="0">
                <a:latin typeface="Times New Roman" panose="02020603050405020304" pitchFamily="18" charset="0"/>
                <a:cs typeface="Times New Roman" panose="02020603050405020304" pitchFamily="18" charset="0"/>
              </a:rPr>
              <a:t>    - Ngồi xuống! (</a:t>
            </a:r>
            <a:r>
              <a:rPr lang="vi-VN" sz="1800" i="1" dirty="0">
                <a:latin typeface="Times New Roman" panose="02020603050405020304" pitchFamily="18" charset="0"/>
                <a:cs typeface="Times New Roman" panose="02020603050405020304" pitchFamily="18" charset="0"/>
              </a:rPr>
              <a:t>Chĩa súng vào chú cán bộ</a:t>
            </a:r>
            <a:r>
              <a:rPr lang="vi-VN" sz="1800" dirty="0">
                <a:latin typeface="Times New Roman" panose="02020603050405020304" pitchFamily="18" charset="0"/>
                <a:cs typeface="Times New Roman" panose="02020603050405020304" pitchFamily="18" charset="0"/>
              </a:rPr>
              <a:t>) Rục rịch tao bắn.</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Trời ơi! Tui có tội tình chi?</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Dỗ dành</a:t>
            </a:r>
            <a:r>
              <a:rPr lang="vi-VN" sz="1800" dirty="0">
                <a:latin typeface="Times New Roman" panose="02020603050405020304" pitchFamily="18" charset="0"/>
                <a:cs typeface="Times New Roman" panose="02020603050405020304" pitchFamily="18" charset="0"/>
              </a:rPr>
              <a:t>) Nếu chị nói thiệt, tôi thưởng. Bằng chị nhận anh này là chồng, tôi bắn chị tức thời, đốt luôn cái nhà này </a:t>
            </a:r>
            <a:r>
              <a:rPr lang="vi-VN" sz="1800" dirty="0" smtClean="0">
                <a:latin typeface="Times New Roman" panose="02020603050405020304" pitchFamily="18" charset="0"/>
                <a:cs typeface="Times New Roman" panose="02020603050405020304" pitchFamily="18" charset="0"/>
              </a:rPr>
              <a:t>nữa</a:t>
            </a:r>
            <a:endParaRPr lang="vi-VN" sz="1800" dirty="0">
              <a:latin typeface="Times New Roman" panose="02020603050405020304" pitchFamily="18" charset="0"/>
              <a:cs typeface="Times New Roman" panose="02020603050405020304" pitchFamily="18" charset="0"/>
            </a:endParaRPr>
          </a:p>
          <a:p>
            <a:pPr>
              <a:buNone/>
            </a:pPr>
            <a:r>
              <a:rPr lang="vi-VN" sz="1800" b="1" dirty="0">
                <a:latin typeface="Times New Roman" panose="02020603050405020304" pitchFamily="18" charset="0"/>
                <a:cs typeface="Times New Roman" panose="02020603050405020304" pitchFamily="18" charset="0"/>
              </a:rPr>
              <a:t>Dì Năm:</a:t>
            </a:r>
            <a:r>
              <a:rPr lang="vi-VN" sz="1800" dirty="0">
                <a:latin typeface="Times New Roman" panose="02020603050405020304" pitchFamily="18" charset="0"/>
                <a:cs typeface="Times New Roman" panose="02020603050405020304" pitchFamily="18" charset="0"/>
              </a:rPr>
              <a:t> -  Mấy cậu... để tui...</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Có thế chớ! Nào, nói lẹ đi!</a:t>
            </a:r>
          </a:p>
          <a:p>
            <a:pPr>
              <a:buNone/>
            </a:pPr>
            <a:r>
              <a:rPr lang="vi-VN" sz="1800" b="1" dirty="0">
                <a:latin typeface="Times New Roman" panose="02020603050405020304" pitchFamily="18" charset="0"/>
                <a:cs typeface="Times New Roman" panose="02020603050405020304" pitchFamily="18" charset="0"/>
              </a:rPr>
              <a:t>Dì Năm:</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nghẹn ngào</a:t>
            </a:r>
            <a:r>
              <a:rPr lang="vi-VN" sz="1800" dirty="0">
                <a:latin typeface="Times New Roman" panose="02020603050405020304" pitchFamily="18" charset="0"/>
                <a:cs typeface="Times New Roman" panose="02020603050405020304" pitchFamily="18" charset="0"/>
              </a:rPr>
              <a:t>) An... (</a:t>
            </a:r>
            <a:r>
              <a:rPr lang="vi-VN" sz="1800" i="1" dirty="0">
                <a:latin typeface="Times New Roman" panose="02020603050405020304" pitchFamily="18" charset="0"/>
                <a:cs typeface="Times New Roman" panose="02020603050405020304" pitchFamily="18" charset="0"/>
              </a:rPr>
              <a:t>An "dạ"</a:t>
            </a:r>
            <a:r>
              <a:rPr lang="vi-VN" sz="1800" dirty="0">
                <a:latin typeface="Times New Roman" panose="02020603050405020304" pitchFamily="18" charset="0"/>
                <a:cs typeface="Times New Roman" panose="02020603050405020304" pitchFamily="18" charset="0"/>
              </a:rPr>
              <a:t>). Mầy qua bà Mười... dắt con heo về..., đội luôn năm giạ lúa. Rồi ... cha con ráng đùm bọc lấy nhau</a:t>
            </a:r>
            <a:r>
              <a:rPr lang="vi-VN" sz="1800"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								</a:t>
            </a:r>
            <a:endParaRPr lang="vi-VN" sz="1800" dirty="0">
              <a:latin typeface="Times New Roman" panose="02020603050405020304" pitchFamily="18" charset="0"/>
              <a:cs typeface="Times New Roman" panose="02020603050405020304" pitchFamily="18" charset="0"/>
            </a:endParaRPr>
          </a:p>
        </p:txBody>
      </p:sp>
      <p:sp>
        <p:nvSpPr>
          <p:cNvPr id="14342" name="TextBox 1"/>
          <p:cNvSpPr txBox="1">
            <a:spLocks noChangeArrowheads="1"/>
          </p:cNvSpPr>
          <p:nvPr/>
        </p:nvSpPr>
        <p:spPr bwMode="auto">
          <a:xfrm>
            <a:off x="4905374" y="16795"/>
            <a:ext cx="228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400" b="1" dirty="0" smtClean="0">
                <a:solidFill>
                  <a:srgbClr val="990033"/>
                </a:solidFill>
              </a:rPr>
              <a:t>LÒNG DÂN</a:t>
            </a:r>
            <a:endParaRPr lang="vi-VN" altLang="en-US" sz="2400" dirty="0">
              <a:solidFill>
                <a:srgbClr val="990033"/>
              </a:solidFill>
            </a:endParaRPr>
          </a:p>
        </p:txBody>
      </p:sp>
      <p:pic>
        <p:nvPicPr>
          <p:cNvPr id="8"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7274718" y="63267"/>
            <a:ext cx="49450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8485488" y="139467"/>
            <a:ext cx="335220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dirty="0" err="1" smtClean="0">
                <a:solidFill>
                  <a:srgbClr val="FF0000"/>
                </a:solidFill>
                <a:latin typeface="Times New Roman" panose="02020603050405020304" pitchFamily="18" charset="0"/>
                <a:cs typeface="Times New Roman" panose="02020603050405020304" pitchFamily="18" charset="0"/>
              </a:rPr>
              <a:t>Đọc</a:t>
            </a:r>
            <a:r>
              <a:rPr lang="en-US" altLang="en-US" sz="4400" b="1" dirty="0" smtClean="0">
                <a:solidFill>
                  <a:srgbClr val="FF0000"/>
                </a:solidFill>
                <a:latin typeface="Times New Roman" panose="02020603050405020304" pitchFamily="18" charset="0"/>
                <a:cs typeface="Times New Roman" panose="02020603050405020304"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phân</a:t>
            </a:r>
            <a:r>
              <a:rPr lang="en-US" altLang="en-US" sz="4400" b="1" dirty="0" smtClean="0">
                <a:solidFill>
                  <a:srgbClr val="FF0000"/>
                </a:solidFill>
                <a:latin typeface="Times New Roman" panose="02020603050405020304" pitchFamily="18" charset="0"/>
                <a:cs typeface="Times New Roman" panose="02020603050405020304"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vai</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7732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Hình nền powerpoint màu trắng đẹp"/>
          <p:cNvPicPr>
            <a:picLocks noChangeAspect="1" noChangeArrowheads="1"/>
          </p:cNvPicPr>
          <p:nvPr/>
        </p:nvPicPr>
        <p:blipFill>
          <a:blip r:embed="rId4">
            <a:extLst>
              <a:ext uri="{28A0092B-C50C-407E-A947-70E740481C1C}">
                <a14:useLocalDpi xmlns:a14="http://schemas.microsoft.com/office/drawing/2010/main" val="0"/>
              </a:ext>
            </a:extLst>
          </a:blip>
          <a:srcRect t="43007" b="5923"/>
          <a:stretch>
            <a:fillRect/>
          </a:stretch>
        </p:blipFill>
        <p:spPr bwMode="auto">
          <a:xfrm>
            <a:off x="5189538" y="228600"/>
            <a:ext cx="49450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ChangeArrowheads="1"/>
          </p:cNvSpPr>
          <p:nvPr/>
        </p:nvSpPr>
        <p:spPr bwMode="auto">
          <a:xfrm>
            <a:off x="6446839" y="304800"/>
            <a:ext cx="32591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Tìm hiểu bài</a:t>
            </a:r>
          </a:p>
        </p:txBody>
      </p:sp>
      <p:sp>
        <p:nvSpPr>
          <p:cNvPr id="20484" name="Rectangle 1"/>
          <p:cNvSpPr>
            <a:spLocks noChangeArrowheads="1"/>
          </p:cNvSpPr>
          <p:nvPr/>
        </p:nvSpPr>
        <p:spPr bwMode="auto">
          <a:xfrm>
            <a:off x="1981201" y="1771650"/>
            <a:ext cx="85343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GB" altLang="en-US" b="1" dirty="0" err="1">
                <a:solidFill>
                  <a:srgbClr val="FF0000"/>
                </a:solidFill>
                <a:latin typeface="Times New Roman" panose="02020603050405020304" pitchFamily="18" charset="0"/>
                <a:cs typeface="Times New Roman" panose="02020603050405020304" pitchFamily="18" charset="0"/>
              </a:rPr>
              <a:t>Câu</a:t>
            </a:r>
            <a:r>
              <a:rPr lang="en-GB" altLang="en-US" b="1" dirty="0">
                <a:solidFill>
                  <a:srgbClr val="FF0000"/>
                </a:solidFill>
                <a:latin typeface="Times New Roman" panose="02020603050405020304" pitchFamily="18" charset="0"/>
                <a:cs typeface="Times New Roman" panose="02020603050405020304" pitchFamily="18" charset="0"/>
              </a:rPr>
              <a:t> 1.</a:t>
            </a:r>
            <a:r>
              <a:rPr lang="en-GB" altLang="en-US" b="1" dirty="0">
                <a:solidFill>
                  <a:srgbClr val="0000CC"/>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gặp</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chuyện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nguy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hiểm</a:t>
            </a:r>
            <a:r>
              <a:rPr lang="en-US" dirty="0" smtClean="0">
                <a:latin typeface="Times New Roman" panose="02020603050405020304" pitchFamily="18" charset="0"/>
                <a:cs typeface="Times New Roman" panose="02020603050405020304" pitchFamily="18" charset="0"/>
              </a:rPr>
              <a:t>?</a:t>
            </a:r>
            <a:endParaRPr lang="en-GB" altLang="en-US" b="1" dirty="0">
              <a:solidFill>
                <a:srgbClr val="0000CC"/>
              </a:solidFill>
              <a:latin typeface="Times New Roman" panose="02020603050405020304" pitchFamily="18" charset="0"/>
              <a:cs typeface="Times New Roman" panose="02020603050405020304" pitchFamily="18" charset="0"/>
            </a:endParaRPr>
          </a:p>
        </p:txBody>
      </p:sp>
      <p:sp>
        <p:nvSpPr>
          <p:cNvPr id="20485" name="Rectangle 1"/>
          <p:cNvSpPr>
            <a:spLocks noChangeArrowheads="1"/>
          </p:cNvSpPr>
          <p:nvPr/>
        </p:nvSpPr>
        <p:spPr bwMode="auto">
          <a:xfrm>
            <a:off x="1981201" y="2760664"/>
            <a:ext cx="90868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altLang="en-US" b="1" dirty="0">
                <a:solidFill>
                  <a:srgbClr val="FF0000"/>
                </a:solidFill>
                <a:latin typeface="Times New Roman" panose="02020603050405020304" pitchFamily="18" charset="0"/>
                <a:cs typeface="Times New Roman" panose="02020603050405020304" pitchFamily="18" charset="0"/>
              </a:rPr>
              <a:t>Câu </a:t>
            </a:r>
            <a:r>
              <a:rPr lang="en-US" altLang="en-US" b="1" dirty="0">
                <a:solidFill>
                  <a:srgbClr val="FF0000"/>
                </a:solidFill>
                <a:latin typeface="Times New Roman" panose="02020603050405020304" pitchFamily="18" charset="0"/>
                <a:cs typeface="Times New Roman" panose="02020603050405020304" pitchFamily="18" charset="0"/>
              </a:rPr>
              <a:t>2</a:t>
            </a:r>
            <a:r>
              <a:rPr lang="en-US" altLang="en-US" dirty="0">
                <a:solidFill>
                  <a:srgbClr val="FF0000"/>
                </a:solidFill>
                <a:latin typeface="Times New Roman" panose="02020603050405020304" pitchFamily="18" charset="0"/>
                <a:cs typeface="Times New Roman" panose="02020603050405020304" pitchFamily="18" charset="0"/>
              </a:rPr>
              <a:t>.</a:t>
            </a:r>
            <a:r>
              <a:rPr lang="en-US" altLang="en-US" dirty="0">
                <a:solidFill>
                  <a:srgbClr val="0000CC"/>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a:t>
            </a:r>
          </a:p>
        </p:txBody>
      </p:sp>
      <p:sp>
        <p:nvSpPr>
          <p:cNvPr id="20487" name="TextBox 1"/>
          <p:cNvSpPr txBox="1">
            <a:spLocks noChangeArrowheads="1"/>
          </p:cNvSpPr>
          <p:nvPr/>
        </p:nvSpPr>
        <p:spPr bwMode="auto">
          <a:xfrm>
            <a:off x="1981201" y="4807395"/>
            <a:ext cx="90868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err="1">
                <a:solidFill>
                  <a:srgbClr val="FF0000"/>
                </a:solidFill>
                <a:latin typeface="Times New Roman" panose="02020603050405020304" pitchFamily="18" charset="0"/>
                <a:cs typeface="Times New Roman" panose="02020603050405020304" pitchFamily="18" charset="0"/>
              </a:rPr>
              <a:t>Câu</a:t>
            </a:r>
            <a:r>
              <a:rPr lang="en-US" altLang="en-US" b="1" dirty="0">
                <a:solidFill>
                  <a:srgbClr val="FF0000"/>
                </a:solidFill>
                <a:latin typeface="Times New Roman" panose="02020603050405020304" pitchFamily="18" charset="0"/>
                <a:cs typeface="Times New Roman" panose="02020603050405020304" pitchFamily="18" charset="0"/>
              </a:rPr>
              <a:t> 4</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endParaRPr lang="en-US" altLang="en-US" dirty="0">
              <a:solidFill>
                <a:srgbClr val="0000CC"/>
              </a:solidFill>
              <a:latin typeface="Times New Roman" panose="02020603050405020304" pitchFamily="18" charset="0"/>
              <a:cs typeface="Times New Roman" panose="02020603050405020304" pitchFamily="18" charset="0"/>
            </a:endParaRPr>
          </a:p>
        </p:txBody>
      </p:sp>
      <p:sp>
        <p:nvSpPr>
          <p:cNvPr id="10" name="Rectangle 1"/>
          <p:cNvSpPr>
            <a:spLocks noChangeArrowheads="1"/>
          </p:cNvSpPr>
          <p:nvPr/>
        </p:nvSpPr>
        <p:spPr bwMode="auto">
          <a:xfrm>
            <a:off x="1981201" y="5946974"/>
            <a:ext cx="80819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vi-VN" altLang="en-US" b="1" dirty="0">
                <a:solidFill>
                  <a:srgbClr val="FF0000"/>
                </a:solidFill>
                <a:latin typeface="Times New Roman" panose="02020603050405020304" pitchFamily="18" charset="0"/>
                <a:cs typeface="Times New Roman" panose="02020603050405020304" pitchFamily="18" charset="0"/>
              </a:rPr>
              <a:t>Câu </a:t>
            </a:r>
            <a:r>
              <a:rPr lang="en-US" altLang="en-US" b="1" dirty="0">
                <a:solidFill>
                  <a:srgbClr val="FF0000"/>
                </a:solidFill>
                <a:latin typeface="Times New Roman" panose="02020603050405020304" pitchFamily="18" charset="0"/>
                <a:cs typeface="Times New Roman" panose="02020603050405020304" pitchFamily="18" charset="0"/>
              </a:rPr>
              <a:t>5</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Nội</a:t>
            </a:r>
            <a:r>
              <a:rPr lang="en-US" altLang="en-US" b="1" dirty="0">
                <a:solidFill>
                  <a:srgbClr val="FF0000"/>
                </a:solidFill>
                <a:latin typeface="Times New Roman" panose="02020603050405020304" pitchFamily="18" charset="0"/>
                <a:cs typeface="Times New Roman" panose="02020603050405020304" pitchFamily="18" charset="0"/>
              </a:rPr>
              <a:t> dung </a:t>
            </a:r>
            <a:r>
              <a:rPr lang="en-US" altLang="en-US" b="1" dirty="0" err="1">
                <a:solidFill>
                  <a:srgbClr val="FF0000"/>
                </a:solidFill>
                <a:latin typeface="Times New Roman" panose="02020603050405020304" pitchFamily="18" charset="0"/>
                <a:cs typeface="Times New Roman" panose="02020603050405020304" pitchFamily="18" charset="0"/>
              </a:rPr>
              <a:t>của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bài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tập</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đọc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là</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gì</a:t>
            </a:r>
            <a:r>
              <a:rPr lang="en-US" altLang="en-US" b="1" dirty="0">
                <a:solidFill>
                  <a:srgbClr val="FF0000"/>
                </a:solidFill>
                <a:latin typeface="Times New Roman" panose="02020603050405020304" pitchFamily="18" charset="0"/>
                <a:cs typeface="Times New Roman" panose="02020603050405020304" pitchFamily="18" charset="0"/>
              </a:rPr>
              <a:t>?</a:t>
            </a:r>
            <a:endParaRPr lang="en-GB" altLang="en-US" b="1" dirty="0">
              <a:solidFill>
                <a:srgbClr val="FF0000"/>
              </a:solidFill>
              <a:latin typeface="Times New Roman" panose="02020603050405020304" pitchFamily="18" charset="0"/>
              <a:cs typeface="Times New Roman" panose="02020603050405020304" pitchFamily="18" charset="0"/>
            </a:endParaRPr>
          </a:p>
        </p:txBody>
      </p:sp>
      <p:sp>
        <p:nvSpPr>
          <p:cNvPr id="11" name="Rectangle 1"/>
          <p:cNvSpPr>
            <a:spLocks noChangeArrowheads="1"/>
          </p:cNvSpPr>
          <p:nvPr/>
        </p:nvSpPr>
        <p:spPr bwMode="auto">
          <a:xfrm>
            <a:off x="1981201" y="3581726"/>
            <a:ext cx="90090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GB" altLang="en-US" b="1" dirty="0" err="1">
                <a:solidFill>
                  <a:srgbClr val="FF0000"/>
                </a:solidFill>
                <a:latin typeface="Times New Roman" panose="02020603050405020304" pitchFamily="18" charset="0"/>
                <a:cs typeface="Times New Roman" panose="02020603050405020304" pitchFamily="18" charset="0"/>
              </a:rPr>
              <a:t>Câu</a:t>
            </a:r>
            <a:r>
              <a:rPr lang="en-GB" altLang="en-US" b="1" dirty="0">
                <a:solidFill>
                  <a:srgbClr val="FF0000"/>
                </a:solidFill>
                <a:latin typeface="Times New Roman" panose="02020603050405020304" pitchFamily="18" charset="0"/>
                <a:cs typeface="Times New Roman" panose="02020603050405020304" pitchFamily="18" charset="0"/>
              </a:rPr>
              <a:t> 3</a:t>
            </a:r>
            <a:r>
              <a:rPr lang="en-GB" altLang="en-US" b="1" dirty="0" smtClean="0">
                <a:solidFill>
                  <a:srgbClr val="FF0000"/>
                </a:solidFill>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ép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chú</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Năm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gì</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3" name="đồng hồ đếm ngược 3 phút BVPSH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05975" y="5466190"/>
            <a:ext cx="2474329" cy="1391810"/>
          </a:xfrm>
          <a:prstGeom prst="rect">
            <a:avLst/>
          </a:prstGeom>
        </p:spPr>
      </p:pic>
    </p:spTree>
    <p:extLst>
      <p:ext uri="{BB962C8B-B14F-4D97-AF65-F5344CB8AC3E}">
        <p14:creationId xmlns:p14="http://schemas.microsoft.com/office/powerpoint/2010/main" val="1743246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p:cNvSpPr>
            <a:spLocks noChangeArrowheads="1"/>
          </p:cNvSpPr>
          <p:nvPr/>
        </p:nvSpPr>
        <p:spPr bwMode="auto">
          <a:xfrm>
            <a:off x="286229" y="1228457"/>
            <a:ext cx="4321175" cy="28007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4400" b="1" dirty="0" err="1" smtClean="0">
                <a:solidFill>
                  <a:srgbClr val="0000CC"/>
                </a:solidFill>
                <a:latin typeface="Times New Roman" panose="02020603050405020304" pitchFamily="18" charset="0"/>
                <a:cs typeface="Times New Roman" panose="02020603050405020304" pitchFamily="18" charset="0"/>
              </a:rPr>
              <a:t>Chú</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cán</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bộ</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bị</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giặc</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rượt</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bắt</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hết</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đường</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nên</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chạy</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vào</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nhà</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dì</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Năm</a:t>
            </a:r>
            <a:r>
              <a:rPr lang="en-US" altLang="en-US" sz="4400" b="1" dirty="0" smtClean="0">
                <a:solidFill>
                  <a:srgbClr val="0000CC"/>
                </a:solidFill>
                <a:latin typeface="Times New Roman" panose="02020603050405020304" pitchFamily="18" charset="0"/>
                <a:cs typeface="Times New Roman" panose="02020603050405020304" pitchFamily="18" charset="0"/>
              </a:rPr>
              <a:t>.</a:t>
            </a:r>
            <a:endParaRPr lang="vi-VN" altLang="en-US" sz="4400" dirty="0">
              <a:solidFill>
                <a:srgbClr val="0000CC"/>
              </a:solidFill>
              <a:latin typeface="Times New Roman" panose="02020603050405020304" pitchFamily="18" charset="0"/>
              <a:cs typeface="Times New Roman" panose="02020603050405020304" pitchFamily="18" charset="0"/>
            </a:endParaRPr>
          </a:p>
        </p:txBody>
      </p:sp>
      <p:pic>
        <p:nvPicPr>
          <p:cNvPr id="19"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2933699" y="21899"/>
            <a:ext cx="3814763" cy="9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p:cNvSpPr>
            <a:spLocks noChangeArrowheads="1"/>
          </p:cNvSpPr>
          <p:nvPr/>
        </p:nvSpPr>
        <p:spPr bwMode="auto">
          <a:xfrm>
            <a:off x="4026694" y="286396"/>
            <a:ext cx="93083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GB" altLang="en-US" b="1" dirty="0" err="1">
                <a:solidFill>
                  <a:srgbClr val="FF0000"/>
                </a:solidFill>
                <a:latin typeface="Times New Roman" panose="02020603050405020304" pitchFamily="18" charset="0"/>
                <a:cs typeface="Times New Roman" panose="02020603050405020304" pitchFamily="18" charset="0"/>
              </a:rPr>
              <a:t>Câu</a:t>
            </a:r>
            <a:r>
              <a:rPr lang="en-GB" altLang="en-US" b="1" dirty="0">
                <a:solidFill>
                  <a:srgbClr val="FF0000"/>
                </a:solidFill>
                <a:latin typeface="Times New Roman" panose="02020603050405020304" pitchFamily="18" charset="0"/>
                <a:cs typeface="Times New Roman" panose="02020603050405020304" pitchFamily="18" charset="0"/>
              </a:rPr>
              <a:t> 1. </a:t>
            </a:r>
            <a:r>
              <a:rPr lang="en-US" b="1" dirty="0" err="1">
                <a:solidFill>
                  <a:srgbClr val="FF0000"/>
                </a:solidFill>
                <a:latin typeface="Times New Roman" panose="02020603050405020304" pitchFamily="18" charset="0"/>
                <a:cs typeface="Times New Roman" panose="02020603050405020304" pitchFamily="18" charset="0"/>
              </a:rPr>
              <a:t>Chú</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bộ</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gặp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chuyện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gì</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nguy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hiểm</a:t>
            </a:r>
            <a:r>
              <a:rPr lang="en-US" b="1" dirty="0" smtClean="0">
                <a:solidFill>
                  <a:srgbClr val="FF0000"/>
                </a:solidFill>
                <a:latin typeface="Times New Roman" panose="02020603050405020304" pitchFamily="18" charset="0"/>
                <a:cs typeface="Times New Roman" panose="02020603050405020304" pitchFamily="18" charset="0"/>
              </a:rPr>
              <a:t>?</a:t>
            </a:r>
            <a:r>
              <a:rPr lang="vi-VN" altLang="en-US" b="1" dirty="0">
                <a:solidFill>
                  <a:srgbClr val="FF0000"/>
                </a:solidFill>
                <a:latin typeface="Times New Roman" panose="02020603050405020304" pitchFamily="18" charset="0"/>
                <a:cs typeface="Times New Roman" panose="02020603050405020304" pitchFamily="18" charset="0"/>
              </a:rPr>
              <a:t> </a:t>
            </a:r>
            <a:endParaRPr lang="en-GB" altLang="en-US" b="1" dirty="0">
              <a:solidFill>
                <a:srgbClr val="FF0000"/>
              </a:solidFill>
              <a:latin typeface="Times New Roman" panose="02020603050405020304" pitchFamily="18" charset="0"/>
              <a:cs typeface="Times New Roman" panose="02020603050405020304" pitchFamily="18" charset="0"/>
            </a:endParaRPr>
          </a:p>
        </p:txBody>
      </p:sp>
      <p:sp>
        <p:nvSpPr>
          <p:cNvPr id="20" name="Rectangle 5"/>
          <p:cNvSpPr>
            <a:spLocks noChangeArrowheads="1"/>
          </p:cNvSpPr>
          <p:nvPr/>
        </p:nvSpPr>
        <p:spPr bwMode="auto">
          <a:xfrm>
            <a:off x="4841080" y="944811"/>
            <a:ext cx="7162800" cy="56938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600" b="1" dirty="0" smtClean="0">
                <a:latin typeface="Times New Roman" panose="02020603050405020304" pitchFamily="18" charset="0"/>
                <a:cs typeface="Times New Roman" panose="02020603050405020304" pitchFamily="18" charset="0"/>
              </a:rPr>
              <a:t>Nhân </a:t>
            </a:r>
            <a:r>
              <a:rPr lang="vi-VN" sz="2600" b="1" dirty="0">
                <a:latin typeface="Times New Roman" panose="02020603050405020304" pitchFamily="18" charset="0"/>
                <a:cs typeface="Times New Roman" panose="02020603050405020304" pitchFamily="18" charset="0"/>
              </a:rPr>
              <a:t>vật</a:t>
            </a:r>
            <a:r>
              <a:rPr lang="vi-VN" sz="2600" dirty="0">
                <a:latin typeface="Times New Roman" panose="02020603050405020304" pitchFamily="18" charset="0"/>
                <a:cs typeface="Times New Roman" panose="02020603050405020304" pitchFamily="18" charset="0"/>
              </a:rPr>
              <a:t>: Dì Năm - 29 tuổi</a:t>
            </a:r>
          </a:p>
          <a:p>
            <a:pPr algn="just">
              <a:buNone/>
            </a:pPr>
            <a:r>
              <a:rPr lang="vi-VN" sz="2600" dirty="0">
                <a:latin typeface="Times New Roman" panose="02020603050405020304" pitchFamily="18" charset="0"/>
                <a:cs typeface="Times New Roman" panose="02020603050405020304" pitchFamily="18" charset="0"/>
              </a:rPr>
              <a:t>                 An -12 tuổi, con trai dì Năm</a:t>
            </a:r>
          </a:p>
          <a:p>
            <a:pPr algn="just">
              <a:buNone/>
            </a:pPr>
            <a:r>
              <a:rPr lang="vi-VN" sz="2600" dirty="0">
                <a:latin typeface="Times New Roman" panose="02020603050405020304" pitchFamily="18" charset="0"/>
                <a:cs typeface="Times New Roman" panose="02020603050405020304" pitchFamily="18" charset="0"/>
              </a:rPr>
              <a:t>                 Lính</a:t>
            </a:r>
          </a:p>
          <a:p>
            <a:pPr algn="just">
              <a:buNone/>
            </a:pPr>
            <a:r>
              <a:rPr lang="vi-VN" sz="2600" dirty="0">
                <a:latin typeface="Times New Roman" panose="02020603050405020304" pitchFamily="18" charset="0"/>
                <a:cs typeface="Times New Roman" panose="02020603050405020304" pitchFamily="18" charset="0"/>
              </a:rPr>
              <a:t>                 Cai</a:t>
            </a:r>
          </a:p>
          <a:p>
            <a:pPr algn="just">
              <a:buNone/>
            </a:pPr>
            <a:r>
              <a:rPr lang="vi-VN" sz="2600" b="1" dirty="0">
                <a:latin typeface="Times New Roman" panose="02020603050405020304" pitchFamily="18" charset="0"/>
                <a:cs typeface="Times New Roman" panose="02020603050405020304" pitchFamily="18" charset="0"/>
              </a:rPr>
              <a:t>Cảnh trí</a:t>
            </a:r>
            <a:r>
              <a:rPr lang="vi-VN" sz="2600" dirty="0">
                <a:latin typeface="Times New Roman" panose="02020603050405020304" pitchFamily="18" charset="0"/>
                <a:cs typeface="Times New Roman" panose="02020603050405020304" pitchFamily="18" charset="0"/>
              </a:rPr>
              <a:t>: Một ngôi nhà nông thôn Nam Bộ. Cửa nhà quay vào phía trong sân khấu. Bên trái kê một cái bàn, hai cái ghế. Bên phải là một chõng tre, trên có mâm cơm.</a:t>
            </a:r>
          </a:p>
          <a:p>
            <a:pPr algn="just">
              <a:buNone/>
            </a:pPr>
            <a:r>
              <a:rPr lang="vi-VN" sz="2600" b="1" dirty="0">
                <a:latin typeface="Times New Roman" panose="02020603050405020304" pitchFamily="18" charset="0"/>
                <a:cs typeface="Times New Roman" panose="02020603050405020304" pitchFamily="18" charset="0"/>
              </a:rPr>
              <a:t>Thời gian</a:t>
            </a:r>
            <a:r>
              <a:rPr lang="vi-VN" sz="2600" dirty="0">
                <a:latin typeface="Times New Roman" panose="02020603050405020304" pitchFamily="18" charset="0"/>
                <a:cs typeface="Times New Roman" panose="02020603050405020304" pitchFamily="18" charset="0"/>
              </a:rPr>
              <a:t>: Buổi trưa. Má con dì Năm đang ăn cơm thì một chú cán bộ bị địch rượt bắt chạy vô. Dì Năm chỉ kịp đưa chú một chiếc áo để thay, rồi bảo chú ngồi xuống chõng </a:t>
            </a:r>
            <a:r>
              <a:rPr lang="vi-VN" sz="2600" dirty="0" smtClean="0">
                <a:latin typeface="Times New Roman" panose="02020603050405020304" pitchFamily="18" charset="0"/>
                <a:cs typeface="Times New Roman" panose="02020603050405020304" pitchFamily="18" charset="0"/>
              </a:rPr>
              <a:t>vờ ăn </a:t>
            </a:r>
            <a:r>
              <a:rPr lang="vi-VN" sz="2600" dirty="0">
                <a:latin typeface="Times New Roman" panose="02020603050405020304" pitchFamily="18" charset="0"/>
                <a:cs typeface="Times New Roman" panose="02020603050405020304" pitchFamily="18" charset="0"/>
              </a:rPr>
              <a:t>cơm. Vừa lúc ấy, một tên cai và một tên lính chạy tới</a:t>
            </a:r>
            <a:r>
              <a:rPr lang="vi-VN" sz="2600" dirty="0" smtClean="0">
                <a:latin typeface="Times New Roman" panose="02020603050405020304" pitchFamily="18" charset="0"/>
                <a:cs typeface="Times New Roman" panose="02020603050405020304" pitchFamily="18" charset="0"/>
              </a:rPr>
              <a:t>.</a:t>
            </a:r>
            <a:endParaRPr lang="vi-VN" sz="2600" dirty="0">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5848350" y="5334000"/>
            <a:ext cx="487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29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p:cNvSpPr>
            <a:spLocks noChangeArrowheads="1"/>
          </p:cNvSpPr>
          <p:nvPr/>
        </p:nvSpPr>
        <p:spPr bwMode="auto">
          <a:xfrm>
            <a:off x="286229" y="1228457"/>
            <a:ext cx="4321175" cy="31700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4000" b="1" dirty="0" err="1" smtClean="0">
                <a:solidFill>
                  <a:srgbClr val="0000CC"/>
                </a:solidFill>
                <a:latin typeface="Times New Roman" panose="02020603050405020304" pitchFamily="18" charset="0"/>
                <a:cs typeface="Times New Roman" panose="02020603050405020304" pitchFamily="18" charset="0"/>
              </a:rPr>
              <a:t>Dì</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đưa</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cho</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chú</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một</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chiếc</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áo</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khác</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để</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thay</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bảo</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chú</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ngồi</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xuống</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chõng</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vờ</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ăn</a:t>
            </a:r>
            <a:r>
              <a:rPr lang="en-US" altLang="en-US" sz="4000" b="1" dirty="0" smtClean="0">
                <a:solidFill>
                  <a:srgbClr val="0000CC"/>
                </a:solidFill>
                <a:latin typeface="Times New Roman" panose="02020603050405020304" pitchFamily="18" charset="0"/>
                <a:cs typeface="Times New Roman" panose="02020603050405020304" pitchFamily="18" charset="0"/>
              </a:rPr>
              <a:t> </a:t>
            </a:r>
            <a:r>
              <a:rPr lang="en-US" altLang="en-US" sz="4000" b="1" dirty="0" err="1" smtClean="0">
                <a:solidFill>
                  <a:srgbClr val="0000CC"/>
                </a:solidFill>
                <a:latin typeface="Times New Roman" panose="02020603050405020304" pitchFamily="18" charset="0"/>
                <a:cs typeface="Times New Roman" panose="02020603050405020304" pitchFamily="18" charset="0"/>
              </a:rPr>
              <a:t>cơm</a:t>
            </a:r>
            <a:r>
              <a:rPr lang="en-US" altLang="en-US" sz="4000" b="1" dirty="0" smtClean="0">
                <a:solidFill>
                  <a:srgbClr val="0000CC"/>
                </a:solidFill>
                <a:latin typeface="Times New Roman" panose="02020603050405020304" pitchFamily="18" charset="0"/>
                <a:cs typeface="Times New Roman" panose="02020603050405020304" pitchFamily="18" charset="0"/>
              </a:rPr>
              <a:t>.</a:t>
            </a:r>
            <a:endParaRPr lang="vi-VN" altLang="en-US" sz="4000" dirty="0">
              <a:solidFill>
                <a:srgbClr val="0000CC"/>
              </a:solidFill>
              <a:latin typeface="Times New Roman" panose="02020603050405020304" pitchFamily="18" charset="0"/>
              <a:cs typeface="Times New Roman" panose="02020603050405020304" pitchFamily="18" charset="0"/>
            </a:endParaRPr>
          </a:p>
        </p:txBody>
      </p:sp>
      <p:pic>
        <p:nvPicPr>
          <p:cNvPr id="19"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2933699" y="21899"/>
            <a:ext cx="3814763" cy="9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p:cNvSpPr>
            <a:spLocks noChangeArrowheads="1"/>
          </p:cNvSpPr>
          <p:nvPr/>
        </p:nvSpPr>
        <p:spPr bwMode="auto">
          <a:xfrm>
            <a:off x="3768327" y="220972"/>
            <a:ext cx="93083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GB" altLang="en-US" sz="2800" b="1" dirty="0" err="1">
                <a:solidFill>
                  <a:srgbClr val="FF0000"/>
                </a:solidFill>
                <a:latin typeface="Times New Roman" panose="02020603050405020304" pitchFamily="18" charset="0"/>
                <a:cs typeface="Times New Roman" panose="02020603050405020304" pitchFamily="18" charset="0"/>
              </a:rPr>
              <a:t>Câu</a:t>
            </a:r>
            <a:r>
              <a:rPr lang="en-GB" altLang="en-US" sz="2800" b="1" dirty="0">
                <a:solidFill>
                  <a:srgbClr val="FF0000"/>
                </a:solidFill>
                <a:latin typeface="Times New Roman" panose="02020603050405020304" pitchFamily="18" charset="0"/>
                <a:cs typeface="Times New Roman" panose="02020603050405020304" pitchFamily="18" charset="0"/>
              </a:rPr>
              <a:t> </a:t>
            </a:r>
            <a:r>
              <a:rPr lang="en-GB" altLang="en-US" sz="2800" b="1" dirty="0" smtClean="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Dì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cứu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chú</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bộ</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0" name="Rectangle 5"/>
          <p:cNvSpPr>
            <a:spLocks noChangeArrowheads="1"/>
          </p:cNvSpPr>
          <p:nvPr/>
        </p:nvSpPr>
        <p:spPr bwMode="auto">
          <a:xfrm>
            <a:off x="5029200" y="944811"/>
            <a:ext cx="6950870" cy="56938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600" b="1" dirty="0" smtClean="0">
                <a:latin typeface="Times New Roman" panose="02020603050405020304" pitchFamily="18" charset="0"/>
                <a:cs typeface="Times New Roman" panose="02020603050405020304" pitchFamily="18" charset="0"/>
              </a:rPr>
              <a:t>Nhân </a:t>
            </a:r>
            <a:r>
              <a:rPr lang="vi-VN" sz="2600" b="1" dirty="0">
                <a:latin typeface="Times New Roman" panose="02020603050405020304" pitchFamily="18" charset="0"/>
                <a:cs typeface="Times New Roman" panose="02020603050405020304" pitchFamily="18" charset="0"/>
              </a:rPr>
              <a:t>vật</a:t>
            </a:r>
            <a:r>
              <a:rPr lang="vi-VN" sz="2600" dirty="0">
                <a:latin typeface="Times New Roman" panose="02020603050405020304" pitchFamily="18" charset="0"/>
                <a:cs typeface="Times New Roman" panose="02020603050405020304" pitchFamily="18" charset="0"/>
              </a:rPr>
              <a:t>: Dì Năm - 29 tuổi</a:t>
            </a:r>
          </a:p>
          <a:p>
            <a:pPr algn="just">
              <a:buNone/>
            </a:pPr>
            <a:r>
              <a:rPr lang="vi-VN" sz="2600" dirty="0">
                <a:latin typeface="Times New Roman" panose="02020603050405020304" pitchFamily="18" charset="0"/>
                <a:cs typeface="Times New Roman" panose="02020603050405020304" pitchFamily="18" charset="0"/>
              </a:rPr>
              <a:t>                 An -12 tuổi, con trai dì Năm</a:t>
            </a:r>
          </a:p>
          <a:p>
            <a:pPr algn="just">
              <a:buNone/>
            </a:pPr>
            <a:r>
              <a:rPr lang="vi-VN" sz="2600" dirty="0">
                <a:latin typeface="Times New Roman" panose="02020603050405020304" pitchFamily="18" charset="0"/>
                <a:cs typeface="Times New Roman" panose="02020603050405020304" pitchFamily="18" charset="0"/>
              </a:rPr>
              <a:t>                 Lính</a:t>
            </a:r>
          </a:p>
          <a:p>
            <a:pPr algn="just">
              <a:buNone/>
            </a:pPr>
            <a:r>
              <a:rPr lang="vi-VN" sz="2600" dirty="0">
                <a:latin typeface="Times New Roman" panose="02020603050405020304" pitchFamily="18" charset="0"/>
                <a:cs typeface="Times New Roman" panose="02020603050405020304" pitchFamily="18" charset="0"/>
              </a:rPr>
              <a:t>                 Cai</a:t>
            </a:r>
          </a:p>
          <a:p>
            <a:pPr algn="just">
              <a:buNone/>
            </a:pPr>
            <a:r>
              <a:rPr lang="vi-VN" sz="2600" b="1" dirty="0">
                <a:latin typeface="Times New Roman" panose="02020603050405020304" pitchFamily="18" charset="0"/>
                <a:cs typeface="Times New Roman" panose="02020603050405020304" pitchFamily="18" charset="0"/>
              </a:rPr>
              <a:t>Cảnh trí</a:t>
            </a:r>
            <a:r>
              <a:rPr lang="vi-VN" sz="2600" dirty="0">
                <a:latin typeface="Times New Roman" panose="02020603050405020304" pitchFamily="18" charset="0"/>
                <a:cs typeface="Times New Roman" panose="02020603050405020304" pitchFamily="18" charset="0"/>
              </a:rPr>
              <a:t>: Một ngôi nhà nông thôn Nam Bộ. Cửa nhà quay vào phía trong sân khấu. Bên trái kê một cái bàn, hai cái ghế. Bên phải là một chõng tre, trên có mâm cơm.</a:t>
            </a:r>
          </a:p>
          <a:p>
            <a:pPr algn="just">
              <a:buNone/>
            </a:pPr>
            <a:r>
              <a:rPr lang="vi-VN" sz="2600" b="1" dirty="0">
                <a:latin typeface="Times New Roman" panose="02020603050405020304" pitchFamily="18" charset="0"/>
                <a:cs typeface="Times New Roman" panose="02020603050405020304" pitchFamily="18" charset="0"/>
              </a:rPr>
              <a:t>Thời gian</a:t>
            </a:r>
            <a:r>
              <a:rPr lang="vi-VN" sz="2600" dirty="0">
                <a:latin typeface="Times New Roman" panose="02020603050405020304" pitchFamily="18" charset="0"/>
                <a:cs typeface="Times New Roman" panose="02020603050405020304" pitchFamily="18" charset="0"/>
              </a:rPr>
              <a:t>: Buổi trưa. Má con dì Năm đang ăn cơm thì một chú cán bộ bị địch rượt bắt chạy vô. Dì Năm chỉ kịp đưa chú một chiếc áo để thay, rồi bảo chú ngồi xuống chõng </a:t>
            </a:r>
            <a:r>
              <a:rPr lang="vi-VN" sz="2600" dirty="0" smtClean="0">
                <a:latin typeface="Times New Roman" panose="02020603050405020304" pitchFamily="18" charset="0"/>
                <a:cs typeface="Times New Roman" panose="02020603050405020304" pitchFamily="18" charset="0"/>
              </a:rPr>
              <a:t>vờ ăn </a:t>
            </a:r>
            <a:r>
              <a:rPr lang="vi-VN" sz="2600" dirty="0">
                <a:latin typeface="Times New Roman" panose="02020603050405020304" pitchFamily="18" charset="0"/>
                <a:cs typeface="Times New Roman" panose="02020603050405020304" pitchFamily="18" charset="0"/>
              </a:rPr>
              <a:t>cơm. Vừa lúc ấy, một tên cai và một tên lính chạy tới</a:t>
            </a:r>
            <a:r>
              <a:rPr lang="vi-VN" sz="2600" dirty="0" smtClean="0">
                <a:latin typeface="Times New Roman" panose="02020603050405020304" pitchFamily="18" charset="0"/>
                <a:cs typeface="Times New Roman" panose="02020603050405020304" pitchFamily="18" charset="0"/>
              </a:rPr>
              <a:t>.</a:t>
            </a:r>
            <a:endParaRPr lang="vi-VN" sz="2600" dirty="0">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5029200" y="5734050"/>
            <a:ext cx="69508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029200" y="6153150"/>
            <a:ext cx="52006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8629" y="4703417"/>
            <a:ext cx="550151" cy="584775"/>
          </a:xfrm>
          <a:prstGeom prst="rect">
            <a:avLst/>
          </a:prstGeom>
        </p:spPr>
        <p:txBody>
          <a:bodyPr wrap="none">
            <a:spAutoFit/>
          </a:bodyPr>
          <a:lstStyle/>
          <a:p>
            <a:r>
              <a:rPr lang="en-US" alt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solidFill>
                <a:srgbClr val="7030A0"/>
              </a:solidFill>
            </a:endParaRPr>
          </a:p>
        </p:txBody>
      </p:sp>
      <p:sp>
        <p:nvSpPr>
          <p:cNvPr id="11" name="Rectangle 10"/>
          <p:cNvSpPr/>
          <p:nvPr/>
        </p:nvSpPr>
        <p:spPr>
          <a:xfrm>
            <a:off x="471521" y="4563429"/>
            <a:ext cx="4202543" cy="2123658"/>
          </a:xfrm>
          <a:prstGeom prst="rect">
            <a:avLst/>
          </a:prstGeom>
        </p:spPr>
        <p:txBody>
          <a:bodyPr wrap="square">
            <a:spAutoFit/>
          </a:bodyPr>
          <a:lstStyle/>
          <a:p>
            <a:pPr algn="just"/>
            <a:r>
              <a:rPr lang="en-US" altLang="en-US" sz="44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44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altLang="en-US" sz="44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altLang="en-US" sz="44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mưu</a:t>
            </a:r>
            <a:r>
              <a:rPr lang="en-US" altLang="en-US" sz="44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altLang="en-US" sz="44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44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dì</a:t>
            </a:r>
            <a:r>
              <a:rPr lang="en-US" altLang="en-US" sz="44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Năm</a:t>
            </a:r>
            <a:r>
              <a:rPr lang="en-US" altLang="en-US" sz="44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C00000"/>
              </a:solidFill>
            </a:endParaRPr>
          </a:p>
        </p:txBody>
      </p:sp>
    </p:spTree>
    <p:extLst>
      <p:ext uri="{BB962C8B-B14F-4D97-AF65-F5344CB8AC3E}">
        <p14:creationId xmlns:p14="http://schemas.microsoft.com/office/powerpoint/2010/main" val="215774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p:cNvSpPr>
            <a:spLocks noChangeArrowheads="1"/>
          </p:cNvSpPr>
          <p:nvPr/>
        </p:nvSpPr>
        <p:spPr bwMode="auto">
          <a:xfrm>
            <a:off x="286229" y="1228457"/>
            <a:ext cx="4321175" cy="1569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b="1" dirty="0" err="1" smtClean="0">
                <a:solidFill>
                  <a:srgbClr val="0000CC"/>
                </a:solidFill>
                <a:latin typeface="Times New Roman" panose="02020603050405020304" pitchFamily="18" charset="0"/>
                <a:cs typeface="Times New Roman" panose="02020603050405020304" pitchFamily="18" charset="0"/>
              </a:rPr>
              <a:t>Dì</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khóc</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nghẹn</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dặn</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dò</a:t>
            </a:r>
            <a:r>
              <a:rPr lang="en-US" altLang="en-US" b="1" dirty="0" smtClean="0">
                <a:solidFill>
                  <a:srgbClr val="0000CC"/>
                </a:solidFill>
                <a:latin typeface="Times New Roman" panose="02020603050405020304" pitchFamily="18" charset="0"/>
                <a:cs typeface="Times New Roman" panose="02020603050405020304" pitchFamily="18" charset="0"/>
              </a:rPr>
              <a:t> An </a:t>
            </a:r>
            <a:r>
              <a:rPr lang="en-US" altLang="en-US" b="1" dirty="0" err="1" smtClean="0">
                <a:solidFill>
                  <a:srgbClr val="0000CC"/>
                </a:solidFill>
                <a:latin typeface="Times New Roman" panose="02020603050405020304" pitchFamily="18" charset="0"/>
                <a:cs typeface="Times New Roman" panose="02020603050405020304" pitchFamily="18" charset="0"/>
              </a:rPr>
              <a:t>các</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công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việc</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gia</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đình</a:t>
            </a:r>
            <a:r>
              <a:rPr lang="en-US" altLang="en-US" b="1" dirty="0" smtClean="0">
                <a:solidFill>
                  <a:srgbClr val="0000CC"/>
                </a:solidFill>
                <a:latin typeface="Times New Roman" panose="02020603050405020304" pitchFamily="18" charset="0"/>
                <a:cs typeface="Times New Roman" panose="02020603050405020304" pitchFamily="18" charset="0"/>
              </a:rPr>
              <a:t>.</a:t>
            </a:r>
            <a:endParaRPr lang="vi-VN" altLang="en-US" dirty="0">
              <a:solidFill>
                <a:srgbClr val="0000CC"/>
              </a:solidFill>
              <a:latin typeface="Times New Roman" panose="02020603050405020304" pitchFamily="18" charset="0"/>
              <a:cs typeface="Times New Roman" panose="02020603050405020304" pitchFamily="18" charset="0"/>
            </a:endParaRPr>
          </a:p>
        </p:txBody>
      </p:sp>
      <p:pic>
        <p:nvPicPr>
          <p:cNvPr id="19"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2933699" y="21899"/>
            <a:ext cx="3814763" cy="9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p:cNvSpPr>
            <a:spLocks noChangeArrowheads="1"/>
          </p:cNvSpPr>
          <p:nvPr/>
        </p:nvSpPr>
        <p:spPr bwMode="auto">
          <a:xfrm>
            <a:off x="3768327" y="220972"/>
            <a:ext cx="84236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GB" altLang="en-US" sz="2200" b="1" dirty="0" err="1">
                <a:solidFill>
                  <a:srgbClr val="FF0000"/>
                </a:solidFill>
                <a:latin typeface="Times New Roman" panose="02020603050405020304" pitchFamily="18" charset="0"/>
                <a:cs typeface="Times New Roman" panose="02020603050405020304" pitchFamily="18" charset="0"/>
              </a:rPr>
              <a:t>Câu</a:t>
            </a:r>
            <a:r>
              <a:rPr lang="en-GB" altLang="en-US" sz="2200" b="1" dirty="0">
                <a:solidFill>
                  <a:srgbClr val="FF0000"/>
                </a:solidFill>
                <a:latin typeface="Times New Roman" panose="02020603050405020304" pitchFamily="18" charset="0"/>
                <a:cs typeface="Times New Roman" panose="02020603050405020304" pitchFamily="18" charset="0"/>
              </a:rPr>
              <a:t> 3</a:t>
            </a:r>
            <a:r>
              <a:rPr lang="en-GB" alt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Khi</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bị</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địch</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ép</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khai</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sự</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thật</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về</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chú</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cán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bộ</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dì</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Năm</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đã</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làm</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gì</a:t>
            </a:r>
            <a:r>
              <a:rPr lang="en-US" sz="2200" b="1" dirty="0" smtClean="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20" name="Rectangle 5"/>
          <p:cNvSpPr>
            <a:spLocks noChangeArrowheads="1"/>
          </p:cNvSpPr>
          <p:nvPr/>
        </p:nvSpPr>
        <p:spPr bwMode="auto">
          <a:xfrm>
            <a:off x="5029200" y="917102"/>
            <a:ext cx="6950870" cy="59031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dirty="0">
                <a:latin typeface="Times New Roman" panose="02020603050405020304" pitchFamily="18" charset="0"/>
                <a:cs typeface="Times New Roman" panose="02020603050405020304" pitchFamily="18" charset="0"/>
              </a:rPr>
              <a:t>Dì Năm: - Trời ơi! Tui có tội tình chi?</a:t>
            </a:r>
          </a:p>
          <a:p>
            <a:pPr>
              <a:buNone/>
            </a:pPr>
            <a:r>
              <a:rPr lang="vi-VN" dirty="0">
                <a:latin typeface="Times New Roman" panose="02020603050405020304" pitchFamily="18" charset="0"/>
                <a:cs typeface="Times New Roman" panose="02020603050405020304" pitchFamily="18" charset="0"/>
              </a:rPr>
              <a:t>Cai:        - (</a:t>
            </a:r>
            <a:r>
              <a:rPr lang="vi-VN" i="1" dirty="0">
                <a:latin typeface="Times New Roman" panose="02020603050405020304" pitchFamily="18" charset="0"/>
                <a:cs typeface="Times New Roman" panose="02020603050405020304" pitchFamily="18" charset="0"/>
              </a:rPr>
              <a:t>Dỗ dành</a:t>
            </a:r>
            <a:r>
              <a:rPr lang="vi-VN" dirty="0">
                <a:latin typeface="Times New Roman" panose="02020603050405020304" pitchFamily="18" charset="0"/>
                <a:cs typeface="Times New Roman" panose="02020603050405020304" pitchFamily="18" charset="0"/>
              </a:rPr>
              <a:t>) Nếu chị nói thiệt, tôi thưởng. Bằng chị nhận anh này là chồng, tôi bắn chị tức thời, đốt luôn cái nhà này nữa.</a:t>
            </a:r>
          </a:p>
          <a:p>
            <a:pPr>
              <a:buNone/>
            </a:pPr>
            <a:r>
              <a:rPr lang="vi-VN" dirty="0">
                <a:latin typeface="Times New Roman" panose="02020603050405020304" pitchFamily="18" charset="0"/>
                <a:cs typeface="Times New Roman" panose="02020603050405020304" pitchFamily="18" charset="0"/>
              </a:rPr>
              <a:t>Dì Năm: -  Mấy cậu... để tui...</a:t>
            </a:r>
          </a:p>
          <a:p>
            <a:pPr>
              <a:buNone/>
            </a:pPr>
            <a:r>
              <a:rPr lang="vi-VN" dirty="0">
                <a:latin typeface="Times New Roman" panose="02020603050405020304" pitchFamily="18" charset="0"/>
                <a:cs typeface="Times New Roman" panose="02020603050405020304" pitchFamily="18" charset="0"/>
              </a:rPr>
              <a:t>Cai:        - Có thế chớ! Nào, nói lẹ đi!</a:t>
            </a:r>
          </a:p>
          <a:p>
            <a:pPr>
              <a:buNone/>
            </a:pPr>
            <a:r>
              <a:rPr lang="vi-VN" dirty="0">
                <a:latin typeface="Times New Roman" panose="02020603050405020304" pitchFamily="18" charset="0"/>
                <a:cs typeface="Times New Roman" panose="02020603050405020304" pitchFamily="18" charset="0"/>
              </a:rPr>
              <a:t>Dì Năm: - (</a:t>
            </a:r>
            <a:r>
              <a:rPr lang="vi-VN" i="1" dirty="0">
                <a:latin typeface="Times New Roman" panose="02020603050405020304" pitchFamily="18" charset="0"/>
                <a:cs typeface="Times New Roman" panose="02020603050405020304" pitchFamily="18" charset="0"/>
              </a:rPr>
              <a:t>nghẹn ngào</a:t>
            </a:r>
            <a:r>
              <a:rPr lang="vi-VN" dirty="0">
                <a:latin typeface="Times New Roman" panose="02020603050405020304" pitchFamily="18" charset="0"/>
                <a:cs typeface="Times New Roman" panose="02020603050405020304" pitchFamily="18" charset="0"/>
              </a:rPr>
              <a:t>) An... (</a:t>
            </a:r>
            <a:r>
              <a:rPr lang="vi-VN" i="1" dirty="0">
                <a:latin typeface="Times New Roman" panose="02020603050405020304" pitchFamily="18" charset="0"/>
                <a:cs typeface="Times New Roman" panose="02020603050405020304" pitchFamily="18" charset="0"/>
              </a:rPr>
              <a:t>An "dạ"</a:t>
            </a:r>
            <a:r>
              <a:rPr lang="vi-VN" dirty="0">
                <a:latin typeface="Times New Roman" panose="02020603050405020304" pitchFamily="18" charset="0"/>
                <a:cs typeface="Times New Roman" panose="02020603050405020304" pitchFamily="18" charset="0"/>
              </a:rPr>
              <a:t>). Mầy qua bà Mười... dắt con heo về..., đội luôn năm giạ lúa. Rồi ... cha con ráng đùm bọc lấy nhau.</a:t>
            </a:r>
          </a:p>
        </p:txBody>
      </p:sp>
      <p:cxnSp>
        <p:nvCxnSpPr>
          <p:cNvPr id="29" name="Straight Connector 28"/>
          <p:cNvCxnSpPr/>
          <p:nvPr/>
        </p:nvCxnSpPr>
        <p:spPr>
          <a:xfrm>
            <a:off x="5029200" y="5704609"/>
            <a:ext cx="67471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029200" y="6208568"/>
            <a:ext cx="61098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40999" y="6669588"/>
            <a:ext cx="3043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446816" y="3240692"/>
            <a:ext cx="2395083" cy="3108543"/>
          </a:xfrm>
          <a:prstGeom prst="rect">
            <a:avLst/>
          </a:prstGeom>
          <a:solidFill>
            <a:schemeClr val="accent6">
              <a:lumMod val="20000"/>
              <a:lumOff val="80000"/>
            </a:schemeClr>
          </a:solidFill>
          <a:ln>
            <a:solidFill>
              <a:srgbClr val="CED5E0"/>
            </a:solidFill>
          </a:ln>
        </p:spPr>
        <p:txBody>
          <a:bodyPr wrap="square">
            <a:spAutoFit/>
          </a:bodyPr>
          <a:lstStyle/>
          <a:p>
            <a:pPr algn="just"/>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dũng</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chấp</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hi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sinh</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chứ</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nhất</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làm</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lộ</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phận</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chú</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cán</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bộ</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srgbClr val="C00000"/>
              </a:solidFill>
            </a:endParaRPr>
          </a:p>
        </p:txBody>
      </p:sp>
      <p:sp>
        <p:nvSpPr>
          <p:cNvPr id="12" name="Rectangle 11"/>
          <p:cNvSpPr/>
          <p:nvPr/>
        </p:nvSpPr>
        <p:spPr>
          <a:xfrm>
            <a:off x="177568" y="3240692"/>
            <a:ext cx="2058350" cy="2246769"/>
          </a:xfrm>
          <a:prstGeom prst="rect">
            <a:avLst/>
          </a:prstGeom>
          <a:solidFill>
            <a:schemeClr val="accent6">
              <a:lumMod val="20000"/>
              <a:lumOff val="80000"/>
            </a:schemeClr>
          </a:solidFill>
          <a:ln>
            <a:solidFill>
              <a:srgbClr val="CED5E0"/>
            </a:solidFill>
          </a:ln>
        </p:spPr>
        <p:txBody>
          <a:bodyPr wrap="square">
            <a:spAutoFit/>
          </a:bodyPr>
          <a:lstStyle/>
          <a:p>
            <a:pPr algn="just"/>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Khiến</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địch</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rằng</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chú</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cán</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bộ</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chồng</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dì</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Năm</a:t>
            </a:r>
            <a:r>
              <a:rPr lang="en-US" altLang="en-US" sz="28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srgbClr val="C00000"/>
              </a:solidFill>
            </a:endParaRPr>
          </a:p>
        </p:txBody>
      </p:sp>
      <p:cxnSp>
        <p:nvCxnSpPr>
          <p:cNvPr id="3" name="Straight Arrow Connector 2"/>
          <p:cNvCxnSpPr>
            <a:stCxn id="18" idx="2"/>
            <a:endCxn id="12" idx="0"/>
          </p:cNvCxnSpPr>
          <p:nvPr/>
        </p:nvCxnSpPr>
        <p:spPr>
          <a:xfrm flipH="1">
            <a:off x="1206743" y="2798117"/>
            <a:ext cx="1240074" cy="4425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8" idx="2"/>
            <a:endCxn id="14" idx="0"/>
          </p:cNvCxnSpPr>
          <p:nvPr/>
        </p:nvCxnSpPr>
        <p:spPr>
          <a:xfrm>
            <a:off x="2446817" y="2798117"/>
            <a:ext cx="1197541" cy="4425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67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p:cNvSpPr>
            <a:spLocks noChangeArrowheads="1"/>
          </p:cNvSpPr>
          <p:nvPr/>
        </p:nvSpPr>
        <p:spPr bwMode="auto">
          <a:xfrm>
            <a:off x="4402929" y="975512"/>
            <a:ext cx="7600951" cy="58169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2000" dirty="0" smtClean="0">
                <a:latin typeface="Times New Roman" panose="02020603050405020304" pitchFamily="18" charset="0"/>
                <a:cs typeface="Times New Roman" panose="02020603050405020304" pitchFamily="18" charset="0"/>
              </a:rPr>
              <a:t>Cai</a:t>
            </a:r>
            <a:r>
              <a:rPr lang="vi-VN" sz="2000" dirty="0">
                <a:latin typeface="Times New Roman" panose="02020603050405020304" pitchFamily="18" charset="0"/>
                <a:cs typeface="Times New Roman" panose="02020603050405020304" pitchFamily="18" charset="0"/>
              </a:rPr>
              <a:t>:        - Anh chị kia!</a:t>
            </a:r>
          </a:p>
          <a:p>
            <a:pPr>
              <a:buNone/>
            </a:pPr>
            <a:r>
              <a:rPr lang="vi-VN" sz="2000" dirty="0">
                <a:latin typeface="Times New Roman" panose="02020603050405020304" pitchFamily="18" charset="0"/>
                <a:cs typeface="Times New Roman" panose="02020603050405020304" pitchFamily="18" charset="0"/>
              </a:rPr>
              <a:t>Dì Năm: - Dạ, cậu kêu chi?</a:t>
            </a:r>
          </a:p>
          <a:p>
            <a:pPr>
              <a:buNone/>
            </a:pPr>
            <a:r>
              <a:rPr lang="vi-VN" sz="2000" dirty="0">
                <a:latin typeface="Times New Roman" panose="02020603050405020304" pitchFamily="18" charset="0"/>
                <a:cs typeface="Times New Roman" panose="02020603050405020304" pitchFamily="18" charset="0"/>
              </a:rPr>
              <a:t>Cai:        - Có thấy một người mới chạy vô đây không?</a:t>
            </a:r>
          </a:p>
          <a:p>
            <a:pPr>
              <a:buNone/>
            </a:pPr>
            <a:r>
              <a:rPr lang="vi-VN" sz="2000" dirty="0">
                <a:latin typeface="Times New Roman" panose="02020603050405020304" pitchFamily="18" charset="0"/>
                <a:cs typeface="Times New Roman" panose="02020603050405020304" pitchFamily="18" charset="0"/>
              </a:rPr>
              <a:t>Dì Năm: - Dạ, hổng thấy.</a:t>
            </a:r>
          </a:p>
          <a:p>
            <a:pPr>
              <a:buNone/>
            </a:pPr>
            <a:r>
              <a:rPr lang="vi-VN" sz="2000" dirty="0">
                <a:latin typeface="Times New Roman" panose="02020603050405020304" pitchFamily="18" charset="0"/>
                <a:cs typeface="Times New Roman" panose="02020603050405020304" pitchFamily="18" charset="0"/>
              </a:rPr>
              <a:t>Cán bộ:  - Lâu mau rồi cậu?</a:t>
            </a:r>
          </a:p>
          <a:p>
            <a:pPr>
              <a:buNone/>
            </a:pPr>
            <a:r>
              <a:rPr lang="vi-VN" sz="2000" dirty="0">
                <a:latin typeface="Times New Roman" panose="02020603050405020304" pitchFamily="18" charset="0"/>
                <a:cs typeface="Times New Roman" panose="02020603050405020304" pitchFamily="18" charset="0"/>
              </a:rPr>
              <a:t>Cai:        - Mới tức thời đây.</a:t>
            </a:r>
          </a:p>
          <a:p>
            <a:pPr>
              <a:buNone/>
            </a:pPr>
            <a:r>
              <a:rPr lang="vi-VN" sz="2000" dirty="0">
                <a:latin typeface="Times New Roman" panose="02020603050405020304" pitchFamily="18" charset="0"/>
                <a:cs typeface="Times New Roman" panose="02020603050405020304" pitchFamily="18" charset="0"/>
              </a:rPr>
              <a:t>Cai:        - Thiệt không thấy chớ? Rõ ràng nó quẹo vô đây (</a:t>
            </a:r>
            <a:r>
              <a:rPr lang="vi-VN" sz="2000" i="1" dirty="0">
                <a:latin typeface="Times New Roman" panose="02020603050405020304" pitchFamily="18" charset="0"/>
                <a:cs typeface="Times New Roman" panose="02020603050405020304" pitchFamily="18" charset="0"/>
              </a:rPr>
              <a:t>vẻ bực dọc</a:t>
            </a:r>
            <a:r>
              <a:rPr lang="vi-VN" sz="2000" dirty="0">
                <a:latin typeface="Times New Roman" panose="02020603050405020304" pitchFamily="18" charset="0"/>
                <a:cs typeface="Times New Roman" panose="02020603050405020304" pitchFamily="18" charset="0"/>
              </a:rPr>
              <a:t>). Anh nầy là...</a:t>
            </a:r>
          </a:p>
          <a:p>
            <a:pPr>
              <a:buNone/>
            </a:pPr>
            <a:r>
              <a:rPr lang="vi-VN" sz="2000" dirty="0">
                <a:latin typeface="Times New Roman" panose="02020603050405020304" pitchFamily="18" charset="0"/>
                <a:cs typeface="Times New Roman" panose="02020603050405020304" pitchFamily="18" charset="0"/>
              </a:rPr>
              <a:t>Dì Năm: - Chồng tui. Thằng nầy là con.</a:t>
            </a:r>
          </a:p>
          <a:p>
            <a:pPr>
              <a:buNone/>
            </a:pPr>
            <a:r>
              <a:rPr lang="vi-VN" sz="2000" dirty="0">
                <a:latin typeface="Times New Roman" panose="02020603050405020304" pitchFamily="18" charset="0"/>
                <a:cs typeface="Times New Roman" panose="02020603050405020304" pitchFamily="18" charset="0"/>
              </a:rPr>
              <a:t>Cai:        - (</a:t>
            </a:r>
            <a:r>
              <a:rPr lang="vi-VN" sz="2000" i="1" dirty="0">
                <a:latin typeface="Times New Roman" panose="02020603050405020304" pitchFamily="18" charset="0"/>
                <a:cs typeface="Times New Roman" panose="02020603050405020304" pitchFamily="18" charset="0"/>
              </a:rPr>
              <a:t>Xẵng giọng</a:t>
            </a:r>
            <a:r>
              <a:rPr lang="vi-VN" sz="2000" dirty="0">
                <a:latin typeface="Times New Roman" panose="02020603050405020304" pitchFamily="18" charset="0"/>
                <a:cs typeface="Times New Roman" panose="02020603050405020304" pitchFamily="18" charset="0"/>
              </a:rPr>
              <a:t>) Chồng chị à?</a:t>
            </a:r>
          </a:p>
          <a:p>
            <a:pPr>
              <a:buNone/>
            </a:pPr>
            <a:r>
              <a:rPr lang="vi-VN" sz="2000" dirty="0">
                <a:latin typeface="Times New Roman" panose="02020603050405020304" pitchFamily="18" charset="0"/>
                <a:cs typeface="Times New Roman" panose="02020603050405020304" pitchFamily="18" charset="0"/>
              </a:rPr>
              <a:t>Dì Năm: - Dạ, chồng tui.</a:t>
            </a:r>
          </a:p>
          <a:p>
            <a:pPr>
              <a:buNone/>
            </a:pPr>
            <a:r>
              <a:rPr lang="vi-VN" sz="2000" dirty="0">
                <a:latin typeface="Times New Roman" panose="02020603050405020304" pitchFamily="18" charset="0"/>
                <a:cs typeface="Times New Roman" panose="02020603050405020304" pitchFamily="18" charset="0"/>
              </a:rPr>
              <a:t>Cai:        - Để coi. (</a:t>
            </a:r>
            <a:r>
              <a:rPr lang="vi-VN" sz="2000" i="1" dirty="0">
                <a:latin typeface="Times New Roman" panose="02020603050405020304" pitchFamily="18" charset="0"/>
                <a:cs typeface="Times New Roman" panose="02020603050405020304" pitchFamily="18" charset="0"/>
              </a:rPr>
              <a:t>Quay sang lính</a:t>
            </a:r>
            <a:r>
              <a:rPr lang="vi-VN" sz="2000" dirty="0">
                <a:latin typeface="Times New Roman" panose="02020603050405020304" pitchFamily="18" charset="0"/>
                <a:cs typeface="Times New Roman" panose="02020603050405020304" pitchFamily="18" charset="0"/>
              </a:rPr>
              <a:t>) Trói nó lại cho tao (</a:t>
            </a:r>
            <a:r>
              <a:rPr lang="vi-VN" sz="2000" i="1" dirty="0">
                <a:latin typeface="Times New Roman" panose="02020603050405020304" pitchFamily="18" charset="0"/>
                <a:cs typeface="Times New Roman" panose="02020603050405020304" pitchFamily="18" charset="0"/>
              </a:rPr>
              <a:t>chỉ dì Năm</a:t>
            </a:r>
            <a:r>
              <a:rPr lang="vi-VN" sz="2000" dirty="0">
                <a:latin typeface="Times New Roman" panose="02020603050405020304" pitchFamily="18" charset="0"/>
                <a:cs typeface="Times New Roman" panose="02020603050405020304" pitchFamily="18" charset="0"/>
              </a:rPr>
              <a:t>). Cứ trói đi. Tao ra lịnh mà (</a:t>
            </a:r>
            <a:r>
              <a:rPr lang="vi-VN" sz="2000" i="1" dirty="0">
                <a:latin typeface="Times New Roman" panose="02020603050405020304" pitchFamily="18" charset="0"/>
                <a:cs typeface="Times New Roman" panose="02020603050405020304" pitchFamily="18" charset="0"/>
              </a:rPr>
              <a:t>lính trói dì Năm lại</a:t>
            </a:r>
            <a:r>
              <a:rPr lang="vi-VN" sz="2000" dirty="0">
                <a:latin typeface="Times New Roman" panose="02020603050405020304" pitchFamily="18" charset="0"/>
                <a:cs typeface="Times New Roman" panose="02020603050405020304" pitchFamily="18" charset="0"/>
              </a:rPr>
              <a:t>).</a:t>
            </a:r>
          </a:p>
          <a:p>
            <a:pPr>
              <a:buNone/>
            </a:pPr>
            <a:r>
              <a:rPr lang="vi-VN" sz="2000" dirty="0">
                <a:latin typeface="Times New Roman" panose="02020603050405020304" pitchFamily="18" charset="0"/>
                <a:cs typeface="Times New Roman" panose="02020603050405020304" pitchFamily="18" charset="0"/>
              </a:rPr>
              <a:t>An:         - (</a:t>
            </a:r>
            <a:r>
              <a:rPr lang="vi-VN" sz="2000" i="1" dirty="0">
                <a:latin typeface="Times New Roman" panose="02020603050405020304" pitchFamily="18" charset="0"/>
                <a:cs typeface="Times New Roman" panose="02020603050405020304" pitchFamily="18" charset="0"/>
              </a:rPr>
              <a:t>Ôm dì Năm, khóc òa</a:t>
            </a:r>
            <a:r>
              <a:rPr lang="vi-VN" sz="2000" dirty="0">
                <a:latin typeface="Times New Roman" panose="02020603050405020304" pitchFamily="18" charset="0"/>
                <a:cs typeface="Times New Roman" panose="02020603050405020304" pitchFamily="18" charset="0"/>
              </a:rPr>
              <a:t>) Má ơi má!</a:t>
            </a:r>
          </a:p>
          <a:p>
            <a:pPr>
              <a:buNone/>
            </a:pPr>
            <a:r>
              <a:rPr lang="vi-VN" sz="2000" dirty="0">
                <a:latin typeface="Times New Roman" panose="02020603050405020304" pitchFamily="18" charset="0"/>
                <a:cs typeface="Times New Roman" panose="02020603050405020304" pitchFamily="18" charset="0"/>
              </a:rPr>
              <a:t>Cán bộ:  - (</a:t>
            </a:r>
            <a:r>
              <a:rPr lang="vi-VN" sz="2000" i="1" dirty="0">
                <a:latin typeface="Times New Roman" panose="02020603050405020304" pitchFamily="18" charset="0"/>
                <a:cs typeface="Times New Roman" panose="02020603050405020304" pitchFamily="18" charset="0"/>
              </a:rPr>
              <a:t>Buông đũa đứng dậy</a:t>
            </a:r>
            <a:r>
              <a:rPr lang="vi-VN" sz="2000" dirty="0">
                <a:latin typeface="Times New Roman" panose="02020603050405020304" pitchFamily="18" charset="0"/>
                <a:cs typeface="Times New Roman" panose="02020603050405020304" pitchFamily="18" charset="0"/>
              </a:rPr>
              <a:t>) Vợ tôi...</a:t>
            </a:r>
          </a:p>
          <a:p>
            <a:pPr>
              <a:buNone/>
            </a:pPr>
            <a:r>
              <a:rPr lang="vi-VN" sz="2000" dirty="0">
                <a:latin typeface="Times New Roman" panose="02020603050405020304" pitchFamily="18" charset="0"/>
                <a:cs typeface="Times New Roman" panose="02020603050405020304" pitchFamily="18" charset="0"/>
              </a:rPr>
              <a:t>Lính:      - Ngồi xuống! (</a:t>
            </a:r>
            <a:r>
              <a:rPr lang="vi-VN" sz="2000" i="1" dirty="0">
                <a:latin typeface="Times New Roman" panose="02020603050405020304" pitchFamily="18" charset="0"/>
                <a:cs typeface="Times New Roman" panose="02020603050405020304" pitchFamily="18" charset="0"/>
              </a:rPr>
              <a:t>Chĩa súng vào chú cán bộ</a:t>
            </a:r>
            <a:r>
              <a:rPr lang="vi-VN" sz="2000" dirty="0">
                <a:latin typeface="Times New Roman" panose="02020603050405020304" pitchFamily="18" charset="0"/>
                <a:cs typeface="Times New Roman" panose="02020603050405020304" pitchFamily="18" charset="0"/>
              </a:rPr>
              <a:t>) Rục rịch tao bắn</a:t>
            </a:r>
            <a:r>
              <a:rPr lang="vi-VN" sz="2000"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sp>
        <p:nvSpPr>
          <p:cNvPr id="18" name="Rectangle 5"/>
          <p:cNvSpPr>
            <a:spLocks noChangeArrowheads="1"/>
          </p:cNvSpPr>
          <p:nvPr/>
        </p:nvSpPr>
        <p:spPr bwMode="auto">
          <a:xfrm>
            <a:off x="136208" y="968019"/>
            <a:ext cx="4111942" cy="35394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b="1" dirty="0" err="1" smtClean="0">
                <a:solidFill>
                  <a:srgbClr val="0000CC"/>
                </a:solidFill>
                <a:latin typeface="Times New Roman" panose="02020603050405020304" pitchFamily="18" charset="0"/>
                <a:cs typeface="Times New Roman" panose="02020603050405020304" pitchFamily="18" charset="0"/>
              </a:rPr>
              <a:t>Tình</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huống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dì</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Năm</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bình</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tĩnh</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nhận</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chú</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cán</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bộ</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là</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chồng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Khi</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tên</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cai</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xẵng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giọng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hỏi</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lại</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dì</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vẫn</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dũng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cảm</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một</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mực</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khẳng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định</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Dạ</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chồng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tui</a:t>
            </a:r>
            <a:r>
              <a:rPr lang="en-US" altLang="en-US" b="1" dirty="0" smtClean="0">
                <a:solidFill>
                  <a:srgbClr val="0000CC"/>
                </a:solidFill>
                <a:latin typeface="Times New Roman" panose="02020603050405020304" pitchFamily="18" charset="0"/>
                <a:cs typeface="Times New Roman" panose="02020603050405020304" pitchFamily="18" charset="0"/>
              </a:rPr>
              <a:t>..”</a:t>
            </a:r>
            <a:endParaRPr lang="vi-VN" altLang="en-US" dirty="0">
              <a:solidFill>
                <a:srgbClr val="0000CC"/>
              </a:solidFill>
              <a:latin typeface="Times New Roman" panose="02020603050405020304" pitchFamily="18" charset="0"/>
              <a:cs typeface="Times New Roman" panose="02020603050405020304" pitchFamily="18" charset="0"/>
            </a:endParaRPr>
          </a:p>
        </p:txBody>
      </p:sp>
      <p:pic>
        <p:nvPicPr>
          <p:cNvPr id="19"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2933699" y="21899"/>
            <a:ext cx="3814763" cy="9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p:cNvSpPr>
            <a:spLocks noChangeArrowheads="1"/>
          </p:cNvSpPr>
          <p:nvPr/>
        </p:nvSpPr>
        <p:spPr bwMode="auto">
          <a:xfrm>
            <a:off x="3926679" y="45107"/>
            <a:ext cx="80772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GB" altLang="en-US" sz="2400" b="1" dirty="0" err="1">
                <a:solidFill>
                  <a:srgbClr val="FF0000"/>
                </a:solidFill>
                <a:latin typeface="Times New Roman" panose="02020603050405020304" pitchFamily="18" charset="0"/>
                <a:cs typeface="Times New Roman" panose="02020603050405020304" pitchFamily="18" charset="0"/>
              </a:rPr>
              <a:t>Câu</a:t>
            </a:r>
            <a:r>
              <a:rPr lang="en-GB" altLang="en-US" sz="2400" b="1" dirty="0">
                <a:solidFill>
                  <a:srgbClr val="FF0000"/>
                </a:solidFill>
                <a:latin typeface="Times New Roman" panose="02020603050405020304" pitchFamily="18" charset="0"/>
                <a:cs typeface="Times New Roman" panose="02020603050405020304" pitchFamily="18" charset="0"/>
              </a:rPr>
              <a:t> 4</a:t>
            </a:r>
            <a:r>
              <a:rPr lang="en-GB" alt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Chi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đoạn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kịch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thú</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sao</a:t>
            </a:r>
            <a:r>
              <a:rPr lang="en-US" sz="2400" b="1" dirty="0">
                <a:solidFill>
                  <a:srgbClr val="FF0000"/>
                </a:solidFill>
                <a:latin typeface="Times New Roman" panose="02020603050405020304" pitchFamily="18" charset="0"/>
                <a:cs typeface="Times New Roman" panose="02020603050405020304" pitchFamily="18" charset="0"/>
              </a:rPr>
              <a:t>? </a:t>
            </a:r>
            <a:endParaRPr lang="en-GB" alt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5575695" y="4152900"/>
            <a:ext cx="11727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575695" y="4933950"/>
            <a:ext cx="15513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6208" y="4809560"/>
            <a:ext cx="550151" cy="584775"/>
          </a:xfrm>
          <a:prstGeom prst="rect">
            <a:avLst/>
          </a:prstGeom>
        </p:spPr>
        <p:txBody>
          <a:bodyPr wrap="none">
            <a:spAutoFit/>
          </a:bodyPr>
          <a:lstStyle/>
          <a:p>
            <a:r>
              <a:rPr lang="en-US" alt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solidFill>
                <a:srgbClr val="7030A0"/>
              </a:solidFill>
            </a:endParaRPr>
          </a:p>
        </p:txBody>
      </p:sp>
      <p:sp>
        <p:nvSpPr>
          <p:cNvPr id="22" name="Rectangle 21"/>
          <p:cNvSpPr/>
          <p:nvPr/>
        </p:nvSpPr>
        <p:spPr>
          <a:xfrm>
            <a:off x="686359" y="4669572"/>
            <a:ext cx="3716570" cy="2062103"/>
          </a:xfrm>
          <a:prstGeom prst="rect">
            <a:avLst/>
          </a:prstGeom>
        </p:spPr>
        <p:txBody>
          <a:bodyPr wrap="square">
            <a:spAutoFit/>
          </a:bodyPr>
          <a:lstStyle/>
          <a:p>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nhanh</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gan</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dạ</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dì</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Năm</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mạng</a:t>
            </a:r>
            <a:r>
              <a:rPr lang="en-US" altLang="en-US" sz="320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solidFill>
                <a:srgbClr val="C00000"/>
              </a:solidFill>
            </a:endParaRPr>
          </a:p>
        </p:txBody>
      </p:sp>
    </p:spTree>
    <p:extLst>
      <p:ext uri="{BB962C8B-B14F-4D97-AF65-F5344CB8AC3E}">
        <p14:creationId xmlns:p14="http://schemas.microsoft.com/office/powerpoint/2010/main" val="130527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5410200" y="1"/>
            <a:ext cx="52578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1"/>
          <p:cNvSpPr>
            <a:spLocks noChangeArrowheads="1"/>
          </p:cNvSpPr>
          <p:nvPr/>
        </p:nvSpPr>
        <p:spPr bwMode="auto">
          <a:xfrm>
            <a:off x="1024569" y="1793875"/>
            <a:ext cx="111674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4400" b="1" dirty="0" err="1" smtClean="0">
                <a:solidFill>
                  <a:srgbClr val="00B050"/>
                </a:solidFill>
                <a:latin typeface="Times New Roman" panose="02020603050405020304" pitchFamily="18" charset="0"/>
                <a:cs typeface="Times New Roman" panose="02020603050405020304" pitchFamily="18" charset="0"/>
              </a:rPr>
              <a:t>Câu</a:t>
            </a:r>
            <a:r>
              <a:rPr lang="en-GB" altLang="en-US" sz="4400" b="1" dirty="0" smtClean="0">
                <a:solidFill>
                  <a:srgbClr val="00B050"/>
                </a:solidFill>
                <a:latin typeface="Times New Roman" panose="02020603050405020304" pitchFamily="18" charset="0"/>
                <a:cs typeface="Times New Roman" panose="02020603050405020304" pitchFamily="18" charset="0"/>
              </a:rPr>
              <a:t> </a:t>
            </a:r>
            <a:r>
              <a:rPr lang="en-GB" altLang="en-US" sz="4400" b="1" dirty="0" err="1" smtClean="0">
                <a:solidFill>
                  <a:srgbClr val="00B050"/>
                </a:solidFill>
                <a:latin typeface="Times New Roman" panose="02020603050405020304" pitchFamily="18" charset="0"/>
                <a:cs typeface="Times New Roman" panose="02020603050405020304" pitchFamily="18" charset="0"/>
              </a:rPr>
              <a:t>chuyện</a:t>
            </a:r>
            <a:r>
              <a:rPr lang="en-GB" altLang="en-US" sz="4400" b="1" dirty="0" smtClean="0">
                <a:solidFill>
                  <a:srgbClr val="00B050"/>
                </a:solidFill>
                <a:latin typeface="Times New Roman" panose="02020603050405020304" pitchFamily="18" charset="0"/>
                <a:cs typeface="Times New Roman" panose="02020603050405020304" pitchFamily="18" charset="0"/>
              </a:rPr>
              <a:t> ca </a:t>
            </a:r>
            <a:r>
              <a:rPr lang="en-GB" altLang="en-US" sz="4400" b="1" dirty="0" err="1" smtClean="0">
                <a:solidFill>
                  <a:srgbClr val="00B050"/>
                </a:solidFill>
                <a:latin typeface="Times New Roman" panose="02020603050405020304" pitchFamily="18" charset="0"/>
                <a:cs typeface="Times New Roman" panose="02020603050405020304" pitchFamily="18" charset="0"/>
              </a:rPr>
              <a:t>ngợi</a:t>
            </a:r>
            <a:r>
              <a:rPr lang="en-GB" altLang="en-US" sz="4400" b="1" dirty="0" smtClean="0">
                <a:solidFill>
                  <a:srgbClr val="00B050"/>
                </a:solidFill>
                <a:latin typeface="Times New Roman" panose="02020603050405020304" pitchFamily="18" charset="0"/>
                <a:cs typeface="Times New Roman" panose="02020603050405020304" pitchFamily="18" charset="0"/>
              </a:rPr>
              <a:t> </a:t>
            </a:r>
            <a:r>
              <a:rPr lang="en-GB" altLang="en-US" sz="4400" b="1" dirty="0" err="1" smtClean="0">
                <a:solidFill>
                  <a:srgbClr val="00B050"/>
                </a:solidFill>
                <a:latin typeface="Times New Roman" panose="02020603050405020304" pitchFamily="18" charset="0"/>
                <a:cs typeface="Times New Roman" panose="02020603050405020304" pitchFamily="18" charset="0"/>
              </a:rPr>
              <a:t>ai</a:t>
            </a:r>
            <a:r>
              <a:rPr lang="en-GB" altLang="en-US" sz="4400" b="1" dirty="0" smtClean="0">
                <a:solidFill>
                  <a:srgbClr val="00B050"/>
                </a:solidFill>
                <a:latin typeface="Times New Roman" panose="02020603050405020304" pitchFamily="18" charset="0"/>
                <a:cs typeface="Times New Roman" panose="02020603050405020304" pitchFamily="18" charset="0"/>
              </a:rPr>
              <a:t>? </a:t>
            </a:r>
            <a:r>
              <a:rPr lang="en-GB" altLang="en-US" sz="4400" b="1" dirty="0" err="1" smtClean="0">
                <a:solidFill>
                  <a:srgbClr val="00B050"/>
                </a:solidFill>
                <a:latin typeface="Times New Roman" panose="02020603050405020304" pitchFamily="18" charset="0"/>
                <a:cs typeface="Times New Roman" panose="02020603050405020304" pitchFamily="18" charset="0"/>
              </a:rPr>
              <a:t>Và</a:t>
            </a:r>
            <a:r>
              <a:rPr lang="en-GB" altLang="en-US" sz="4400" b="1" dirty="0" smtClean="0">
                <a:solidFill>
                  <a:srgbClr val="00B050"/>
                </a:solidFill>
                <a:latin typeface="Times New Roman" panose="02020603050405020304" pitchFamily="18" charset="0"/>
                <a:cs typeface="Times New Roman" panose="02020603050405020304" pitchFamily="18" charset="0"/>
              </a:rPr>
              <a:t> ca </a:t>
            </a:r>
            <a:r>
              <a:rPr lang="en-GB" altLang="en-US" sz="4400" b="1" dirty="0" err="1" smtClean="0">
                <a:solidFill>
                  <a:srgbClr val="00B050"/>
                </a:solidFill>
                <a:latin typeface="Times New Roman" panose="02020603050405020304" pitchFamily="18" charset="0"/>
                <a:cs typeface="Times New Roman" panose="02020603050405020304" pitchFamily="18" charset="0"/>
              </a:rPr>
              <a:t>ngợi</a:t>
            </a:r>
            <a:r>
              <a:rPr lang="en-GB" altLang="en-US" sz="4400" b="1" dirty="0" smtClean="0">
                <a:solidFill>
                  <a:srgbClr val="00B050"/>
                </a:solidFill>
                <a:latin typeface="Times New Roman" panose="02020603050405020304" pitchFamily="18" charset="0"/>
                <a:cs typeface="Times New Roman" panose="02020603050405020304" pitchFamily="18" charset="0"/>
              </a:rPr>
              <a:t> </a:t>
            </a:r>
            <a:r>
              <a:rPr lang="en-GB" altLang="en-US" sz="4400" b="1" dirty="0" err="1" smtClean="0">
                <a:solidFill>
                  <a:srgbClr val="00B050"/>
                </a:solidFill>
                <a:latin typeface="Times New Roman" panose="02020603050405020304" pitchFamily="18" charset="0"/>
                <a:cs typeface="Times New Roman" panose="02020603050405020304" pitchFamily="18" charset="0"/>
              </a:rPr>
              <a:t>điều</a:t>
            </a:r>
            <a:r>
              <a:rPr lang="en-GB" altLang="en-US" sz="4400" b="1" dirty="0" smtClean="0">
                <a:solidFill>
                  <a:srgbClr val="00B050"/>
                </a:solidFill>
                <a:latin typeface="Times New Roman" panose="02020603050405020304" pitchFamily="18" charset="0"/>
                <a:cs typeface="Times New Roman" panose="02020603050405020304" pitchFamily="18" charset="0"/>
              </a:rPr>
              <a:t> </a:t>
            </a:r>
            <a:r>
              <a:rPr lang="en-GB" altLang="en-US" sz="4400" b="1" dirty="0" err="1" smtClean="0">
                <a:solidFill>
                  <a:srgbClr val="00B050"/>
                </a:solidFill>
                <a:latin typeface="Times New Roman" panose="02020603050405020304" pitchFamily="18" charset="0"/>
                <a:cs typeface="Times New Roman" panose="02020603050405020304" pitchFamily="18" charset="0"/>
              </a:rPr>
              <a:t>gì</a:t>
            </a:r>
            <a:r>
              <a:rPr lang="en-GB" altLang="en-US" sz="4400" b="1" dirty="0" smtClean="0">
                <a:solidFill>
                  <a:srgbClr val="00B050"/>
                </a:solidFill>
                <a:latin typeface="Times New Roman" panose="02020603050405020304" pitchFamily="18" charset="0"/>
                <a:cs typeface="Times New Roman" panose="02020603050405020304" pitchFamily="18" charset="0"/>
              </a:rPr>
              <a:t>?</a:t>
            </a:r>
            <a:endParaRPr lang="en-GB" altLang="en-US" sz="4400" b="1" dirty="0">
              <a:solidFill>
                <a:srgbClr val="00B050"/>
              </a:solidFill>
              <a:latin typeface="Times New Roman" panose="02020603050405020304" pitchFamily="18" charset="0"/>
              <a:cs typeface="Times New Roman" panose="02020603050405020304" pitchFamily="18" charset="0"/>
            </a:endParaRPr>
          </a:p>
        </p:txBody>
      </p:sp>
      <p:sp>
        <p:nvSpPr>
          <p:cNvPr id="38916" name="Rectangle 2"/>
          <p:cNvSpPr>
            <a:spLocks noChangeArrowheads="1"/>
          </p:cNvSpPr>
          <p:nvPr/>
        </p:nvSpPr>
        <p:spPr bwMode="auto">
          <a:xfrm>
            <a:off x="6324600" y="257176"/>
            <a:ext cx="2598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err="1">
                <a:solidFill>
                  <a:srgbClr val="FF0000"/>
                </a:solidFill>
                <a:latin typeface="Times New Roman" panose="02020603050405020304" pitchFamily="18" charset="0"/>
                <a:cs typeface="Times New Roman" panose="02020603050405020304" pitchFamily="18" charset="0"/>
              </a:rPr>
              <a:t>Nội</a:t>
            </a:r>
            <a:r>
              <a:rPr lang="en-US" altLang="en-US" sz="4800" b="1" dirty="0">
                <a:solidFill>
                  <a:srgbClr val="FF0000"/>
                </a:solidFill>
                <a:latin typeface="Times New Roman" panose="02020603050405020304" pitchFamily="18" charset="0"/>
                <a:cs typeface="Times New Roman" panose="02020603050405020304" pitchFamily="18" charset="0"/>
              </a:rPr>
              <a:t> dung</a:t>
            </a:r>
          </a:p>
        </p:txBody>
      </p:sp>
      <p:sp>
        <p:nvSpPr>
          <p:cNvPr id="5" name="Rectangle 1"/>
          <p:cNvSpPr>
            <a:spLocks noChangeArrowheads="1"/>
          </p:cNvSpPr>
          <p:nvPr/>
        </p:nvSpPr>
        <p:spPr bwMode="auto">
          <a:xfrm>
            <a:off x="760164" y="2898277"/>
            <a:ext cx="10851614" cy="2554545"/>
          </a:xfrm>
          <a:prstGeom prst="rect">
            <a:avLst/>
          </a:prstGeom>
          <a:solidFill>
            <a:schemeClr val="accent5">
              <a:lumMod val="20000"/>
              <a:lumOff val="80000"/>
            </a:schemeClr>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FontTx/>
              <a:buNone/>
            </a:pPr>
            <a:r>
              <a:rPr lang="en-US" altLang="en-US" sz="4000" dirty="0" smtClean="0">
                <a:solidFill>
                  <a:srgbClr val="0000CC"/>
                </a:solidFill>
                <a:latin typeface="Times New Roman" panose="02020603050405020304" pitchFamily="18" charset="0"/>
                <a:cs typeface="Times New Roman" panose="02020603050405020304" pitchFamily="18" charset="0"/>
              </a:rPr>
              <a:t>Ca </a:t>
            </a:r>
            <a:r>
              <a:rPr lang="en-US" altLang="en-US" sz="4000" dirty="0" err="1" smtClean="0">
                <a:solidFill>
                  <a:srgbClr val="0000CC"/>
                </a:solidFill>
                <a:latin typeface="Times New Roman" panose="02020603050405020304" pitchFamily="18" charset="0"/>
                <a:cs typeface="Times New Roman" panose="02020603050405020304" pitchFamily="18" charset="0"/>
              </a:rPr>
              <a:t>ngợi</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mẹ</a:t>
            </a:r>
            <a:r>
              <a:rPr lang="en-US" altLang="en-US" sz="4000" dirty="0" smtClean="0">
                <a:solidFill>
                  <a:srgbClr val="0000CC"/>
                </a:solidFill>
                <a:latin typeface="Times New Roman" panose="02020603050405020304" pitchFamily="18" charset="0"/>
                <a:cs typeface="Times New Roman" panose="02020603050405020304" pitchFamily="18" charset="0"/>
              </a:rPr>
              <a:t> con </a:t>
            </a:r>
            <a:r>
              <a:rPr lang="en-US" altLang="en-US" sz="4000" dirty="0" err="1" smtClean="0">
                <a:solidFill>
                  <a:srgbClr val="0000CC"/>
                </a:solidFill>
                <a:latin typeface="Times New Roman" panose="02020603050405020304" pitchFamily="18" charset="0"/>
                <a:cs typeface="Times New Roman" panose="02020603050405020304" pitchFamily="18" charset="0"/>
              </a:rPr>
              <a:t>dì</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Năm</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dũng</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cảm</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thông</a:t>
            </a:r>
            <a:r>
              <a:rPr lang="en-US" altLang="en-US" sz="4000" dirty="0" smtClean="0">
                <a:solidFill>
                  <a:srgbClr val="0000CC"/>
                </a:solidFill>
                <a:latin typeface="Times New Roman" panose="02020603050405020304" pitchFamily="18" charset="0"/>
                <a:cs typeface="Times New Roman" panose="02020603050405020304" pitchFamily="18" charset="0"/>
              </a:rPr>
              <a:t> minh, </a:t>
            </a:r>
            <a:r>
              <a:rPr lang="en-US" altLang="en-US" sz="4000" dirty="0" err="1" smtClean="0">
                <a:solidFill>
                  <a:srgbClr val="0000CC"/>
                </a:solidFill>
                <a:latin typeface="Times New Roman" panose="02020603050405020304" pitchFamily="18" charset="0"/>
                <a:cs typeface="Times New Roman" panose="02020603050405020304" pitchFamily="18" charset="0"/>
              </a:rPr>
              <a:t>mưu</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trí</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trong</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cuộc</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đấu</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trí</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với</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giặc</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cứu</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cán</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bộ</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cách</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mạng</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đồng</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thời</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thể</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hiện</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tấm</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lòng</a:t>
            </a:r>
            <a:r>
              <a:rPr lang="en-US" altLang="en-US" sz="4000" dirty="0" smtClean="0">
                <a:solidFill>
                  <a:srgbClr val="0000CC"/>
                </a:solidFill>
                <a:latin typeface="Times New Roman" panose="02020603050405020304" pitchFamily="18" charset="0"/>
                <a:cs typeface="Times New Roman" panose="02020603050405020304" pitchFamily="18" charset="0"/>
              </a:rPr>
              <a:t> son </a:t>
            </a:r>
            <a:r>
              <a:rPr lang="en-US" altLang="en-US" sz="4000" dirty="0" err="1" smtClean="0">
                <a:solidFill>
                  <a:srgbClr val="0000CC"/>
                </a:solidFill>
                <a:latin typeface="Times New Roman" panose="02020603050405020304" pitchFamily="18" charset="0"/>
                <a:cs typeface="Times New Roman" panose="02020603050405020304" pitchFamily="18" charset="0"/>
              </a:rPr>
              <a:t>sắt</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của</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người</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dân</a:t>
            </a:r>
            <a:r>
              <a:rPr lang="en-US" altLang="en-US" sz="4000" dirty="0" smtClean="0">
                <a:solidFill>
                  <a:srgbClr val="0000CC"/>
                </a:solidFill>
                <a:latin typeface="Times New Roman" panose="02020603050405020304" pitchFamily="18" charset="0"/>
                <a:cs typeface="Times New Roman" panose="02020603050405020304" pitchFamily="18" charset="0"/>
              </a:rPr>
              <a:t> Nam </a:t>
            </a:r>
            <a:r>
              <a:rPr lang="en-US" altLang="en-US" sz="4000" dirty="0" err="1" smtClean="0">
                <a:solidFill>
                  <a:srgbClr val="0000CC"/>
                </a:solidFill>
                <a:latin typeface="Times New Roman" panose="02020603050405020304" pitchFamily="18" charset="0"/>
                <a:cs typeface="Times New Roman" panose="02020603050405020304" pitchFamily="18" charset="0"/>
              </a:rPr>
              <a:t>Bộ</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đối</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với</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cách</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mạng</a:t>
            </a:r>
            <a:r>
              <a:rPr lang="en-US" altLang="en-US" sz="4000" dirty="0" smtClean="0">
                <a:solidFill>
                  <a:srgbClr val="0000CC"/>
                </a:solidFill>
                <a:latin typeface="Times New Roman" panose="02020603050405020304" pitchFamily="18" charset="0"/>
                <a:cs typeface="Times New Roman" panose="02020603050405020304" pitchFamily="18" charset="0"/>
              </a:rPr>
              <a:t>.</a:t>
            </a:r>
            <a:r>
              <a:rPr lang="vi-VN" altLang="en-US" sz="4000" dirty="0">
                <a:solidFill>
                  <a:srgbClr val="0000C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76635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500" fill="hold"/>
                                        <p:tgtEl>
                                          <p:spTgt spid="16387"/>
                                        </p:tgtEl>
                                        <p:attrNameLst>
                                          <p:attrName>ppt_w</p:attrName>
                                        </p:attrNameLst>
                                      </p:cBhvr>
                                      <p:tavLst>
                                        <p:tav tm="0">
                                          <p:val>
                                            <p:fltVal val="0"/>
                                          </p:val>
                                        </p:tav>
                                        <p:tav tm="100000">
                                          <p:val>
                                            <p:strVal val="#ppt_w"/>
                                          </p:val>
                                        </p:tav>
                                      </p:tavLst>
                                    </p:anim>
                                    <p:anim calcmode="lin" valueType="num">
                                      <p:cBhvr>
                                        <p:cTn id="8" dur="500" fill="hold"/>
                                        <p:tgtEl>
                                          <p:spTgt spid="16387"/>
                                        </p:tgtEl>
                                        <p:attrNameLst>
                                          <p:attrName>ppt_h</p:attrName>
                                        </p:attrNameLst>
                                      </p:cBhvr>
                                      <p:tavLst>
                                        <p:tav tm="0">
                                          <p:val>
                                            <p:fltVal val="0"/>
                                          </p:val>
                                        </p:tav>
                                        <p:tav tm="100000">
                                          <p:val>
                                            <p:strVal val="#ppt_h"/>
                                          </p:val>
                                        </p:tav>
                                      </p:tavLst>
                                    </p:anim>
                                    <p:animEffect transition="in" filter="fade">
                                      <p:cBhvr>
                                        <p:cTn id="9" dur="500"/>
                                        <p:tgtEl>
                                          <p:spTgt spid="1638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1" nodeType="clickEffect">
                                  <p:stCondLst>
                                    <p:cond delay="0"/>
                                  </p:stCondLst>
                                  <p:childTnLst>
                                    <p:animEffect transition="out" filter="fade">
                                      <p:cBhvr>
                                        <p:cTn id="13" dur="500"/>
                                        <p:tgtEl>
                                          <p:spTgt spid="16387"/>
                                        </p:tgtEl>
                                      </p:cBhvr>
                                    </p:animEffect>
                                    <p:set>
                                      <p:cBhvr>
                                        <p:cTn id="14" dur="1" fill="hold">
                                          <p:stCondLst>
                                            <p:cond delay="499"/>
                                          </p:stCondLst>
                                        </p:cTn>
                                        <p:tgtEl>
                                          <p:spTgt spid="16387"/>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7" grpId="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5"/>
          <p:cNvSpPr>
            <a:spLocks noChangeArrowheads="1"/>
          </p:cNvSpPr>
          <p:nvPr/>
        </p:nvSpPr>
        <p:spPr bwMode="auto">
          <a:xfrm>
            <a:off x="952500" y="1326589"/>
            <a:ext cx="10744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b="1" dirty="0" smtClean="0">
                <a:solidFill>
                  <a:srgbClr val="7030A0"/>
                </a:solidFill>
                <a:latin typeface="Times New Roman" panose="02020603050405020304" pitchFamily="18" charset="0"/>
                <a:cs typeface="Times New Roman" panose="02020603050405020304" pitchFamily="18" charset="0"/>
              </a:rPr>
              <a:t>5 </a:t>
            </a:r>
            <a:r>
              <a:rPr lang="en-US" b="1" dirty="0" err="1" smtClean="0">
                <a:solidFill>
                  <a:srgbClr val="7030A0"/>
                </a:solidFill>
                <a:latin typeface="Times New Roman" panose="02020603050405020304" pitchFamily="18" charset="0"/>
                <a:cs typeface="Times New Roman" panose="02020603050405020304" pitchFamily="18" charset="0"/>
              </a:rPr>
              <a:t>nhân</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vật</a:t>
            </a:r>
            <a:r>
              <a:rPr lang="en-US" b="1" dirty="0" smtClean="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Cai</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lính</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dì</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Năm</a:t>
            </a:r>
            <a:r>
              <a:rPr lang="en-US" dirty="0" smtClean="0">
                <a:solidFill>
                  <a:srgbClr val="7030A0"/>
                </a:solidFill>
                <a:latin typeface="Times New Roman" panose="02020603050405020304" pitchFamily="18" charset="0"/>
                <a:cs typeface="Times New Roman" panose="02020603050405020304" pitchFamily="18" charset="0"/>
              </a:rPr>
              <a:t>, An, </a:t>
            </a:r>
            <a:r>
              <a:rPr lang="en-US" dirty="0" err="1" smtClean="0">
                <a:solidFill>
                  <a:srgbClr val="7030A0"/>
                </a:solidFill>
                <a:latin typeface="Times New Roman" panose="02020603050405020304" pitchFamily="18" charset="0"/>
                <a:cs typeface="Times New Roman" panose="02020603050405020304" pitchFamily="18" charset="0"/>
              </a:rPr>
              <a:t>chú</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cán</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bộ</a:t>
            </a:r>
            <a:r>
              <a:rPr lang="en-US" dirty="0" smtClean="0">
                <a:solidFill>
                  <a:srgbClr val="7030A0"/>
                </a:solidFill>
                <a:latin typeface="Times New Roman" panose="02020603050405020304" pitchFamily="18" charset="0"/>
                <a:cs typeface="Times New Roman" panose="02020603050405020304" pitchFamily="18" charset="0"/>
              </a:rPr>
              <a:t>.</a:t>
            </a:r>
            <a:endParaRPr lang="en-GB" altLang="en-US" dirty="0">
              <a:solidFill>
                <a:srgbClr val="7030A0"/>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952500" y="2170917"/>
            <a:ext cx="10744200" cy="442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dirty="0" err="1">
                <a:solidFill>
                  <a:srgbClr val="7030A0"/>
                </a:solidFill>
                <a:latin typeface="Times New Roman" panose="02020603050405020304" pitchFamily="18" charset="0"/>
                <a:cs typeface="Times New Roman" panose="02020603050405020304" pitchFamily="18" charset="0"/>
              </a:rPr>
              <a:t>G</a:t>
            </a:r>
            <a:r>
              <a:rPr lang="en-US" dirty="0" err="1" smtClean="0">
                <a:solidFill>
                  <a:srgbClr val="7030A0"/>
                </a:solidFill>
                <a:latin typeface="Times New Roman" panose="02020603050405020304" pitchFamily="18" charset="0"/>
                <a:cs typeface="Times New Roman" panose="02020603050405020304" pitchFamily="18" charset="0"/>
              </a:rPr>
              <a:t>iọng</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đọc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rõ</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ràng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rành</a:t>
            </a:r>
            <a:r>
              <a:rPr lang="en-US" dirty="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mạch</a:t>
            </a:r>
            <a:r>
              <a:rPr lang="en-US" dirty="0" smtClean="0">
                <a:solidFill>
                  <a:srgbClr val="7030A0"/>
                </a:solidFill>
                <a:latin typeface="Times New Roman" panose="02020603050405020304" pitchFamily="18" charset="0"/>
                <a:cs typeface="Times New Roman" panose="02020603050405020304" pitchFamily="18" charset="0"/>
              </a:rPr>
              <a:t>. </a:t>
            </a:r>
          </a:p>
          <a:p>
            <a:pPr>
              <a:buNone/>
            </a:pPr>
            <a:r>
              <a:rPr lang="en-US" dirty="0" err="1" smtClean="0">
                <a:solidFill>
                  <a:srgbClr val="7030A0"/>
                </a:solidFill>
                <a:latin typeface="Times New Roman" panose="02020603050405020304" pitchFamily="18" charset="0"/>
                <a:cs typeface="Times New Roman" panose="02020603050405020304" pitchFamily="18" charset="0"/>
              </a:rPr>
              <a:t>Giọng</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từng</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nhân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vật</a:t>
            </a:r>
            <a:r>
              <a:rPr lang="en-US" dirty="0">
                <a:solidFill>
                  <a:srgbClr val="7030A0"/>
                </a:solidFill>
                <a:latin typeface="Times New Roman" panose="02020603050405020304" pitchFamily="18" charset="0"/>
                <a:cs typeface="Times New Roman" panose="02020603050405020304" pitchFamily="18" charset="0"/>
              </a:rPr>
              <a:t>:</a:t>
            </a:r>
          </a:p>
          <a:p>
            <a:pPr>
              <a:buNone/>
            </a:pPr>
            <a:r>
              <a:rPr lang="en-US"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Giọng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cai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và</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lính</a:t>
            </a:r>
            <a:r>
              <a:rPr lang="en-US" b="1"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hống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hách</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xấc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xược</a:t>
            </a:r>
            <a:r>
              <a:rPr lang="en-US" dirty="0">
                <a:solidFill>
                  <a:srgbClr val="7030A0"/>
                </a:solidFill>
                <a:latin typeface="Times New Roman" panose="02020603050405020304" pitchFamily="18" charset="0"/>
                <a:cs typeface="Times New Roman" panose="02020603050405020304" pitchFamily="18" charset="0"/>
              </a:rPr>
              <a:t>.</a:t>
            </a:r>
          </a:p>
          <a:p>
            <a:pPr>
              <a:buNone/>
            </a:pPr>
            <a:r>
              <a:rPr lang="en-US"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Giọng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dì</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Năm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và</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cán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bộ</a:t>
            </a:r>
            <a:r>
              <a:rPr lang="en-US" b="1" dirty="0">
                <a:solidFill>
                  <a:srgbClr val="7030A0"/>
                </a:solidFill>
                <a:latin typeface="Times New Roman" panose="02020603050405020304" pitchFamily="18" charset="0"/>
                <a:cs typeface="Times New Roman" panose="02020603050405020304" pitchFamily="18" charset="0"/>
              </a:rPr>
              <a:t> ở </a:t>
            </a:r>
            <a:r>
              <a:rPr lang="en-US" b="1" dirty="0" err="1">
                <a:solidFill>
                  <a:srgbClr val="7030A0"/>
                </a:solidFill>
                <a:latin typeface="Times New Roman" panose="02020603050405020304" pitchFamily="18" charset="0"/>
                <a:cs typeface="Times New Roman" panose="02020603050405020304" pitchFamily="18" charset="0"/>
              </a:rPr>
              <a:t>đoạn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đầu</a:t>
            </a:r>
            <a:r>
              <a:rPr lang="en-US" b="1"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tự</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nhiên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Đoạn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sau</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giọng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khéo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léo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giả</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đò</a:t>
            </a:r>
            <a:r>
              <a:rPr lang="en-US" dirty="0">
                <a:solidFill>
                  <a:srgbClr val="7030A0"/>
                </a:solidFill>
                <a:latin typeface="Times New Roman" panose="02020603050405020304" pitchFamily="18" charset="0"/>
                <a:cs typeface="Times New Roman" panose="02020603050405020304" pitchFamily="18" charset="0"/>
              </a:rPr>
              <a:t> than </a:t>
            </a:r>
            <a:r>
              <a:rPr lang="en-US" dirty="0" err="1">
                <a:solidFill>
                  <a:srgbClr val="7030A0"/>
                </a:solidFill>
                <a:latin typeface="Times New Roman" panose="02020603050405020304" pitchFamily="18" charset="0"/>
                <a:cs typeface="Times New Roman" panose="02020603050405020304" pitchFamily="18" charset="0"/>
              </a:rPr>
              <a:t>vãn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khi</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bị</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trói</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nghẹn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ngào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nói</a:t>
            </a:r>
            <a:r>
              <a:rPr lang="en-US" dirty="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với</a:t>
            </a:r>
            <a:r>
              <a:rPr lang="en-US" dirty="0" smtClean="0">
                <a:solidFill>
                  <a:srgbClr val="7030A0"/>
                </a:solidFill>
                <a:latin typeface="Times New Roman" panose="02020603050405020304" pitchFamily="18" charset="0"/>
                <a:cs typeface="Times New Roman" panose="02020603050405020304" pitchFamily="18" charset="0"/>
              </a:rPr>
              <a:t> </a:t>
            </a:r>
            <a:r>
              <a:rPr lang="en-US" dirty="0">
                <a:solidFill>
                  <a:srgbClr val="7030A0"/>
                </a:solidFill>
                <a:latin typeface="Times New Roman" panose="02020603050405020304" pitchFamily="18" charset="0"/>
                <a:cs typeface="Times New Roman" panose="02020603050405020304" pitchFamily="18" charset="0"/>
              </a:rPr>
              <a:t>con </a:t>
            </a:r>
            <a:r>
              <a:rPr lang="en-US" dirty="0" err="1">
                <a:solidFill>
                  <a:srgbClr val="7030A0"/>
                </a:solidFill>
                <a:latin typeface="Times New Roman" panose="02020603050405020304" pitchFamily="18" charset="0"/>
                <a:cs typeface="Times New Roman" panose="02020603050405020304" pitchFamily="18" charset="0"/>
              </a:rPr>
              <a:t>khi</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bị</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dọa</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bắn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chết</a:t>
            </a:r>
            <a:r>
              <a:rPr lang="en-US" dirty="0">
                <a:solidFill>
                  <a:srgbClr val="7030A0"/>
                </a:solidFill>
                <a:latin typeface="Times New Roman" panose="02020603050405020304" pitchFamily="18" charset="0"/>
                <a:cs typeface="Times New Roman" panose="02020603050405020304" pitchFamily="18" charset="0"/>
              </a:rPr>
              <a:t>.</a:t>
            </a:r>
          </a:p>
          <a:p>
            <a:pPr>
              <a:buNone/>
            </a:pPr>
            <a:r>
              <a:rPr lang="en-US"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Giọng</a:t>
            </a:r>
            <a:r>
              <a:rPr lang="en-US" b="1" dirty="0">
                <a:solidFill>
                  <a:srgbClr val="7030A0"/>
                </a:solidFill>
                <a:latin typeface="Times New Roman" panose="02020603050405020304" pitchFamily="18" charset="0"/>
                <a:cs typeface="Times New Roman" panose="02020603050405020304" pitchFamily="18" charset="0"/>
              </a:rPr>
              <a:t> An: </a:t>
            </a:r>
            <a:r>
              <a:rPr lang="en-US" dirty="0" err="1">
                <a:solidFill>
                  <a:srgbClr val="7030A0"/>
                </a:solidFill>
                <a:latin typeface="Times New Roman" panose="02020603050405020304" pitchFamily="18" charset="0"/>
                <a:cs typeface="Times New Roman" panose="02020603050405020304" pitchFamily="18" charset="0"/>
              </a:rPr>
              <a:t>giọng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một</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đứa</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trẻ</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đang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khóc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giả</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vờ</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lừa</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bọn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giặc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và</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vừa</a:t>
            </a:r>
            <a:r>
              <a:rPr lang="en-US" dirty="0">
                <a:solidFill>
                  <a:srgbClr val="7030A0"/>
                </a:solidFill>
                <a:latin typeface="Times New Roman" panose="02020603050405020304" pitchFamily="18" charset="0"/>
                <a:cs typeface="Times New Roman" panose="02020603050405020304" pitchFamily="18" charset="0"/>
              </a:rPr>
              <a:t> lo </a:t>
            </a:r>
            <a:r>
              <a:rPr lang="en-US" dirty="0" err="1">
                <a:solidFill>
                  <a:srgbClr val="7030A0"/>
                </a:solidFill>
                <a:latin typeface="Times New Roman" panose="02020603050405020304" pitchFamily="18" charset="0"/>
                <a:cs typeface="Times New Roman" panose="02020603050405020304" pitchFamily="18" charset="0"/>
              </a:rPr>
              <a:t>cho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má</a:t>
            </a:r>
            <a:r>
              <a:rPr lang="en-US" dirty="0" smtClean="0">
                <a:solidFill>
                  <a:srgbClr val="7030A0"/>
                </a:solidFill>
                <a:latin typeface="Times New Roman" panose="02020603050405020304" pitchFamily="18" charset="0"/>
                <a:cs typeface="Times New Roman" panose="02020603050405020304" pitchFamily="18" charset="0"/>
              </a:rPr>
              <a:t>.</a:t>
            </a:r>
            <a:endParaRPr lang="en-GB" altLang="en-US" dirty="0">
              <a:solidFill>
                <a:srgbClr val="7030A0"/>
              </a:solidFill>
              <a:latin typeface="Times New Roman" panose="02020603050405020304" pitchFamily="18" charset="0"/>
              <a:cs typeface="Times New Roman" panose="02020603050405020304" pitchFamily="18" charset="0"/>
            </a:endParaRPr>
          </a:p>
        </p:txBody>
      </p:sp>
      <p:sp>
        <p:nvSpPr>
          <p:cNvPr id="7" name="Rectangle 5"/>
          <p:cNvSpPr>
            <a:spLocks noChangeArrowheads="1"/>
          </p:cNvSpPr>
          <p:nvPr/>
        </p:nvSpPr>
        <p:spPr bwMode="auto">
          <a:xfrm>
            <a:off x="952500" y="1317855"/>
            <a:ext cx="54591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b="1" dirty="0" err="1" smtClean="0">
                <a:solidFill>
                  <a:srgbClr val="7030A0"/>
                </a:solidFill>
                <a:latin typeface="Times New Roman" panose="02020603050405020304" pitchFamily="18" charset="0"/>
                <a:cs typeface="Times New Roman" panose="02020603050405020304" pitchFamily="18" charset="0"/>
              </a:rPr>
              <a:t>Đoạn</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kịch</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có</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mấy</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nhân</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vật</a:t>
            </a:r>
            <a:r>
              <a:rPr lang="en-US" altLang="en-US" b="1" dirty="0" smtClean="0">
                <a:solidFill>
                  <a:srgbClr val="7030A0"/>
                </a:solidFill>
                <a:latin typeface="Times New Roman" panose="02020603050405020304" pitchFamily="18" charset="0"/>
                <a:cs typeface="Times New Roman" panose="02020603050405020304" pitchFamily="18" charset="0"/>
              </a:rPr>
              <a:t>?</a:t>
            </a:r>
            <a:endParaRPr lang="en-GB" altLang="en-US"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736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500"/>
                                        <p:tgtEl>
                                          <p:spTgt spid="4096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71500" y="1143000"/>
            <a:ext cx="11178540" cy="4898712"/>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TIÊU</a:t>
            </a:r>
          </a:p>
          <a:p>
            <a:pPr algn="just">
              <a:defRPr/>
            </a:pPr>
            <a:r>
              <a:rPr lang="en-US" sz="3200" dirty="0" smtClean="0">
                <a:solidFill>
                  <a:srgbClr val="FFFF00"/>
                </a:solidFill>
                <a:latin typeface="Times New Roman" panose="02020603050405020304" pitchFamily="18" charset="0"/>
                <a:cs typeface="Times New Roman" panose="02020603050405020304" pitchFamily="18" charset="0"/>
              </a:rPr>
              <a:t>1. </a:t>
            </a:r>
            <a:r>
              <a:rPr lang="en-US" sz="3200" dirty="0" err="1" smtClean="0">
                <a:solidFill>
                  <a:srgbClr val="FFFF00"/>
                </a:solidFill>
                <a:latin typeface="Times New Roman" panose="02020603050405020304" pitchFamily="18" charset="0"/>
                <a:cs typeface="Times New Roman" panose="02020603050405020304" pitchFamily="18" charset="0"/>
              </a:rPr>
              <a:t>Đọc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Đọc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lưu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loát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đúng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ngữ</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điệu</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câu</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kể</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câu</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hỏi</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câu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khiến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câu</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cảm</a:t>
            </a:r>
            <a:r>
              <a:rPr lang="en-US" sz="3200" dirty="0" smtClean="0">
                <a:solidFill>
                  <a:srgbClr val="FFFF00"/>
                </a:solidFill>
                <a:latin typeface="Times New Roman" panose="02020603050405020304" pitchFamily="18" charset="0"/>
                <a:cs typeface="Times New Roman" panose="02020603050405020304" pitchFamily="18" charset="0"/>
              </a:rPr>
              <a:t>.</a:t>
            </a:r>
          </a:p>
          <a:p>
            <a:pPr algn="just">
              <a:defRPr/>
            </a:pP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Giọng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thay</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đổi</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linh</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hoạt</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hợp</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với</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tính</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cách</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từng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nhân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vật</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hợp</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với</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tình</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huống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căng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thẳng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đầy</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kịch</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tính</a:t>
            </a:r>
            <a:r>
              <a:rPr lang="en-US" sz="3200" dirty="0" smtClean="0">
                <a:solidFill>
                  <a:srgbClr val="FFFF00"/>
                </a:solidFill>
                <a:latin typeface="Times New Roman" panose="02020603050405020304" pitchFamily="18" charset="0"/>
                <a:cs typeface="Times New Roman" panose="02020603050405020304" pitchFamily="18" charset="0"/>
              </a:rPr>
              <a:t>.</a:t>
            </a:r>
          </a:p>
          <a:p>
            <a:pPr algn="just">
              <a:defRPr/>
            </a:pP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Biết</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đọc</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diễn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cảm</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đoạn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kịch</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theo</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cách</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phân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vai</a:t>
            </a:r>
            <a:r>
              <a:rPr lang="en-US" sz="3200" dirty="0" smtClean="0">
                <a:solidFill>
                  <a:srgbClr val="FFFF00"/>
                </a:solidFill>
                <a:latin typeface="Times New Roman" panose="02020603050405020304" pitchFamily="18" charset="0"/>
                <a:cs typeface="Times New Roman" panose="02020603050405020304" pitchFamily="18" charset="0"/>
              </a:rPr>
              <a:t>.</a:t>
            </a:r>
            <a:endParaRPr lang="vi-VN" sz="3200" dirty="0">
              <a:solidFill>
                <a:srgbClr val="FFFF00"/>
              </a:solidFill>
              <a:latin typeface="Times New Roman" panose="02020603050405020304" pitchFamily="18" charset="0"/>
              <a:cs typeface="Times New Roman" panose="02020603050405020304" pitchFamily="18" charset="0"/>
            </a:endParaRPr>
          </a:p>
          <a:p>
            <a:pPr algn="just">
              <a:defRPr/>
            </a:pPr>
            <a:r>
              <a:rPr lang="en-US" sz="3200" dirty="0">
                <a:solidFill>
                  <a:srgbClr val="FFFF00"/>
                </a:solidFill>
                <a:latin typeface="Times New Roman" panose="02020603050405020304" pitchFamily="18" charset="0"/>
                <a:cs typeface="Times New Roman" panose="02020603050405020304" pitchFamily="18" charset="0"/>
              </a:rPr>
              <a:t>2. </a:t>
            </a:r>
            <a:r>
              <a:rPr lang="vi-VN" sz="3200" dirty="0">
                <a:solidFill>
                  <a:srgbClr val="FFFF00"/>
                </a:solidFill>
                <a:latin typeface="Times New Roman" panose="02020603050405020304" pitchFamily="18" charset="0"/>
                <a:cs typeface="Times New Roman" panose="02020603050405020304" pitchFamily="18" charset="0"/>
              </a:rPr>
              <a:t>Hiểu nội </a:t>
            </a:r>
            <a:r>
              <a:rPr lang="vi-VN" sz="3200" dirty="0" smtClean="0">
                <a:solidFill>
                  <a:srgbClr val="FFFF00"/>
                </a:solidFill>
                <a:latin typeface="Times New Roman" panose="02020603050405020304" pitchFamily="18" charset="0"/>
                <a:cs typeface="Times New Roman" panose="02020603050405020304" pitchFamily="18" charset="0"/>
              </a:rPr>
              <a:t>dung: </a:t>
            </a:r>
            <a:r>
              <a:rPr lang="en-US" sz="3200" dirty="0" smtClean="0">
                <a:solidFill>
                  <a:srgbClr val="FFFF00"/>
                </a:solidFill>
                <a:latin typeface="Times New Roman" panose="02020603050405020304" pitchFamily="18" charset="0"/>
                <a:cs typeface="Times New Roman" panose="02020603050405020304" pitchFamily="18" charset="0"/>
              </a:rPr>
              <a:t>Ca </a:t>
            </a:r>
            <a:r>
              <a:rPr lang="en-US" sz="3200" dirty="0" err="1" smtClean="0">
                <a:solidFill>
                  <a:srgbClr val="FFFF00"/>
                </a:solidFill>
                <a:latin typeface="Times New Roman" panose="02020603050405020304" pitchFamily="18" charset="0"/>
                <a:cs typeface="Times New Roman" panose="02020603050405020304" pitchFamily="18" charset="0"/>
              </a:rPr>
              <a:t>ngợi</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dì</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Năm</a:t>
            </a:r>
            <a:r>
              <a:rPr lang="en-US" sz="3200" dirty="0" smtClean="0">
                <a:solidFill>
                  <a:srgbClr val="FFFF00"/>
                </a:solidFill>
                <a:latin typeface="Times New Roman" panose="02020603050405020304" pitchFamily="18" charset="0"/>
                <a:cs typeface="Times New Roman" panose="02020603050405020304" pitchFamily="18" charset="0"/>
              </a:rPr>
              <a:t> dung </a:t>
            </a:r>
            <a:r>
              <a:rPr lang="en-US" sz="3200" dirty="0" err="1" smtClean="0">
                <a:solidFill>
                  <a:srgbClr val="FFFF00"/>
                </a:solidFill>
                <a:latin typeface="Times New Roman" panose="02020603050405020304" pitchFamily="18" charset="0"/>
                <a:cs typeface="Times New Roman" panose="02020603050405020304" pitchFamily="18" charset="0"/>
              </a:rPr>
              <a:t>cảm</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thông</a:t>
            </a:r>
            <a:r>
              <a:rPr lang="en-US" sz="3200" dirty="0" smtClean="0">
                <a:solidFill>
                  <a:srgbClr val="FFFF00"/>
                </a:solidFill>
                <a:latin typeface="Times New Roman" panose="02020603050405020304" pitchFamily="18" charset="0"/>
                <a:cs typeface="Times New Roman" panose="02020603050405020304" pitchFamily="18" charset="0"/>
              </a:rPr>
              <a:t> minh, </a:t>
            </a:r>
            <a:r>
              <a:rPr lang="en-US" sz="3200" dirty="0" err="1" smtClean="0">
                <a:solidFill>
                  <a:srgbClr val="FFFF00"/>
                </a:solidFill>
                <a:latin typeface="Times New Roman" panose="02020603050405020304" pitchFamily="18" charset="0"/>
                <a:cs typeface="Times New Roman" panose="02020603050405020304" pitchFamily="18" charset="0"/>
              </a:rPr>
              <a:t>mưu</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trí</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trong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cuộc</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đấu</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trí</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để</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lừa</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giặc</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cứu</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cán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bộ</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Cách</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mạng</a:t>
            </a:r>
            <a:r>
              <a:rPr lang="en-US" sz="3200" dirty="0" smtClean="0">
                <a:solidFill>
                  <a:srgbClr val="FFFF00"/>
                </a:solidFill>
                <a:latin typeface="Times New Roman" panose="02020603050405020304" pitchFamily="18" charset="0"/>
                <a:cs typeface="Times New Roman" panose="02020603050405020304" pitchFamily="18" charset="0"/>
              </a:rPr>
              <a:t>.</a:t>
            </a:r>
            <a:endParaRPr lang="vi-VN" sz="3200" dirty="0">
              <a:solidFill>
                <a:srgbClr val="FFFF00"/>
              </a:solidFill>
              <a:latin typeface="Times New Roman" panose="02020603050405020304" pitchFamily="18" charset="0"/>
              <a:cs typeface="Times New Roman" panose="02020603050405020304" pitchFamily="18" charset="0"/>
            </a:endParaRPr>
          </a:p>
          <a:p>
            <a:pPr algn="just">
              <a:defRPr/>
            </a:pPr>
            <a:r>
              <a:rPr lang="en-US" sz="3200" dirty="0" smtClean="0">
                <a:solidFill>
                  <a:srgbClr val="FFFF00"/>
                </a:solidFill>
                <a:latin typeface="Times New Roman" panose="02020603050405020304" pitchFamily="18" charset="0"/>
                <a:cs typeface="Times New Roman" panose="02020603050405020304" pitchFamily="18" charset="0"/>
              </a:rPr>
              <a:t>3. </a:t>
            </a:r>
            <a:r>
              <a:rPr lang="vi-VN" sz="3200" dirty="0" smtClean="0">
                <a:solidFill>
                  <a:srgbClr val="FFFF00"/>
                </a:solidFill>
                <a:latin typeface="Times New Roman" panose="02020603050405020304" pitchFamily="18" charset="0"/>
                <a:cs typeface="Times New Roman" panose="02020603050405020304" pitchFamily="18" charset="0"/>
              </a:rPr>
              <a:t>Trả </a:t>
            </a:r>
            <a:r>
              <a:rPr lang="vi-VN" sz="3200" dirty="0">
                <a:solidFill>
                  <a:srgbClr val="FFFF00"/>
                </a:solidFill>
                <a:latin typeface="Times New Roman" panose="02020603050405020304" pitchFamily="18" charset="0"/>
                <a:cs typeface="Times New Roman" panose="02020603050405020304" pitchFamily="18" charset="0"/>
              </a:rPr>
              <a:t>lời được các câu hỏi trong SGK.</a:t>
            </a:r>
          </a:p>
        </p:txBody>
      </p:sp>
    </p:spTree>
    <p:extLst>
      <p:ext uri="{BB962C8B-B14F-4D97-AF65-F5344CB8AC3E}">
        <p14:creationId xmlns:p14="http://schemas.microsoft.com/office/powerpoint/2010/main" val="2691609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906486"/>
            <a:ext cx="12192000" cy="2011896"/>
          </a:xfrm>
          <a:prstGeom prst="rect">
            <a:avLst/>
          </a:prstGeom>
          <a:solidFill>
            <a:srgbClr val="CDAC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0" y="272866"/>
            <a:ext cx="12192000" cy="2633620"/>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0" y="4918383"/>
            <a:ext cx="12192000" cy="1938426"/>
          </a:xfrm>
          <a:prstGeom prst="rect">
            <a:avLst/>
          </a:prstGeom>
          <a:solidFill>
            <a:srgbClr val="FFE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3" name="Rectangle 5"/>
          <p:cNvSpPr>
            <a:spLocks noChangeArrowheads="1"/>
          </p:cNvSpPr>
          <p:nvPr/>
        </p:nvSpPr>
        <p:spPr bwMode="auto">
          <a:xfrm>
            <a:off x="95252" y="240148"/>
            <a:ext cx="12096748" cy="662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1800" dirty="0" smtClean="0">
                <a:latin typeface="Times New Roman" panose="02020603050405020304" pitchFamily="18" charset="0"/>
                <a:cs typeface="Times New Roman" panose="02020603050405020304" pitchFamily="18" charset="0"/>
              </a:rPr>
              <a:t>Cai</a:t>
            </a:r>
            <a:r>
              <a:rPr lang="vi-VN" sz="1800" dirty="0">
                <a:latin typeface="Times New Roman" panose="02020603050405020304" pitchFamily="18" charset="0"/>
                <a:cs typeface="Times New Roman" panose="02020603050405020304" pitchFamily="18" charset="0"/>
              </a:rPr>
              <a:t>:        - Anh chị kia!</a:t>
            </a:r>
          </a:p>
          <a:p>
            <a:pPr>
              <a:buNone/>
            </a:pPr>
            <a:r>
              <a:rPr lang="vi-VN" sz="1800" dirty="0">
                <a:latin typeface="Times New Roman" panose="02020603050405020304" pitchFamily="18" charset="0"/>
                <a:cs typeface="Times New Roman" panose="02020603050405020304" pitchFamily="18" charset="0"/>
              </a:rPr>
              <a:t>Dì Năm: - Dạ, cậu kêu chi?</a:t>
            </a:r>
          </a:p>
          <a:p>
            <a:pPr>
              <a:buNone/>
            </a:pPr>
            <a:r>
              <a:rPr lang="vi-VN" sz="1800" dirty="0">
                <a:latin typeface="Times New Roman" panose="02020603050405020304" pitchFamily="18" charset="0"/>
                <a:cs typeface="Times New Roman" panose="02020603050405020304" pitchFamily="18" charset="0"/>
              </a:rPr>
              <a:t>Cai:        - Có thấy một người mới chạy vô đây không?</a:t>
            </a:r>
          </a:p>
          <a:p>
            <a:pPr>
              <a:buNone/>
            </a:pPr>
            <a:r>
              <a:rPr lang="vi-VN" sz="1800" dirty="0">
                <a:latin typeface="Times New Roman" panose="02020603050405020304" pitchFamily="18" charset="0"/>
                <a:cs typeface="Times New Roman" panose="02020603050405020304" pitchFamily="18" charset="0"/>
              </a:rPr>
              <a:t>Dì Năm: - Dạ, hổng thấy.</a:t>
            </a:r>
          </a:p>
          <a:p>
            <a:pPr>
              <a:buNone/>
            </a:pPr>
            <a:r>
              <a:rPr lang="vi-VN" sz="1800" dirty="0">
                <a:latin typeface="Times New Roman" panose="02020603050405020304" pitchFamily="18" charset="0"/>
                <a:cs typeface="Times New Roman" panose="02020603050405020304" pitchFamily="18" charset="0"/>
              </a:rPr>
              <a:t>Cán bộ:  - Lâu mau rồi cậu?</a:t>
            </a:r>
          </a:p>
          <a:p>
            <a:pPr>
              <a:buNone/>
            </a:pPr>
            <a:r>
              <a:rPr lang="vi-VN" sz="1800" dirty="0">
                <a:latin typeface="Times New Roman" panose="02020603050405020304" pitchFamily="18" charset="0"/>
                <a:cs typeface="Times New Roman" panose="02020603050405020304" pitchFamily="18" charset="0"/>
              </a:rPr>
              <a:t>Cai:        - Mới tức thời đây.</a:t>
            </a:r>
          </a:p>
          <a:p>
            <a:pPr>
              <a:buNone/>
            </a:pPr>
            <a:r>
              <a:rPr lang="vi-VN" sz="1800" dirty="0">
                <a:latin typeface="Times New Roman" panose="02020603050405020304" pitchFamily="18" charset="0"/>
                <a:cs typeface="Times New Roman" panose="02020603050405020304" pitchFamily="18" charset="0"/>
              </a:rPr>
              <a:t>Cai:        - Thiệt không thấy chớ? Rõ ràng nó quẹo vô đây (</a:t>
            </a:r>
            <a:r>
              <a:rPr lang="vi-VN" sz="1800" i="1" dirty="0">
                <a:latin typeface="Times New Roman" panose="02020603050405020304" pitchFamily="18" charset="0"/>
                <a:cs typeface="Times New Roman" panose="02020603050405020304" pitchFamily="18" charset="0"/>
              </a:rPr>
              <a:t>vẻ bực dọc</a:t>
            </a:r>
            <a:r>
              <a:rPr lang="vi-VN" sz="1800" dirty="0">
                <a:latin typeface="Times New Roman" panose="02020603050405020304" pitchFamily="18" charset="0"/>
                <a:cs typeface="Times New Roman" panose="02020603050405020304" pitchFamily="18" charset="0"/>
              </a:rPr>
              <a:t>). Anh nầy là...</a:t>
            </a:r>
          </a:p>
          <a:p>
            <a:pPr>
              <a:buNone/>
            </a:pPr>
            <a:r>
              <a:rPr lang="vi-VN" sz="1800" dirty="0">
                <a:latin typeface="Times New Roman" panose="02020603050405020304" pitchFamily="18" charset="0"/>
                <a:cs typeface="Times New Roman" panose="02020603050405020304" pitchFamily="18" charset="0"/>
              </a:rPr>
              <a:t>Dì Năm: - Chồng tui. Thằng nầy là con.</a:t>
            </a:r>
          </a:p>
          <a:p>
            <a:pPr>
              <a:buNone/>
            </a:pPr>
            <a:r>
              <a:rPr lang="vi-VN" sz="1800" dirty="0">
                <a:latin typeface="Times New Roman" panose="02020603050405020304" pitchFamily="18" charset="0"/>
                <a:cs typeface="Times New Roman" panose="02020603050405020304" pitchFamily="18" charset="0"/>
              </a:rPr>
              <a:t>Cai:        - (</a:t>
            </a:r>
            <a:r>
              <a:rPr lang="vi-VN" sz="1800" i="1" dirty="0">
                <a:latin typeface="Times New Roman" panose="02020603050405020304" pitchFamily="18" charset="0"/>
                <a:cs typeface="Times New Roman" panose="02020603050405020304" pitchFamily="18" charset="0"/>
              </a:rPr>
              <a:t>Xẵng giọng</a:t>
            </a:r>
            <a:r>
              <a:rPr lang="vi-VN" sz="1800" dirty="0">
                <a:latin typeface="Times New Roman" panose="02020603050405020304" pitchFamily="18" charset="0"/>
                <a:cs typeface="Times New Roman" panose="02020603050405020304" pitchFamily="18" charset="0"/>
              </a:rPr>
              <a:t>) Chồng chị à?</a:t>
            </a:r>
          </a:p>
          <a:p>
            <a:pPr>
              <a:buNone/>
            </a:pPr>
            <a:r>
              <a:rPr lang="vi-VN" sz="1800" dirty="0">
                <a:latin typeface="Times New Roman" panose="02020603050405020304" pitchFamily="18" charset="0"/>
                <a:cs typeface="Times New Roman" panose="02020603050405020304" pitchFamily="18" charset="0"/>
              </a:rPr>
              <a:t>Dì Năm: - Dạ, chồng tui.</a:t>
            </a:r>
          </a:p>
          <a:p>
            <a:pPr>
              <a:buNone/>
            </a:pPr>
            <a:r>
              <a:rPr lang="vi-VN" sz="1800" dirty="0">
                <a:latin typeface="Times New Roman" panose="02020603050405020304" pitchFamily="18" charset="0"/>
                <a:cs typeface="Times New Roman" panose="02020603050405020304" pitchFamily="18" charset="0"/>
              </a:rPr>
              <a:t>Cai:        - Để coi. (</a:t>
            </a:r>
            <a:r>
              <a:rPr lang="vi-VN" sz="1800" i="1" dirty="0">
                <a:latin typeface="Times New Roman" panose="02020603050405020304" pitchFamily="18" charset="0"/>
                <a:cs typeface="Times New Roman" panose="02020603050405020304" pitchFamily="18" charset="0"/>
              </a:rPr>
              <a:t>Quay sang lính</a:t>
            </a:r>
            <a:r>
              <a:rPr lang="vi-VN" sz="1800" dirty="0">
                <a:latin typeface="Times New Roman" panose="02020603050405020304" pitchFamily="18" charset="0"/>
                <a:cs typeface="Times New Roman" panose="02020603050405020304" pitchFamily="18" charset="0"/>
              </a:rPr>
              <a:t>) Trói nó lại cho tao (</a:t>
            </a:r>
            <a:r>
              <a:rPr lang="vi-VN" sz="1800" i="1" dirty="0">
                <a:latin typeface="Times New Roman" panose="02020603050405020304" pitchFamily="18" charset="0"/>
                <a:cs typeface="Times New Roman" panose="02020603050405020304" pitchFamily="18" charset="0"/>
              </a:rPr>
              <a:t>chỉ dì Năm</a:t>
            </a:r>
            <a:r>
              <a:rPr lang="vi-VN" sz="1800" dirty="0">
                <a:latin typeface="Times New Roman" panose="02020603050405020304" pitchFamily="18" charset="0"/>
                <a:cs typeface="Times New Roman" panose="02020603050405020304" pitchFamily="18" charset="0"/>
              </a:rPr>
              <a:t>). Cứ trói đi. Tao ra lịnh mà (</a:t>
            </a:r>
            <a:r>
              <a:rPr lang="vi-VN" sz="1800" i="1" dirty="0">
                <a:latin typeface="Times New Roman" panose="02020603050405020304" pitchFamily="18" charset="0"/>
                <a:cs typeface="Times New Roman" panose="02020603050405020304" pitchFamily="18" charset="0"/>
              </a:rPr>
              <a:t>lính trói dì Năm lại</a:t>
            </a:r>
            <a:r>
              <a:rPr lang="vi-VN" sz="1800" dirty="0">
                <a:latin typeface="Times New Roman" panose="02020603050405020304" pitchFamily="18" charset="0"/>
                <a:cs typeface="Times New Roman" panose="02020603050405020304" pitchFamily="18" charset="0"/>
              </a:rPr>
              <a:t>).</a:t>
            </a:r>
          </a:p>
          <a:p>
            <a:pPr>
              <a:buNone/>
            </a:pPr>
            <a:r>
              <a:rPr lang="vi-VN" sz="1800" dirty="0">
                <a:latin typeface="Times New Roman" panose="02020603050405020304" pitchFamily="18" charset="0"/>
                <a:cs typeface="Times New Roman" panose="02020603050405020304" pitchFamily="18" charset="0"/>
              </a:rPr>
              <a:t>An:         - (</a:t>
            </a:r>
            <a:r>
              <a:rPr lang="vi-VN" sz="1800" i="1" dirty="0">
                <a:latin typeface="Times New Roman" panose="02020603050405020304" pitchFamily="18" charset="0"/>
                <a:cs typeface="Times New Roman" panose="02020603050405020304" pitchFamily="18" charset="0"/>
              </a:rPr>
              <a:t>Ôm dì Năm, khóc òa</a:t>
            </a:r>
            <a:r>
              <a:rPr lang="vi-VN" sz="1800" dirty="0">
                <a:latin typeface="Times New Roman" panose="02020603050405020304" pitchFamily="18" charset="0"/>
                <a:cs typeface="Times New Roman" panose="02020603050405020304" pitchFamily="18" charset="0"/>
              </a:rPr>
              <a:t>) Má ơi má!</a:t>
            </a:r>
          </a:p>
          <a:p>
            <a:pPr>
              <a:buNone/>
            </a:pPr>
            <a:r>
              <a:rPr lang="vi-VN" sz="1800" dirty="0">
                <a:latin typeface="Times New Roman" panose="02020603050405020304" pitchFamily="18" charset="0"/>
                <a:cs typeface="Times New Roman" panose="02020603050405020304" pitchFamily="18" charset="0"/>
              </a:rPr>
              <a:t>Cán bộ:  - (</a:t>
            </a:r>
            <a:r>
              <a:rPr lang="vi-VN" sz="1800" i="1" dirty="0">
                <a:latin typeface="Times New Roman" panose="02020603050405020304" pitchFamily="18" charset="0"/>
                <a:cs typeface="Times New Roman" panose="02020603050405020304" pitchFamily="18" charset="0"/>
              </a:rPr>
              <a:t>Buông đũa đứng dậy</a:t>
            </a:r>
            <a:r>
              <a:rPr lang="vi-VN" sz="1800" dirty="0">
                <a:latin typeface="Times New Roman" panose="02020603050405020304" pitchFamily="18" charset="0"/>
                <a:cs typeface="Times New Roman" panose="02020603050405020304" pitchFamily="18" charset="0"/>
              </a:rPr>
              <a:t>) Vợ tôi...</a:t>
            </a:r>
          </a:p>
          <a:p>
            <a:pPr>
              <a:buNone/>
            </a:pPr>
            <a:r>
              <a:rPr lang="vi-VN" sz="1800" dirty="0">
                <a:latin typeface="Times New Roman" panose="02020603050405020304" pitchFamily="18" charset="0"/>
                <a:cs typeface="Times New Roman" panose="02020603050405020304" pitchFamily="18" charset="0"/>
              </a:rPr>
              <a:t>Lính:      - Ngồi xuống! (</a:t>
            </a:r>
            <a:r>
              <a:rPr lang="vi-VN" sz="1800" i="1" dirty="0">
                <a:latin typeface="Times New Roman" panose="02020603050405020304" pitchFamily="18" charset="0"/>
                <a:cs typeface="Times New Roman" panose="02020603050405020304" pitchFamily="18" charset="0"/>
              </a:rPr>
              <a:t>Chĩa súng vào chú cán bộ</a:t>
            </a:r>
            <a:r>
              <a:rPr lang="vi-VN" sz="1800" dirty="0">
                <a:latin typeface="Times New Roman" panose="02020603050405020304" pitchFamily="18" charset="0"/>
                <a:cs typeface="Times New Roman" panose="02020603050405020304" pitchFamily="18" charset="0"/>
              </a:rPr>
              <a:t>) Rục rịch tao bắn.</a:t>
            </a:r>
          </a:p>
          <a:p>
            <a:pPr>
              <a:buNone/>
            </a:pPr>
            <a:r>
              <a:rPr lang="vi-VN" sz="1800" dirty="0">
                <a:latin typeface="Times New Roman" panose="02020603050405020304" pitchFamily="18" charset="0"/>
                <a:cs typeface="Times New Roman" panose="02020603050405020304" pitchFamily="18" charset="0"/>
              </a:rPr>
              <a:t>Dì Năm: - Trời ơi! Tui có tội tình chi?</a:t>
            </a:r>
          </a:p>
          <a:p>
            <a:pPr>
              <a:buNone/>
            </a:pPr>
            <a:r>
              <a:rPr lang="vi-VN" sz="1800" dirty="0">
                <a:latin typeface="Times New Roman" panose="02020603050405020304" pitchFamily="18" charset="0"/>
                <a:cs typeface="Times New Roman" panose="02020603050405020304" pitchFamily="18" charset="0"/>
              </a:rPr>
              <a:t>Cai:        - (</a:t>
            </a:r>
            <a:r>
              <a:rPr lang="vi-VN" sz="1800" i="1" dirty="0">
                <a:latin typeface="Times New Roman" panose="02020603050405020304" pitchFamily="18" charset="0"/>
                <a:cs typeface="Times New Roman" panose="02020603050405020304" pitchFamily="18" charset="0"/>
              </a:rPr>
              <a:t>Dỗ dành</a:t>
            </a:r>
            <a:r>
              <a:rPr lang="vi-VN" sz="1800" dirty="0">
                <a:latin typeface="Times New Roman" panose="02020603050405020304" pitchFamily="18" charset="0"/>
                <a:cs typeface="Times New Roman" panose="02020603050405020304" pitchFamily="18" charset="0"/>
              </a:rPr>
              <a:t>) Nếu chị nói thiệt, tôi thưởng. Bằng chị nhận anh này là chồng, tôi bắn chị tức thời, đốt luôn cái nhà này nữa.</a:t>
            </a:r>
          </a:p>
          <a:p>
            <a:pPr>
              <a:buNone/>
            </a:pPr>
            <a:r>
              <a:rPr lang="vi-VN" sz="1800" dirty="0">
                <a:latin typeface="Times New Roman" panose="02020603050405020304" pitchFamily="18" charset="0"/>
                <a:cs typeface="Times New Roman" panose="02020603050405020304" pitchFamily="18" charset="0"/>
              </a:rPr>
              <a:t>Dì Năm: -  Mấy cậu... để tui...</a:t>
            </a:r>
          </a:p>
          <a:p>
            <a:pPr>
              <a:buNone/>
            </a:pPr>
            <a:r>
              <a:rPr lang="vi-VN" sz="1800" dirty="0">
                <a:latin typeface="Times New Roman" panose="02020603050405020304" pitchFamily="18" charset="0"/>
                <a:cs typeface="Times New Roman" panose="02020603050405020304" pitchFamily="18" charset="0"/>
              </a:rPr>
              <a:t>Cai:        - Có thế chớ! Nào, nói lẹ đi!</a:t>
            </a:r>
          </a:p>
          <a:p>
            <a:pPr>
              <a:buNone/>
            </a:pPr>
            <a:r>
              <a:rPr lang="vi-VN" sz="1800" dirty="0">
                <a:latin typeface="Times New Roman" panose="02020603050405020304" pitchFamily="18" charset="0"/>
                <a:cs typeface="Times New Roman" panose="02020603050405020304" pitchFamily="18" charset="0"/>
              </a:rPr>
              <a:t>Dì Năm: - (</a:t>
            </a:r>
            <a:r>
              <a:rPr lang="vi-VN" sz="1800" i="1" dirty="0">
                <a:latin typeface="Times New Roman" panose="02020603050405020304" pitchFamily="18" charset="0"/>
                <a:cs typeface="Times New Roman" panose="02020603050405020304" pitchFamily="18" charset="0"/>
              </a:rPr>
              <a:t>nghẹn ngào</a:t>
            </a:r>
            <a:r>
              <a:rPr lang="vi-VN" sz="1800" dirty="0">
                <a:latin typeface="Times New Roman" panose="02020603050405020304" pitchFamily="18" charset="0"/>
                <a:cs typeface="Times New Roman" panose="02020603050405020304" pitchFamily="18" charset="0"/>
              </a:rPr>
              <a:t>) An... (</a:t>
            </a:r>
            <a:r>
              <a:rPr lang="vi-VN" sz="1800" i="1" dirty="0">
                <a:latin typeface="Times New Roman" panose="02020603050405020304" pitchFamily="18" charset="0"/>
                <a:cs typeface="Times New Roman" panose="02020603050405020304" pitchFamily="18" charset="0"/>
              </a:rPr>
              <a:t>An "dạ"</a:t>
            </a:r>
            <a:r>
              <a:rPr lang="vi-VN" sz="1800" dirty="0">
                <a:latin typeface="Times New Roman" panose="02020603050405020304" pitchFamily="18" charset="0"/>
                <a:cs typeface="Times New Roman" panose="02020603050405020304" pitchFamily="18" charset="0"/>
              </a:rPr>
              <a:t>). Mầy qua bà Mười... dắt con heo về..., đội luôn năm giạ lúa. Rồi ... cha con ráng đùm bọc lấy nhau</a:t>
            </a:r>
            <a:r>
              <a:rPr lang="vi-VN" sz="1800"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								</a:t>
            </a:r>
            <a:endParaRPr lang="vi-VN" sz="1800" dirty="0">
              <a:latin typeface="Times New Roman" panose="02020603050405020304" pitchFamily="18" charset="0"/>
              <a:cs typeface="Times New Roman" panose="02020603050405020304" pitchFamily="18" charset="0"/>
            </a:endParaRPr>
          </a:p>
        </p:txBody>
      </p:sp>
      <p:sp>
        <p:nvSpPr>
          <p:cNvPr id="14342" name="TextBox 1"/>
          <p:cNvSpPr txBox="1">
            <a:spLocks noChangeArrowheads="1"/>
          </p:cNvSpPr>
          <p:nvPr/>
        </p:nvSpPr>
        <p:spPr bwMode="auto">
          <a:xfrm>
            <a:off x="4905374" y="16795"/>
            <a:ext cx="228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400" b="1" dirty="0" smtClean="0">
                <a:solidFill>
                  <a:srgbClr val="990033"/>
                </a:solidFill>
              </a:rPr>
              <a:t>LÒNG DÂN</a:t>
            </a:r>
            <a:endParaRPr lang="vi-VN" altLang="en-US" sz="2400" dirty="0">
              <a:solidFill>
                <a:srgbClr val="990033"/>
              </a:solidFill>
            </a:endParaRPr>
          </a:p>
        </p:txBody>
      </p:sp>
      <p:pic>
        <p:nvPicPr>
          <p:cNvPr id="8" name="Picture 4" descr="Hình nền powerpoint màu trắng đẹp"/>
          <p:cNvPicPr>
            <a:picLocks noChangeAspect="1" noChangeArrowheads="1"/>
          </p:cNvPicPr>
          <p:nvPr/>
        </p:nvPicPr>
        <p:blipFill>
          <a:blip r:embed="rId4">
            <a:extLst>
              <a:ext uri="{28A0092B-C50C-407E-A947-70E740481C1C}">
                <a14:useLocalDpi xmlns:a14="http://schemas.microsoft.com/office/drawing/2010/main" val="0"/>
              </a:ext>
            </a:extLst>
          </a:blip>
          <a:srcRect t="43007" b="5923"/>
          <a:stretch>
            <a:fillRect/>
          </a:stretch>
        </p:blipFill>
        <p:spPr bwMode="auto">
          <a:xfrm>
            <a:off x="7274718" y="63267"/>
            <a:ext cx="49450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7854951" y="163594"/>
            <a:ext cx="4146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Luyện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đọc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diễn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cảm</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2" name="2 Minutes timer (Đồng hồ 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46068" y="1162785"/>
            <a:ext cx="1873713" cy="1053141"/>
          </a:xfrm>
          <a:prstGeom prst="rect">
            <a:avLst/>
          </a:prstGeom>
        </p:spPr>
      </p:pic>
    </p:spTree>
    <p:extLst>
      <p:ext uri="{BB962C8B-B14F-4D97-AF65-F5344CB8AC3E}">
        <p14:creationId xmlns:p14="http://schemas.microsoft.com/office/powerpoint/2010/main" val="4186539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TextBox 1"/>
          <p:cNvSpPr txBox="1">
            <a:spLocks noChangeArrowheads="1"/>
          </p:cNvSpPr>
          <p:nvPr/>
        </p:nvSpPr>
        <p:spPr bwMode="auto">
          <a:xfrm>
            <a:off x="4781550" y="0"/>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000" b="1" dirty="0" smtClean="0">
                <a:solidFill>
                  <a:srgbClr val="990033"/>
                </a:solidFill>
              </a:rPr>
              <a:t>LÒNG DÂN</a:t>
            </a:r>
            <a:endParaRPr lang="vi-VN" altLang="en-US" sz="2000" dirty="0">
              <a:solidFill>
                <a:srgbClr val="990033"/>
              </a:solidFill>
            </a:endParaRPr>
          </a:p>
        </p:txBody>
      </p:sp>
      <p:sp>
        <p:nvSpPr>
          <p:cNvPr id="14343" name="Rectangle 5"/>
          <p:cNvSpPr>
            <a:spLocks noChangeArrowheads="1"/>
          </p:cNvSpPr>
          <p:nvPr/>
        </p:nvSpPr>
        <p:spPr bwMode="auto">
          <a:xfrm>
            <a:off x="285751" y="405977"/>
            <a:ext cx="11906249"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1300" b="1" dirty="0" smtClean="0">
                <a:latin typeface="Times New Roman" panose="02020603050405020304" pitchFamily="18" charset="0"/>
                <a:cs typeface="Times New Roman" panose="02020603050405020304" pitchFamily="18" charset="0"/>
              </a:rPr>
              <a:t>Nhân </a:t>
            </a:r>
            <a:r>
              <a:rPr lang="vi-VN" sz="1300" b="1" dirty="0">
                <a:latin typeface="Times New Roman" panose="02020603050405020304" pitchFamily="18" charset="0"/>
                <a:cs typeface="Times New Roman" panose="02020603050405020304" pitchFamily="18" charset="0"/>
              </a:rPr>
              <a:t>vật</a:t>
            </a:r>
            <a:r>
              <a:rPr lang="vi-VN" sz="1300" dirty="0">
                <a:latin typeface="Times New Roman" panose="02020603050405020304" pitchFamily="18" charset="0"/>
                <a:cs typeface="Times New Roman" panose="02020603050405020304" pitchFamily="18" charset="0"/>
              </a:rPr>
              <a:t>: Dì Năm - 29 tuổi</a:t>
            </a:r>
          </a:p>
          <a:p>
            <a:pPr>
              <a:buNone/>
            </a:pPr>
            <a:r>
              <a:rPr lang="vi-VN" sz="1300" dirty="0">
                <a:latin typeface="Times New Roman" panose="02020603050405020304" pitchFamily="18" charset="0"/>
                <a:cs typeface="Times New Roman" panose="02020603050405020304" pitchFamily="18" charset="0"/>
              </a:rPr>
              <a:t>                 An -12 tuổi, con trai dì Năm</a:t>
            </a:r>
          </a:p>
          <a:p>
            <a:pPr>
              <a:buNone/>
            </a:pPr>
            <a:r>
              <a:rPr lang="vi-VN" sz="1300" dirty="0">
                <a:latin typeface="Times New Roman" panose="02020603050405020304" pitchFamily="18" charset="0"/>
                <a:cs typeface="Times New Roman" panose="02020603050405020304" pitchFamily="18" charset="0"/>
              </a:rPr>
              <a:t>                 Lính</a:t>
            </a:r>
          </a:p>
          <a:p>
            <a:pPr>
              <a:buNone/>
            </a:pPr>
            <a:r>
              <a:rPr lang="vi-VN" sz="1300" dirty="0">
                <a:latin typeface="Times New Roman" panose="02020603050405020304" pitchFamily="18" charset="0"/>
                <a:cs typeface="Times New Roman" panose="02020603050405020304" pitchFamily="18" charset="0"/>
              </a:rPr>
              <a:t>                 Cai</a:t>
            </a:r>
          </a:p>
          <a:p>
            <a:pPr>
              <a:buNone/>
            </a:pPr>
            <a:r>
              <a:rPr lang="vi-VN" sz="1300" b="1" dirty="0">
                <a:latin typeface="Times New Roman" panose="02020603050405020304" pitchFamily="18" charset="0"/>
                <a:cs typeface="Times New Roman" panose="02020603050405020304" pitchFamily="18" charset="0"/>
              </a:rPr>
              <a:t>Cảnh trí</a:t>
            </a:r>
            <a:r>
              <a:rPr lang="vi-VN" sz="1300" dirty="0">
                <a:latin typeface="Times New Roman" panose="02020603050405020304" pitchFamily="18" charset="0"/>
                <a:cs typeface="Times New Roman" panose="02020603050405020304" pitchFamily="18" charset="0"/>
              </a:rPr>
              <a:t>: Một ngôi nhà nông thôn Nam Bộ. Cửa nhà quay vào phía trong sân khấu. Bên trái kê một cái bàn, hai cái ghế. Bên phải là một chõng tre, trên có mâm cơm.</a:t>
            </a:r>
          </a:p>
          <a:p>
            <a:pPr>
              <a:buNone/>
            </a:pPr>
            <a:r>
              <a:rPr lang="vi-VN" sz="1300" b="1" dirty="0">
                <a:latin typeface="Times New Roman" panose="02020603050405020304" pitchFamily="18" charset="0"/>
                <a:cs typeface="Times New Roman" panose="02020603050405020304" pitchFamily="18" charset="0"/>
              </a:rPr>
              <a:t>Thời gian</a:t>
            </a:r>
            <a:r>
              <a:rPr lang="vi-VN" sz="1300" dirty="0">
                <a:latin typeface="Times New Roman" panose="02020603050405020304" pitchFamily="18" charset="0"/>
                <a:cs typeface="Times New Roman" panose="02020603050405020304" pitchFamily="18" charset="0"/>
              </a:rPr>
              <a:t>: Buổi trưa. Má con dì Năm đang ăn cơm thì một chú cán bộ bị địch rượt bắt chạy vô. Dì Năm chỉ kịp đưa chú một chiếc áo để thay, rồi bảo chú ngồi xuống chõng </a:t>
            </a:r>
            <a:r>
              <a:rPr lang="vi-VN" sz="1300" dirty="0" smtClean="0">
                <a:latin typeface="Times New Roman" panose="02020603050405020304" pitchFamily="18" charset="0"/>
                <a:cs typeface="Times New Roman" panose="02020603050405020304" pitchFamily="18" charset="0"/>
              </a:rPr>
              <a:t>vờ ăn </a:t>
            </a:r>
            <a:r>
              <a:rPr lang="vi-VN" sz="1300" dirty="0">
                <a:latin typeface="Times New Roman" panose="02020603050405020304" pitchFamily="18" charset="0"/>
                <a:cs typeface="Times New Roman" panose="02020603050405020304" pitchFamily="18" charset="0"/>
              </a:rPr>
              <a:t>cơm. Vừa lúc ấy, một tên cai và một tên lính chạy tới.</a:t>
            </a:r>
          </a:p>
          <a:p>
            <a:pPr>
              <a:buNone/>
            </a:pPr>
            <a:r>
              <a:rPr lang="vi-VN" sz="1300" dirty="0">
                <a:latin typeface="Times New Roman" panose="02020603050405020304" pitchFamily="18" charset="0"/>
                <a:cs typeface="Times New Roman" panose="02020603050405020304" pitchFamily="18" charset="0"/>
              </a:rPr>
              <a:t>Cai:        - Anh chị kia!</a:t>
            </a:r>
          </a:p>
          <a:p>
            <a:pPr>
              <a:buNone/>
            </a:pPr>
            <a:r>
              <a:rPr lang="vi-VN" sz="1300" dirty="0">
                <a:latin typeface="Times New Roman" panose="02020603050405020304" pitchFamily="18" charset="0"/>
                <a:cs typeface="Times New Roman" panose="02020603050405020304" pitchFamily="18" charset="0"/>
              </a:rPr>
              <a:t>Dì Năm: - Dạ, cậu kêu chi?</a:t>
            </a:r>
          </a:p>
          <a:p>
            <a:pPr>
              <a:buNone/>
            </a:pPr>
            <a:r>
              <a:rPr lang="vi-VN" sz="1300" dirty="0">
                <a:latin typeface="Times New Roman" panose="02020603050405020304" pitchFamily="18" charset="0"/>
                <a:cs typeface="Times New Roman" panose="02020603050405020304" pitchFamily="18" charset="0"/>
              </a:rPr>
              <a:t>Cai:        - Có thấy một người mới chạy vô đây không?</a:t>
            </a:r>
          </a:p>
          <a:p>
            <a:pPr>
              <a:buNone/>
            </a:pPr>
            <a:r>
              <a:rPr lang="vi-VN" sz="1300" dirty="0">
                <a:latin typeface="Times New Roman" panose="02020603050405020304" pitchFamily="18" charset="0"/>
                <a:cs typeface="Times New Roman" panose="02020603050405020304" pitchFamily="18" charset="0"/>
              </a:rPr>
              <a:t>Dì Năm: - Dạ, hổng thấy.</a:t>
            </a:r>
          </a:p>
          <a:p>
            <a:pPr>
              <a:buNone/>
            </a:pPr>
            <a:r>
              <a:rPr lang="vi-VN" sz="1300" dirty="0">
                <a:latin typeface="Times New Roman" panose="02020603050405020304" pitchFamily="18" charset="0"/>
                <a:cs typeface="Times New Roman" panose="02020603050405020304" pitchFamily="18" charset="0"/>
              </a:rPr>
              <a:t>Cán bộ:  - Lâu mau rồi cậu?</a:t>
            </a:r>
          </a:p>
          <a:p>
            <a:pPr>
              <a:buNone/>
            </a:pPr>
            <a:r>
              <a:rPr lang="vi-VN" sz="1300" dirty="0">
                <a:latin typeface="Times New Roman" panose="02020603050405020304" pitchFamily="18" charset="0"/>
                <a:cs typeface="Times New Roman" panose="02020603050405020304" pitchFamily="18" charset="0"/>
              </a:rPr>
              <a:t>Cai:        - Mới tức thời đây.</a:t>
            </a:r>
          </a:p>
          <a:p>
            <a:pPr>
              <a:buNone/>
            </a:pPr>
            <a:r>
              <a:rPr lang="vi-VN" sz="1300" dirty="0">
                <a:latin typeface="Times New Roman" panose="02020603050405020304" pitchFamily="18" charset="0"/>
                <a:cs typeface="Times New Roman" panose="02020603050405020304" pitchFamily="18" charset="0"/>
              </a:rPr>
              <a:t>Cai:        - Thiệt không thấy chớ? Rõ ràng nó quẹo vô đây (</a:t>
            </a:r>
            <a:r>
              <a:rPr lang="vi-VN" sz="1300" i="1" dirty="0">
                <a:latin typeface="Times New Roman" panose="02020603050405020304" pitchFamily="18" charset="0"/>
                <a:cs typeface="Times New Roman" panose="02020603050405020304" pitchFamily="18" charset="0"/>
              </a:rPr>
              <a:t>vẻ bực dọc</a:t>
            </a:r>
            <a:r>
              <a:rPr lang="vi-VN" sz="1300" dirty="0">
                <a:latin typeface="Times New Roman" panose="02020603050405020304" pitchFamily="18" charset="0"/>
                <a:cs typeface="Times New Roman" panose="02020603050405020304" pitchFamily="18" charset="0"/>
              </a:rPr>
              <a:t>). Anh nầy là...</a:t>
            </a:r>
          </a:p>
          <a:p>
            <a:pPr>
              <a:buNone/>
            </a:pPr>
            <a:r>
              <a:rPr lang="vi-VN" sz="1300" dirty="0">
                <a:latin typeface="Times New Roman" panose="02020603050405020304" pitchFamily="18" charset="0"/>
                <a:cs typeface="Times New Roman" panose="02020603050405020304" pitchFamily="18" charset="0"/>
              </a:rPr>
              <a:t>Dì Năm: - Chồng tui. Thằng nầy là con.</a:t>
            </a:r>
          </a:p>
          <a:p>
            <a:pPr>
              <a:buNone/>
            </a:pPr>
            <a:r>
              <a:rPr lang="vi-VN" sz="1300" dirty="0">
                <a:latin typeface="Times New Roman" panose="02020603050405020304" pitchFamily="18" charset="0"/>
                <a:cs typeface="Times New Roman" panose="02020603050405020304" pitchFamily="18" charset="0"/>
              </a:rPr>
              <a:t>Cai:        - (</a:t>
            </a:r>
            <a:r>
              <a:rPr lang="vi-VN" sz="1300" i="1" dirty="0">
                <a:latin typeface="Times New Roman" panose="02020603050405020304" pitchFamily="18" charset="0"/>
                <a:cs typeface="Times New Roman" panose="02020603050405020304" pitchFamily="18" charset="0"/>
              </a:rPr>
              <a:t>Xẵng giọng</a:t>
            </a:r>
            <a:r>
              <a:rPr lang="vi-VN" sz="1300" dirty="0">
                <a:latin typeface="Times New Roman" panose="02020603050405020304" pitchFamily="18" charset="0"/>
                <a:cs typeface="Times New Roman" panose="02020603050405020304" pitchFamily="18" charset="0"/>
              </a:rPr>
              <a:t>) Chồng chị à?</a:t>
            </a:r>
          </a:p>
          <a:p>
            <a:pPr>
              <a:buNone/>
            </a:pPr>
            <a:r>
              <a:rPr lang="vi-VN" sz="1300" dirty="0">
                <a:latin typeface="Times New Roman" panose="02020603050405020304" pitchFamily="18" charset="0"/>
                <a:cs typeface="Times New Roman" panose="02020603050405020304" pitchFamily="18" charset="0"/>
              </a:rPr>
              <a:t>Dì Năm: - Dạ, chồng tui.</a:t>
            </a:r>
          </a:p>
          <a:p>
            <a:pPr>
              <a:buNone/>
            </a:pPr>
            <a:r>
              <a:rPr lang="vi-VN" sz="1300" dirty="0">
                <a:latin typeface="Times New Roman" panose="02020603050405020304" pitchFamily="18" charset="0"/>
                <a:cs typeface="Times New Roman" panose="02020603050405020304" pitchFamily="18" charset="0"/>
              </a:rPr>
              <a:t>Cai:        - Để coi. (</a:t>
            </a:r>
            <a:r>
              <a:rPr lang="vi-VN" sz="1300" i="1" dirty="0">
                <a:latin typeface="Times New Roman" panose="02020603050405020304" pitchFamily="18" charset="0"/>
                <a:cs typeface="Times New Roman" panose="02020603050405020304" pitchFamily="18" charset="0"/>
              </a:rPr>
              <a:t>Quay sang lính</a:t>
            </a:r>
            <a:r>
              <a:rPr lang="vi-VN" sz="1300" dirty="0">
                <a:latin typeface="Times New Roman" panose="02020603050405020304" pitchFamily="18" charset="0"/>
                <a:cs typeface="Times New Roman" panose="02020603050405020304" pitchFamily="18" charset="0"/>
              </a:rPr>
              <a:t>) Trói nó lại cho tao (</a:t>
            </a:r>
            <a:r>
              <a:rPr lang="vi-VN" sz="1300" i="1" dirty="0">
                <a:latin typeface="Times New Roman" panose="02020603050405020304" pitchFamily="18" charset="0"/>
                <a:cs typeface="Times New Roman" panose="02020603050405020304" pitchFamily="18" charset="0"/>
              </a:rPr>
              <a:t>chỉ dì Năm</a:t>
            </a:r>
            <a:r>
              <a:rPr lang="vi-VN" sz="1300" dirty="0">
                <a:latin typeface="Times New Roman" panose="02020603050405020304" pitchFamily="18" charset="0"/>
                <a:cs typeface="Times New Roman" panose="02020603050405020304" pitchFamily="18" charset="0"/>
              </a:rPr>
              <a:t>). Cứ trói đi. Tao ra lịnh mà (</a:t>
            </a:r>
            <a:r>
              <a:rPr lang="vi-VN" sz="1300" i="1" dirty="0">
                <a:latin typeface="Times New Roman" panose="02020603050405020304" pitchFamily="18" charset="0"/>
                <a:cs typeface="Times New Roman" panose="02020603050405020304" pitchFamily="18" charset="0"/>
              </a:rPr>
              <a:t>lính trói dì Năm lại</a:t>
            </a:r>
            <a:r>
              <a:rPr lang="vi-VN" sz="1300" dirty="0">
                <a:latin typeface="Times New Roman" panose="02020603050405020304" pitchFamily="18" charset="0"/>
                <a:cs typeface="Times New Roman" panose="02020603050405020304" pitchFamily="18" charset="0"/>
              </a:rPr>
              <a:t>).</a:t>
            </a:r>
          </a:p>
          <a:p>
            <a:pPr>
              <a:buNone/>
            </a:pPr>
            <a:r>
              <a:rPr lang="vi-VN" sz="1300" dirty="0">
                <a:latin typeface="Times New Roman" panose="02020603050405020304" pitchFamily="18" charset="0"/>
                <a:cs typeface="Times New Roman" panose="02020603050405020304" pitchFamily="18" charset="0"/>
              </a:rPr>
              <a:t>An:         - (</a:t>
            </a:r>
            <a:r>
              <a:rPr lang="vi-VN" sz="1300" i="1" dirty="0">
                <a:latin typeface="Times New Roman" panose="02020603050405020304" pitchFamily="18" charset="0"/>
                <a:cs typeface="Times New Roman" panose="02020603050405020304" pitchFamily="18" charset="0"/>
              </a:rPr>
              <a:t>Ôm dì Năm, khóc òa</a:t>
            </a:r>
            <a:r>
              <a:rPr lang="vi-VN" sz="1300" dirty="0">
                <a:latin typeface="Times New Roman" panose="02020603050405020304" pitchFamily="18" charset="0"/>
                <a:cs typeface="Times New Roman" panose="02020603050405020304" pitchFamily="18" charset="0"/>
              </a:rPr>
              <a:t>) Má ơi má!</a:t>
            </a:r>
          </a:p>
          <a:p>
            <a:pPr>
              <a:buNone/>
            </a:pPr>
            <a:r>
              <a:rPr lang="vi-VN" sz="1300" dirty="0">
                <a:latin typeface="Times New Roman" panose="02020603050405020304" pitchFamily="18" charset="0"/>
                <a:cs typeface="Times New Roman" panose="02020603050405020304" pitchFamily="18" charset="0"/>
              </a:rPr>
              <a:t>Cán bộ:  - (</a:t>
            </a:r>
            <a:r>
              <a:rPr lang="vi-VN" sz="1300" i="1" dirty="0">
                <a:latin typeface="Times New Roman" panose="02020603050405020304" pitchFamily="18" charset="0"/>
                <a:cs typeface="Times New Roman" panose="02020603050405020304" pitchFamily="18" charset="0"/>
              </a:rPr>
              <a:t>Buông đũa đứng dậy</a:t>
            </a:r>
            <a:r>
              <a:rPr lang="vi-VN" sz="1300" dirty="0">
                <a:latin typeface="Times New Roman" panose="02020603050405020304" pitchFamily="18" charset="0"/>
                <a:cs typeface="Times New Roman" panose="02020603050405020304" pitchFamily="18" charset="0"/>
              </a:rPr>
              <a:t>) Vợ tôi...</a:t>
            </a:r>
          </a:p>
          <a:p>
            <a:pPr>
              <a:buNone/>
            </a:pPr>
            <a:r>
              <a:rPr lang="vi-VN" sz="1300" dirty="0">
                <a:latin typeface="Times New Roman" panose="02020603050405020304" pitchFamily="18" charset="0"/>
                <a:cs typeface="Times New Roman" panose="02020603050405020304" pitchFamily="18" charset="0"/>
              </a:rPr>
              <a:t>Lính:      - Ngồi xuống! (</a:t>
            </a:r>
            <a:r>
              <a:rPr lang="vi-VN" sz="1300" i="1" dirty="0">
                <a:latin typeface="Times New Roman" panose="02020603050405020304" pitchFamily="18" charset="0"/>
                <a:cs typeface="Times New Roman" panose="02020603050405020304" pitchFamily="18" charset="0"/>
              </a:rPr>
              <a:t>Chĩa súng vào chú cán bộ</a:t>
            </a:r>
            <a:r>
              <a:rPr lang="vi-VN" sz="1300" dirty="0">
                <a:latin typeface="Times New Roman" panose="02020603050405020304" pitchFamily="18" charset="0"/>
                <a:cs typeface="Times New Roman" panose="02020603050405020304" pitchFamily="18" charset="0"/>
              </a:rPr>
              <a:t>) Rục rịch tao bắn.</a:t>
            </a:r>
          </a:p>
          <a:p>
            <a:pPr>
              <a:buNone/>
            </a:pPr>
            <a:r>
              <a:rPr lang="vi-VN" sz="1300" dirty="0">
                <a:latin typeface="Times New Roman" panose="02020603050405020304" pitchFamily="18" charset="0"/>
                <a:cs typeface="Times New Roman" panose="02020603050405020304" pitchFamily="18" charset="0"/>
              </a:rPr>
              <a:t>Dì Năm: - Trời ơi! Tui có tội tình chi?</a:t>
            </a:r>
          </a:p>
          <a:p>
            <a:pPr>
              <a:buNone/>
            </a:pPr>
            <a:r>
              <a:rPr lang="vi-VN" sz="1300" dirty="0">
                <a:latin typeface="Times New Roman" panose="02020603050405020304" pitchFamily="18" charset="0"/>
                <a:cs typeface="Times New Roman" panose="02020603050405020304" pitchFamily="18" charset="0"/>
              </a:rPr>
              <a:t>Cai:        - (</a:t>
            </a:r>
            <a:r>
              <a:rPr lang="vi-VN" sz="1300" i="1" dirty="0">
                <a:latin typeface="Times New Roman" panose="02020603050405020304" pitchFamily="18" charset="0"/>
                <a:cs typeface="Times New Roman" panose="02020603050405020304" pitchFamily="18" charset="0"/>
              </a:rPr>
              <a:t>Dỗ dành</a:t>
            </a:r>
            <a:r>
              <a:rPr lang="vi-VN" sz="1300" dirty="0">
                <a:latin typeface="Times New Roman" panose="02020603050405020304" pitchFamily="18" charset="0"/>
                <a:cs typeface="Times New Roman" panose="02020603050405020304" pitchFamily="18" charset="0"/>
              </a:rPr>
              <a:t>) Nếu chị nói thiệt, tôi thưởng. Bằng chị nhận anh này là chồng, tôi bắn chị tức thời, đốt luôn cái nhà này nữa.</a:t>
            </a:r>
          </a:p>
          <a:p>
            <a:pPr>
              <a:buNone/>
            </a:pPr>
            <a:r>
              <a:rPr lang="vi-VN" sz="1300" dirty="0">
                <a:latin typeface="Times New Roman" panose="02020603050405020304" pitchFamily="18" charset="0"/>
                <a:cs typeface="Times New Roman" panose="02020603050405020304" pitchFamily="18" charset="0"/>
              </a:rPr>
              <a:t>Dì Năm: -  Mấy cậu... để tui...</a:t>
            </a:r>
          </a:p>
          <a:p>
            <a:pPr>
              <a:buNone/>
            </a:pPr>
            <a:r>
              <a:rPr lang="vi-VN" sz="1300" dirty="0">
                <a:latin typeface="Times New Roman" panose="02020603050405020304" pitchFamily="18" charset="0"/>
                <a:cs typeface="Times New Roman" panose="02020603050405020304" pitchFamily="18" charset="0"/>
              </a:rPr>
              <a:t>Cai:        - Có thế chớ! Nào, nói lẹ đi!</a:t>
            </a:r>
          </a:p>
          <a:p>
            <a:pPr>
              <a:buNone/>
            </a:pPr>
            <a:r>
              <a:rPr lang="vi-VN" sz="1300" dirty="0">
                <a:latin typeface="Times New Roman" panose="02020603050405020304" pitchFamily="18" charset="0"/>
                <a:cs typeface="Times New Roman" panose="02020603050405020304" pitchFamily="18" charset="0"/>
              </a:rPr>
              <a:t>Dì Năm: - (</a:t>
            </a:r>
            <a:r>
              <a:rPr lang="vi-VN" sz="1300" i="1" dirty="0">
                <a:latin typeface="Times New Roman" panose="02020603050405020304" pitchFamily="18" charset="0"/>
                <a:cs typeface="Times New Roman" panose="02020603050405020304" pitchFamily="18" charset="0"/>
              </a:rPr>
              <a:t>nghẹn ngào</a:t>
            </a:r>
            <a:r>
              <a:rPr lang="vi-VN" sz="1300" dirty="0">
                <a:latin typeface="Times New Roman" panose="02020603050405020304" pitchFamily="18" charset="0"/>
                <a:cs typeface="Times New Roman" panose="02020603050405020304" pitchFamily="18" charset="0"/>
              </a:rPr>
              <a:t>) An... (</a:t>
            </a:r>
            <a:r>
              <a:rPr lang="vi-VN" sz="1300" i="1" dirty="0">
                <a:latin typeface="Times New Roman" panose="02020603050405020304" pitchFamily="18" charset="0"/>
                <a:cs typeface="Times New Roman" panose="02020603050405020304" pitchFamily="18" charset="0"/>
              </a:rPr>
              <a:t>An "dạ"</a:t>
            </a:r>
            <a:r>
              <a:rPr lang="vi-VN" sz="1300" dirty="0">
                <a:latin typeface="Times New Roman" panose="02020603050405020304" pitchFamily="18" charset="0"/>
                <a:cs typeface="Times New Roman" panose="02020603050405020304" pitchFamily="18" charset="0"/>
              </a:rPr>
              <a:t>). Mầy qua bà Mười... dắt con heo về..., đội luôn năm giạ lúa. Rồi ... cha con ráng đùm bọc lấy nhau.</a:t>
            </a:r>
          </a:p>
          <a:p>
            <a:pPr>
              <a:buNone/>
            </a:pPr>
            <a:r>
              <a:rPr lang="en-US" sz="1300" dirty="0" smtClean="0">
                <a:latin typeface="Times New Roman" panose="02020603050405020304" pitchFamily="18" charset="0"/>
                <a:cs typeface="Times New Roman" panose="02020603050405020304" pitchFamily="18" charset="0"/>
              </a:rPr>
              <a:t>											</a:t>
            </a:r>
            <a:endParaRPr lang="vi-VN" sz="1300" dirty="0">
              <a:latin typeface="Times New Roman" panose="02020603050405020304" pitchFamily="18" charset="0"/>
              <a:cs typeface="Times New Roman" panose="02020603050405020304" pitchFamily="18" charset="0"/>
            </a:endParaRPr>
          </a:p>
        </p:txBody>
      </p:sp>
      <p:pic>
        <p:nvPicPr>
          <p:cNvPr id="4"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7056438" y="15370"/>
            <a:ext cx="49450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8540668" y="163594"/>
            <a:ext cx="27751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smtClean="0">
                <a:solidFill>
                  <a:srgbClr val="FF0000"/>
                </a:solidFill>
                <a:latin typeface="Times New Roman" panose="02020603050405020304" pitchFamily="18" charset="0"/>
                <a:cs typeface="Times New Roman" panose="02020603050405020304" pitchFamily="18" charset="0"/>
              </a:rPr>
              <a:t>Đọc</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phân</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vai</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1432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5410200" y="1"/>
            <a:ext cx="52578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1"/>
          <p:cNvSpPr>
            <a:spLocks noChangeArrowheads="1"/>
          </p:cNvSpPr>
          <p:nvPr/>
        </p:nvSpPr>
        <p:spPr bwMode="auto">
          <a:xfrm>
            <a:off x="1792288" y="1793875"/>
            <a:ext cx="8610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4400" b="1" dirty="0" err="1">
                <a:solidFill>
                  <a:srgbClr val="00B050"/>
                </a:solidFill>
                <a:latin typeface="Times New Roman" panose="02020603050405020304" pitchFamily="18" charset="0"/>
                <a:cs typeface="Times New Roman" panose="02020603050405020304" pitchFamily="18" charset="0"/>
              </a:rPr>
              <a:t>Nội</a:t>
            </a:r>
            <a:r>
              <a:rPr lang="en-GB" altLang="en-US" sz="4400" b="1" dirty="0">
                <a:solidFill>
                  <a:srgbClr val="00B050"/>
                </a:solidFill>
                <a:latin typeface="Times New Roman" panose="02020603050405020304" pitchFamily="18" charset="0"/>
                <a:cs typeface="Times New Roman" panose="02020603050405020304" pitchFamily="18" charset="0"/>
              </a:rPr>
              <a:t> dung </a:t>
            </a:r>
            <a:r>
              <a:rPr lang="en-GB" altLang="en-US" sz="4400" b="1" dirty="0" err="1">
                <a:solidFill>
                  <a:srgbClr val="00B050"/>
                </a:solidFill>
                <a:latin typeface="Times New Roman" panose="02020603050405020304" pitchFamily="18" charset="0"/>
                <a:cs typeface="Times New Roman" panose="02020603050405020304" pitchFamily="18" charset="0"/>
              </a:rPr>
              <a:t>chính</a:t>
            </a:r>
            <a:r>
              <a:rPr lang="en-GB" altLang="en-US" sz="4400" b="1" dirty="0">
                <a:solidFill>
                  <a:srgbClr val="00B050"/>
                </a:solidFill>
                <a:latin typeface="Times New Roman" panose="02020603050405020304" pitchFamily="18" charset="0"/>
                <a:cs typeface="Times New Roman" panose="02020603050405020304" pitchFamily="18" charset="0"/>
              </a:rPr>
              <a:t> </a:t>
            </a:r>
            <a:r>
              <a:rPr lang="en-GB" altLang="en-US" sz="4400" b="1" dirty="0" err="1">
                <a:solidFill>
                  <a:srgbClr val="00B050"/>
                </a:solidFill>
                <a:latin typeface="Times New Roman" panose="02020603050405020304" pitchFamily="18" charset="0"/>
                <a:cs typeface="Times New Roman" panose="02020603050405020304" pitchFamily="18" charset="0"/>
              </a:rPr>
              <a:t>của</a:t>
            </a:r>
            <a:r>
              <a:rPr lang="en-GB" altLang="en-US" sz="4400" b="1" dirty="0">
                <a:solidFill>
                  <a:srgbClr val="00B050"/>
                </a:solidFill>
                <a:latin typeface="Times New Roman" panose="02020603050405020304" pitchFamily="18" charset="0"/>
                <a:cs typeface="Times New Roman" panose="02020603050405020304" pitchFamily="18" charset="0"/>
              </a:rPr>
              <a:t> </a:t>
            </a:r>
            <a:r>
              <a:rPr lang="en-GB" altLang="en-US" sz="4400" b="1" dirty="0" err="1" smtClean="0">
                <a:solidFill>
                  <a:srgbClr val="00B050"/>
                </a:solidFill>
                <a:latin typeface="Times New Roman" panose="02020603050405020304" pitchFamily="18" charset="0"/>
                <a:cs typeface="Times New Roman" panose="02020603050405020304" pitchFamily="18" charset="0"/>
              </a:rPr>
              <a:t>vở</a:t>
            </a:r>
            <a:r>
              <a:rPr lang="en-GB" altLang="en-US" sz="4400" b="1" dirty="0" smtClean="0">
                <a:solidFill>
                  <a:srgbClr val="00B050"/>
                </a:solidFill>
                <a:latin typeface="Times New Roman" panose="02020603050405020304" pitchFamily="18" charset="0"/>
                <a:cs typeface="Times New Roman" panose="02020603050405020304" pitchFamily="18" charset="0"/>
              </a:rPr>
              <a:t> </a:t>
            </a:r>
            <a:r>
              <a:rPr lang="en-GB" altLang="en-US" sz="4400" b="1" dirty="0" err="1" smtClean="0">
                <a:solidFill>
                  <a:srgbClr val="00B050"/>
                </a:solidFill>
                <a:latin typeface="Times New Roman" panose="02020603050405020304" pitchFamily="18" charset="0"/>
                <a:cs typeface="Times New Roman" panose="02020603050405020304" pitchFamily="18" charset="0"/>
              </a:rPr>
              <a:t>kịch</a:t>
            </a:r>
            <a:r>
              <a:rPr lang="en-GB" altLang="en-US" sz="4400" b="1" dirty="0" smtClean="0">
                <a:solidFill>
                  <a:srgbClr val="00B050"/>
                </a:solidFill>
                <a:latin typeface="Times New Roman" panose="02020603050405020304" pitchFamily="18" charset="0"/>
                <a:cs typeface="Times New Roman" panose="02020603050405020304" pitchFamily="18" charset="0"/>
              </a:rPr>
              <a:t> </a:t>
            </a:r>
            <a:r>
              <a:rPr lang="en-GB" altLang="en-US" sz="4400" b="1" dirty="0" err="1" smtClean="0">
                <a:solidFill>
                  <a:srgbClr val="00B050"/>
                </a:solidFill>
                <a:latin typeface="Times New Roman" panose="02020603050405020304" pitchFamily="18" charset="0"/>
                <a:cs typeface="Times New Roman" panose="02020603050405020304" pitchFamily="18" charset="0"/>
              </a:rPr>
              <a:t>là</a:t>
            </a:r>
            <a:r>
              <a:rPr lang="en-GB" altLang="en-US" sz="4400" b="1" dirty="0" smtClean="0">
                <a:solidFill>
                  <a:srgbClr val="00B050"/>
                </a:solidFill>
                <a:latin typeface="Times New Roman" panose="02020603050405020304" pitchFamily="18" charset="0"/>
                <a:cs typeface="Times New Roman" panose="02020603050405020304" pitchFamily="18" charset="0"/>
              </a:rPr>
              <a:t> </a:t>
            </a:r>
            <a:r>
              <a:rPr lang="en-GB" altLang="en-US" sz="4400" b="1" dirty="0" err="1">
                <a:solidFill>
                  <a:srgbClr val="00B050"/>
                </a:solidFill>
                <a:latin typeface="Times New Roman" panose="02020603050405020304" pitchFamily="18" charset="0"/>
                <a:cs typeface="Times New Roman" panose="02020603050405020304" pitchFamily="18" charset="0"/>
              </a:rPr>
              <a:t>gì</a:t>
            </a:r>
            <a:r>
              <a:rPr lang="en-GB" altLang="en-US" sz="4400" b="1" dirty="0">
                <a:solidFill>
                  <a:srgbClr val="00B050"/>
                </a:solidFill>
                <a:latin typeface="Times New Roman" panose="02020603050405020304" pitchFamily="18" charset="0"/>
                <a:cs typeface="Times New Roman" panose="02020603050405020304" pitchFamily="18" charset="0"/>
              </a:rPr>
              <a:t>?</a:t>
            </a:r>
          </a:p>
        </p:txBody>
      </p:sp>
      <p:sp>
        <p:nvSpPr>
          <p:cNvPr id="38916" name="Rectangle 2"/>
          <p:cNvSpPr>
            <a:spLocks noChangeArrowheads="1"/>
          </p:cNvSpPr>
          <p:nvPr/>
        </p:nvSpPr>
        <p:spPr bwMode="auto">
          <a:xfrm>
            <a:off x="6324600" y="257176"/>
            <a:ext cx="2598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err="1">
                <a:solidFill>
                  <a:srgbClr val="FF0000"/>
                </a:solidFill>
                <a:latin typeface="Times New Roman" panose="02020603050405020304" pitchFamily="18" charset="0"/>
                <a:cs typeface="Times New Roman" panose="02020603050405020304" pitchFamily="18" charset="0"/>
              </a:rPr>
              <a:t>Nội</a:t>
            </a:r>
            <a:r>
              <a:rPr lang="en-US" altLang="en-US" sz="4800" b="1" dirty="0">
                <a:solidFill>
                  <a:srgbClr val="FF0000"/>
                </a:solidFill>
                <a:latin typeface="Times New Roman" panose="02020603050405020304" pitchFamily="18" charset="0"/>
                <a:cs typeface="Times New Roman" panose="02020603050405020304" pitchFamily="18" charset="0"/>
              </a:rPr>
              <a:t> dung</a:t>
            </a:r>
          </a:p>
        </p:txBody>
      </p:sp>
      <p:sp>
        <p:nvSpPr>
          <p:cNvPr id="5" name="Rectangle 1"/>
          <p:cNvSpPr>
            <a:spLocks noChangeArrowheads="1"/>
          </p:cNvSpPr>
          <p:nvPr/>
        </p:nvSpPr>
        <p:spPr bwMode="auto">
          <a:xfrm>
            <a:off x="958467" y="2810220"/>
            <a:ext cx="10642293" cy="2554545"/>
          </a:xfrm>
          <a:prstGeom prst="rect">
            <a:avLst/>
          </a:prstGeom>
          <a:solidFill>
            <a:schemeClr val="accent2">
              <a:lumMod val="20000"/>
              <a:lumOff val="80000"/>
            </a:schemeClr>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FontTx/>
              <a:buNone/>
            </a:pPr>
            <a:r>
              <a:rPr lang="en-US" altLang="en-US" sz="4000" dirty="0" smtClean="0">
                <a:solidFill>
                  <a:srgbClr val="0000CC"/>
                </a:solidFill>
                <a:latin typeface="Times New Roman" panose="02020603050405020304" pitchFamily="18" charset="0"/>
                <a:cs typeface="Times New Roman" panose="02020603050405020304" pitchFamily="18" charset="0"/>
              </a:rPr>
              <a:t>Ca </a:t>
            </a:r>
            <a:r>
              <a:rPr lang="en-US" altLang="en-US" sz="4000" dirty="0" err="1" smtClean="0">
                <a:solidFill>
                  <a:srgbClr val="0000CC"/>
                </a:solidFill>
                <a:latin typeface="Times New Roman" panose="02020603050405020304" pitchFamily="18" charset="0"/>
                <a:cs typeface="Times New Roman" panose="02020603050405020304" pitchFamily="18" charset="0"/>
              </a:rPr>
              <a:t>ngợi</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mẹ</a:t>
            </a:r>
            <a:r>
              <a:rPr lang="en-US" altLang="en-US" sz="4000" dirty="0" smtClean="0">
                <a:solidFill>
                  <a:srgbClr val="0000CC"/>
                </a:solidFill>
                <a:latin typeface="Times New Roman" panose="02020603050405020304" pitchFamily="18" charset="0"/>
                <a:cs typeface="Times New Roman" panose="02020603050405020304" pitchFamily="18" charset="0"/>
              </a:rPr>
              <a:t> con </a:t>
            </a:r>
            <a:r>
              <a:rPr lang="en-US" altLang="en-US" sz="4000" dirty="0" err="1" smtClean="0">
                <a:solidFill>
                  <a:srgbClr val="0000CC"/>
                </a:solidFill>
                <a:latin typeface="Times New Roman" panose="02020603050405020304" pitchFamily="18" charset="0"/>
                <a:cs typeface="Times New Roman" panose="02020603050405020304" pitchFamily="18" charset="0"/>
              </a:rPr>
              <a:t>dì</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Năm</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dũng</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cảm</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thông</a:t>
            </a:r>
            <a:r>
              <a:rPr lang="en-US" altLang="en-US" sz="4000" dirty="0" smtClean="0">
                <a:solidFill>
                  <a:srgbClr val="0000CC"/>
                </a:solidFill>
                <a:latin typeface="Times New Roman" panose="02020603050405020304" pitchFamily="18" charset="0"/>
                <a:cs typeface="Times New Roman" panose="02020603050405020304" pitchFamily="18" charset="0"/>
              </a:rPr>
              <a:t> minh, </a:t>
            </a:r>
            <a:r>
              <a:rPr lang="en-US" altLang="en-US" sz="4000" dirty="0" err="1" smtClean="0">
                <a:solidFill>
                  <a:srgbClr val="0000CC"/>
                </a:solidFill>
                <a:latin typeface="Times New Roman" panose="02020603050405020304" pitchFamily="18" charset="0"/>
                <a:cs typeface="Times New Roman" panose="02020603050405020304" pitchFamily="18" charset="0"/>
              </a:rPr>
              <a:t>mưu</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trí</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trong</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cuộc</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đấu</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trí</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với</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giặc</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cứu</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cán</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bộ</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cách</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mạng</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đồng</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thời</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thể</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hiện</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tấm</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lòng</a:t>
            </a:r>
            <a:r>
              <a:rPr lang="en-US" altLang="en-US" sz="4000" dirty="0" smtClean="0">
                <a:solidFill>
                  <a:srgbClr val="0000CC"/>
                </a:solidFill>
                <a:latin typeface="Times New Roman" panose="02020603050405020304" pitchFamily="18" charset="0"/>
                <a:cs typeface="Times New Roman" panose="02020603050405020304" pitchFamily="18" charset="0"/>
              </a:rPr>
              <a:t> son </a:t>
            </a:r>
            <a:r>
              <a:rPr lang="en-US" altLang="en-US" sz="4000" dirty="0" err="1" smtClean="0">
                <a:solidFill>
                  <a:srgbClr val="0000CC"/>
                </a:solidFill>
                <a:latin typeface="Times New Roman" panose="02020603050405020304" pitchFamily="18" charset="0"/>
                <a:cs typeface="Times New Roman" panose="02020603050405020304" pitchFamily="18" charset="0"/>
              </a:rPr>
              <a:t>sắt</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của</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người</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dân</a:t>
            </a:r>
            <a:r>
              <a:rPr lang="en-US" altLang="en-US" sz="4000" dirty="0" smtClean="0">
                <a:solidFill>
                  <a:srgbClr val="0000CC"/>
                </a:solidFill>
                <a:latin typeface="Times New Roman" panose="02020603050405020304" pitchFamily="18" charset="0"/>
                <a:cs typeface="Times New Roman" panose="02020603050405020304" pitchFamily="18" charset="0"/>
              </a:rPr>
              <a:t> Nam </a:t>
            </a:r>
            <a:r>
              <a:rPr lang="en-US" altLang="en-US" sz="4000" dirty="0" err="1" smtClean="0">
                <a:solidFill>
                  <a:srgbClr val="0000CC"/>
                </a:solidFill>
                <a:latin typeface="Times New Roman" panose="02020603050405020304" pitchFamily="18" charset="0"/>
                <a:cs typeface="Times New Roman" panose="02020603050405020304" pitchFamily="18" charset="0"/>
              </a:rPr>
              <a:t>Bộ</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đối</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với</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cách</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mạng</a:t>
            </a:r>
            <a:r>
              <a:rPr lang="en-US" altLang="en-US" sz="4000" dirty="0" smtClean="0">
                <a:solidFill>
                  <a:srgbClr val="0000CC"/>
                </a:solidFill>
                <a:latin typeface="Times New Roman" panose="02020603050405020304" pitchFamily="18" charset="0"/>
                <a:cs typeface="Times New Roman" panose="02020603050405020304" pitchFamily="18" charset="0"/>
              </a:rPr>
              <a:t>.</a:t>
            </a:r>
            <a:r>
              <a:rPr lang="vi-VN" altLang="en-US" sz="4000" dirty="0">
                <a:solidFill>
                  <a:srgbClr val="0000C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19484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5410200" y="1"/>
            <a:ext cx="52578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p:cNvSpPr>
            <a:spLocks noChangeArrowheads="1"/>
          </p:cNvSpPr>
          <p:nvPr/>
        </p:nvSpPr>
        <p:spPr bwMode="auto">
          <a:xfrm>
            <a:off x="6581775" y="257176"/>
            <a:ext cx="2084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Dặn dò</a:t>
            </a:r>
          </a:p>
        </p:txBody>
      </p:sp>
      <p:sp>
        <p:nvSpPr>
          <p:cNvPr id="5" name="Rectangle 1"/>
          <p:cNvSpPr>
            <a:spLocks noChangeArrowheads="1"/>
          </p:cNvSpPr>
          <p:nvPr/>
        </p:nvSpPr>
        <p:spPr bwMode="auto">
          <a:xfrm>
            <a:off x="1765300" y="1676401"/>
            <a:ext cx="8610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FontTx/>
              <a:buChar char="-"/>
            </a:pPr>
            <a:r>
              <a:rPr lang="en-US" altLang="en-US" sz="4000" dirty="0" err="1">
                <a:solidFill>
                  <a:srgbClr val="0000CC"/>
                </a:solidFill>
                <a:latin typeface="Times New Roman" panose="02020603050405020304" pitchFamily="18" charset="0"/>
                <a:cs typeface="Times New Roman" panose="02020603050405020304" pitchFamily="18" charset="0"/>
              </a:rPr>
              <a:t>Đọc</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lại</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bài</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tập</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đọc</a:t>
            </a:r>
            <a:endParaRPr lang="en-US" altLang="en-US" sz="4000" dirty="0">
              <a:solidFill>
                <a:srgbClr val="0000CC"/>
              </a:solidFill>
              <a:latin typeface="Times New Roman" panose="02020603050405020304" pitchFamily="18" charset="0"/>
              <a:cs typeface="Times New Roman" panose="02020603050405020304" pitchFamily="18" charset="0"/>
            </a:endParaRPr>
          </a:p>
          <a:p>
            <a:pPr algn="just">
              <a:buFontTx/>
              <a:buChar char="-"/>
            </a:pPr>
            <a:r>
              <a:rPr lang="en-US" altLang="en-US" sz="4000" dirty="0" err="1">
                <a:solidFill>
                  <a:srgbClr val="0000CC"/>
                </a:solidFill>
                <a:latin typeface="Times New Roman" panose="02020603050405020304" pitchFamily="18" charset="0"/>
                <a:cs typeface="Times New Roman" panose="02020603050405020304" pitchFamily="18" charset="0"/>
              </a:rPr>
              <a:t>Chuẩn</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bị</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bài</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Lòng</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dân</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tiếp</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theo</a:t>
            </a:r>
            <a:r>
              <a:rPr lang="en-US" altLang="en-US" sz="4000" dirty="0" smtClean="0">
                <a:solidFill>
                  <a:srgbClr val="0000CC"/>
                </a:solidFill>
                <a:latin typeface="Times New Roman" panose="02020603050405020304" pitchFamily="18" charset="0"/>
                <a:cs typeface="Times New Roman" panose="02020603050405020304" pitchFamily="18" charset="0"/>
              </a:rPr>
              <a:t>)</a:t>
            </a:r>
            <a:endParaRPr lang="vi-VN" altLang="en-US" sz="40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616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TextBox 1"/>
          <p:cNvSpPr txBox="1">
            <a:spLocks noChangeArrowheads="1"/>
          </p:cNvSpPr>
          <p:nvPr/>
        </p:nvSpPr>
        <p:spPr bwMode="auto">
          <a:xfrm>
            <a:off x="4781550" y="0"/>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000" b="1" dirty="0" smtClean="0">
                <a:solidFill>
                  <a:srgbClr val="990033"/>
                </a:solidFill>
              </a:rPr>
              <a:t>LÒNG DÂN</a:t>
            </a:r>
            <a:endParaRPr lang="vi-VN" altLang="en-US" sz="2000" dirty="0">
              <a:solidFill>
                <a:srgbClr val="990033"/>
              </a:solidFill>
            </a:endParaRPr>
          </a:p>
        </p:txBody>
      </p:sp>
      <p:sp>
        <p:nvSpPr>
          <p:cNvPr id="14343" name="Rectangle 5"/>
          <p:cNvSpPr>
            <a:spLocks noChangeArrowheads="1"/>
          </p:cNvSpPr>
          <p:nvPr/>
        </p:nvSpPr>
        <p:spPr bwMode="auto">
          <a:xfrm>
            <a:off x="109481" y="126694"/>
            <a:ext cx="11906249"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1350" b="1" dirty="0" smtClean="0">
                <a:latin typeface="Times New Roman" panose="02020603050405020304" pitchFamily="18" charset="0"/>
                <a:cs typeface="Times New Roman" panose="02020603050405020304" pitchFamily="18" charset="0"/>
              </a:rPr>
              <a:t>Nhân </a:t>
            </a:r>
            <a:r>
              <a:rPr lang="vi-VN" sz="1350" b="1" dirty="0">
                <a:latin typeface="Times New Roman" panose="02020603050405020304" pitchFamily="18" charset="0"/>
                <a:cs typeface="Times New Roman" panose="02020603050405020304" pitchFamily="18" charset="0"/>
              </a:rPr>
              <a:t>vật</a:t>
            </a:r>
            <a:r>
              <a:rPr lang="vi-VN" sz="1350" dirty="0">
                <a:latin typeface="Times New Roman" panose="02020603050405020304" pitchFamily="18" charset="0"/>
                <a:cs typeface="Times New Roman" panose="02020603050405020304" pitchFamily="18" charset="0"/>
              </a:rPr>
              <a:t>: Dì Năm - 29 tuổi</a:t>
            </a:r>
          </a:p>
          <a:p>
            <a:pPr>
              <a:buNone/>
            </a:pPr>
            <a:r>
              <a:rPr lang="vi-VN" sz="1350" dirty="0">
                <a:latin typeface="Times New Roman" panose="02020603050405020304" pitchFamily="18" charset="0"/>
                <a:cs typeface="Times New Roman" panose="02020603050405020304" pitchFamily="18" charset="0"/>
              </a:rPr>
              <a:t>                 An -12 tuổi, con trai dì </a:t>
            </a:r>
            <a:r>
              <a:rPr lang="vi-VN" sz="1350" dirty="0" smtClean="0">
                <a:latin typeface="Times New Roman" panose="02020603050405020304" pitchFamily="18" charset="0"/>
                <a:cs typeface="Times New Roman" panose="02020603050405020304" pitchFamily="18" charset="0"/>
              </a:rPr>
              <a:t>Năm</a:t>
            </a:r>
          </a:p>
          <a:p>
            <a:pPr>
              <a:buNone/>
            </a:pPr>
            <a:r>
              <a:rPr lang="vi-VN" sz="1350" dirty="0" smtClean="0">
                <a:latin typeface="Times New Roman" panose="02020603050405020304" pitchFamily="18" charset="0"/>
                <a:cs typeface="Times New Roman" panose="02020603050405020304" pitchFamily="18" charset="0"/>
              </a:rPr>
              <a:t>                 Chú cán bộ</a:t>
            </a:r>
            <a:endParaRPr lang="vi-VN" sz="1350" dirty="0">
              <a:latin typeface="Times New Roman" panose="02020603050405020304" pitchFamily="18" charset="0"/>
              <a:cs typeface="Times New Roman" panose="02020603050405020304" pitchFamily="18" charset="0"/>
            </a:endParaRPr>
          </a:p>
          <a:p>
            <a:pPr>
              <a:buNone/>
            </a:pPr>
            <a:r>
              <a:rPr lang="vi-VN" sz="1350" dirty="0">
                <a:latin typeface="Times New Roman" panose="02020603050405020304" pitchFamily="18" charset="0"/>
                <a:cs typeface="Times New Roman" panose="02020603050405020304" pitchFamily="18" charset="0"/>
              </a:rPr>
              <a:t>                 Lính</a:t>
            </a:r>
          </a:p>
          <a:p>
            <a:pPr>
              <a:buNone/>
            </a:pPr>
            <a:r>
              <a:rPr lang="vi-VN" sz="1350" dirty="0">
                <a:latin typeface="Times New Roman" panose="02020603050405020304" pitchFamily="18" charset="0"/>
                <a:cs typeface="Times New Roman" panose="02020603050405020304" pitchFamily="18" charset="0"/>
              </a:rPr>
              <a:t>                 Cai</a:t>
            </a:r>
          </a:p>
          <a:p>
            <a:pPr>
              <a:buNone/>
            </a:pPr>
            <a:r>
              <a:rPr lang="vi-VN" sz="1350" b="1" dirty="0">
                <a:latin typeface="Times New Roman" panose="02020603050405020304" pitchFamily="18" charset="0"/>
                <a:cs typeface="Times New Roman" panose="02020603050405020304" pitchFamily="18" charset="0"/>
              </a:rPr>
              <a:t>Cảnh trí</a:t>
            </a:r>
            <a:r>
              <a:rPr lang="vi-VN" sz="1350" dirty="0">
                <a:latin typeface="Times New Roman" panose="02020603050405020304" pitchFamily="18" charset="0"/>
                <a:cs typeface="Times New Roman" panose="02020603050405020304" pitchFamily="18" charset="0"/>
              </a:rPr>
              <a:t>: Một ngôi nhà nông thôn Nam Bộ. Cửa nhà quay vào phía trong sân khấu. Bên trái kê một cái bàn, hai cái ghế. Bên phải là một chõng tre, trên có mâm cơm.</a:t>
            </a:r>
          </a:p>
          <a:p>
            <a:pPr>
              <a:buNone/>
            </a:pPr>
            <a:r>
              <a:rPr lang="vi-VN" sz="1350" b="1" dirty="0">
                <a:latin typeface="Times New Roman" panose="02020603050405020304" pitchFamily="18" charset="0"/>
                <a:cs typeface="Times New Roman" panose="02020603050405020304" pitchFamily="18" charset="0"/>
              </a:rPr>
              <a:t>Thời gian</a:t>
            </a:r>
            <a:r>
              <a:rPr lang="vi-VN" sz="1350" dirty="0">
                <a:latin typeface="Times New Roman" panose="02020603050405020304" pitchFamily="18" charset="0"/>
                <a:cs typeface="Times New Roman" panose="02020603050405020304" pitchFamily="18" charset="0"/>
              </a:rPr>
              <a:t>: Buổi trưa. Má con dì Năm đang ăn cơm thì một chú cán bộ bị địch rượt bắt chạy vô. Dì Năm chỉ kịp đưa chú một chiếc áo để thay, rồi bảo chú ngồi xuống chõng </a:t>
            </a:r>
            <a:r>
              <a:rPr lang="vi-VN" sz="1350" dirty="0" smtClean="0">
                <a:latin typeface="Times New Roman" panose="02020603050405020304" pitchFamily="18" charset="0"/>
                <a:cs typeface="Times New Roman" panose="02020603050405020304" pitchFamily="18" charset="0"/>
              </a:rPr>
              <a:t>vờ ăn </a:t>
            </a:r>
            <a:r>
              <a:rPr lang="vi-VN" sz="1350" dirty="0">
                <a:latin typeface="Times New Roman" panose="02020603050405020304" pitchFamily="18" charset="0"/>
                <a:cs typeface="Times New Roman" panose="02020603050405020304" pitchFamily="18" charset="0"/>
              </a:rPr>
              <a:t>cơm. Vừa lúc ấy, một tên cai và một tên lính chạy tới.</a:t>
            </a:r>
          </a:p>
          <a:p>
            <a:pPr>
              <a:buNone/>
            </a:pPr>
            <a:r>
              <a:rPr lang="vi-VN" sz="1350" dirty="0">
                <a:latin typeface="Times New Roman" panose="02020603050405020304" pitchFamily="18" charset="0"/>
                <a:cs typeface="Times New Roman" panose="02020603050405020304" pitchFamily="18" charset="0"/>
              </a:rPr>
              <a:t>Cai:        - Anh chị kia!</a:t>
            </a:r>
          </a:p>
          <a:p>
            <a:pPr>
              <a:buNone/>
            </a:pPr>
            <a:r>
              <a:rPr lang="vi-VN" sz="1350" dirty="0">
                <a:latin typeface="Times New Roman" panose="02020603050405020304" pitchFamily="18" charset="0"/>
                <a:cs typeface="Times New Roman" panose="02020603050405020304" pitchFamily="18" charset="0"/>
              </a:rPr>
              <a:t>Dì Năm: - Dạ, cậu kêu chi?</a:t>
            </a:r>
          </a:p>
          <a:p>
            <a:pPr>
              <a:buNone/>
            </a:pPr>
            <a:r>
              <a:rPr lang="vi-VN" sz="1350" dirty="0">
                <a:latin typeface="Times New Roman" panose="02020603050405020304" pitchFamily="18" charset="0"/>
                <a:cs typeface="Times New Roman" panose="02020603050405020304" pitchFamily="18" charset="0"/>
              </a:rPr>
              <a:t>Cai:        - Có thấy một người mới chạy vô đây không?</a:t>
            </a:r>
          </a:p>
          <a:p>
            <a:pPr>
              <a:buNone/>
            </a:pPr>
            <a:r>
              <a:rPr lang="vi-VN" sz="1350" dirty="0">
                <a:latin typeface="Times New Roman" panose="02020603050405020304" pitchFamily="18" charset="0"/>
                <a:cs typeface="Times New Roman" panose="02020603050405020304" pitchFamily="18" charset="0"/>
              </a:rPr>
              <a:t>Dì Năm: - Dạ, hổng thấy.</a:t>
            </a:r>
          </a:p>
          <a:p>
            <a:pPr>
              <a:buNone/>
            </a:pPr>
            <a:r>
              <a:rPr lang="vi-VN" sz="1350" dirty="0">
                <a:latin typeface="Times New Roman" panose="02020603050405020304" pitchFamily="18" charset="0"/>
                <a:cs typeface="Times New Roman" panose="02020603050405020304" pitchFamily="18" charset="0"/>
              </a:rPr>
              <a:t>Cán bộ:  - Lâu mau rồi cậu?</a:t>
            </a:r>
          </a:p>
          <a:p>
            <a:pPr>
              <a:buNone/>
            </a:pPr>
            <a:r>
              <a:rPr lang="vi-VN" sz="1350" dirty="0">
                <a:latin typeface="Times New Roman" panose="02020603050405020304" pitchFamily="18" charset="0"/>
                <a:cs typeface="Times New Roman" panose="02020603050405020304" pitchFamily="18" charset="0"/>
              </a:rPr>
              <a:t>Cai:        - Mới tức thời đây.</a:t>
            </a:r>
          </a:p>
          <a:p>
            <a:pPr>
              <a:buNone/>
            </a:pPr>
            <a:r>
              <a:rPr lang="vi-VN" sz="1350" dirty="0">
                <a:latin typeface="Times New Roman" panose="02020603050405020304" pitchFamily="18" charset="0"/>
                <a:cs typeface="Times New Roman" panose="02020603050405020304" pitchFamily="18" charset="0"/>
              </a:rPr>
              <a:t>Cai:        - Thiệt không thấy chớ? Rõ ràng nó quẹo vô đây (</a:t>
            </a:r>
            <a:r>
              <a:rPr lang="vi-VN" sz="1350" i="1" dirty="0">
                <a:latin typeface="Times New Roman" panose="02020603050405020304" pitchFamily="18" charset="0"/>
                <a:cs typeface="Times New Roman" panose="02020603050405020304" pitchFamily="18" charset="0"/>
              </a:rPr>
              <a:t>vẻ bực dọc</a:t>
            </a:r>
            <a:r>
              <a:rPr lang="vi-VN" sz="1350" dirty="0">
                <a:latin typeface="Times New Roman" panose="02020603050405020304" pitchFamily="18" charset="0"/>
                <a:cs typeface="Times New Roman" panose="02020603050405020304" pitchFamily="18" charset="0"/>
              </a:rPr>
              <a:t>). Anh nầy là...</a:t>
            </a:r>
          </a:p>
          <a:p>
            <a:pPr>
              <a:buNone/>
            </a:pPr>
            <a:r>
              <a:rPr lang="vi-VN" sz="1350" dirty="0">
                <a:latin typeface="Times New Roman" panose="02020603050405020304" pitchFamily="18" charset="0"/>
                <a:cs typeface="Times New Roman" panose="02020603050405020304" pitchFamily="18" charset="0"/>
              </a:rPr>
              <a:t>Dì Năm: - Chồng tui. Thằng nầy là con.</a:t>
            </a:r>
          </a:p>
          <a:p>
            <a:pPr>
              <a:buNone/>
            </a:pPr>
            <a:r>
              <a:rPr lang="vi-VN" sz="1350" dirty="0">
                <a:latin typeface="Times New Roman" panose="02020603050405020304" pitchFamily="18" charset="0"/>
                <a:cs typeface="Times New Roman" panose="02020603050405020304" pitchFamily="18" charset="0"/>
              </a:rPr>
              <a:t>Cai:        - (</a:t>
            </a:r>
            <a:r>
              <a:rPr lang="vi-VN" sz="1350" i="1" dirty="0">
                <a:latin typeface="Times New Roman" panose="02020603050405020304" pitchFamily="18" charset="0"/>
                <a:cs typeface="Times New Roman" panose="02020603050405020304" pitchFamily="18" charset="0"/>
              </a:rPr>
              <a:t>Xẵng giọng</a:t>
            </a:r>
            <a:r>
              <a:rPr lang="vi-VN" sz="1350" dirty="0">
                <a:latin typeface="Times New Roman" panose="02020603050405020304" pitchFamily="18" charset="0"/>
                <a:cs typeface="Times New Roman" panose="02020603050405020304" pitchFamily="18" charset="0"/>
              </a:rPr>
              <a:t>) Chồng chị à?</a:t>
            </a:r>
          </a:p>
          <a:p>
            <a:pPr>
              <a:buNone/>
            </a:pPr>
            <a:r>
              <a:rPr lang="vi-VN" sz="1350" dirty="0">
                <a:latin typeface="Times New Roman" panose="02020603050405020304" pitchFamily="18" charset="0"/>
                <a:cs typeface="Times New Roman" panose="02020603050405020304" pitchFamily="18" charset="0"/>
              </a:rPr>
              <a:t>Dì Năm: - Dạ, chồng tui.</a:t>
            </a:r>
          </a:p>
          <a:p>
            <a:pPr>
              <a:buNone/>
            </a:pPr>
            <a:r>
              <a:rPr lang="vi-VN" sz="1350" dirty="0">
                <a:latin typeface="Times New Roman" panose="02020603050405020304" pitchFamily="18" charset="0"/>
                <a:cs typeface="Times New Roman" panose="02020603050405020304" pitchFamily="18" charset="0"/>
              </a:rPr>
              <a:t>Cai:        - Để coi. (</a:t>
            </a:r>
            <a:r>
              <a:rPr lang="vi-VN" sz="1350" i="1" dirty="0">
                <a:latin typeface="Times New Roman" panose="02020603050405020304" pitchFamily="18" charset="0"/>
                <a:cs typeface="Times New Roman" panose="02020603050405020304" pitchFamily="18" charset="0"/>
              </a:rPr>
              <a:t>Quay sang lính</a:t>
            </a:r>
            <a:r>
              <a:rPr lang="vi-VN" sz="1350" dirty="0">
                <a:latin typeface="Times New Roman" panose="02020603050405020304" pitchFamily="18" charset="0"/>
                <a:cs typeface="Times New Roman" panose="02020603050405020304" pitchFamily="18" charset="0"/>
              </a:rPr>
              <a:t>) Trói nó lại cho tao (</a:t>
            </a:r>
            <a:r>
              <a:rPr lang="vi-VN" sz="1350" i="1" dirty="0">
                <a:latin typeface="Times New Roman" panose="02020603050405020304" pitchFamily="18" charset="0"/>
                <a:cs typeface="Times New Roman" panose="02020603050405020304" pitchFamily="18" charset="0"/>
              </a:rPr>
              <a:t>chỉ dì Năm</a:t>
            </a:r>
            <a:r>
              <a:rPr lang="vi-VN" sz="1350" dirty="0">
                <a:latin typeface="Times New Roman" panose="02020603050405020304" pitchFamily="18" charset="0"/>
                <a:cs typeface="Times New Roman" panose="02020603050405020304" pitchFamily="18" charset="0"/>
              </a:rPr>
              <a:t>). Cứ trói đi. Tao ra lịnh mà (</a:t>
            </a:r>
            <a:r>
              <a:rPr lang="vi-VN" sz="1350" i="1" dirty="0">
                <a:latin typeface="Times New Roman" panose="02020603050405020304" pitchFamily="18" charset="0"/>
                <a:cs typeface="Times New Roman" panose="02020603050405020304" pitchFamily="18" charset="0"/>
              </a:rPr>
              <a:t>lính trói dì Năm lại</a:t>
            </a:r>
            <a:r>
              <a:rPr lang="vi-VN" sz="1350" dirty="0">
                <a:latin typeface="Times New Roman" panose="02020603050405020304" pitchFamily="18" charset="0"/>
                <a:cs typeface="Times New Roman" panose="02020603050405020304" pitchFamily="18" charset="0"/>
              </a:rPr>
              <a:t>).</a:t>
            </a:r>
          </a:p>
          <a:p>
            <a:pPr>
              <a:buNone/>
            </a:pPr>
            <a:r>
              <a:rPr lang="vi-VN" sz="1350" dirty="0">
                <a:latin typeface="Times New Roman" panose="02020603050405020304" pitchFamily="18" charset="0"/>
                <a:cs typeface="Times New Roman" panose="02020603050405020304" pitchFamily="18" charset="0"/>
              </a:rPr>
              <a:t>An:         - (</a:t>
            </a:r>
            <a:r>
              <a:rPr lang="vi-VN" sz="1350" i="1" dirty="0">
                <a:latin typeface="Times New Roman" panose="02020603050405020304" pitchFamily="18" charset="0"/>
                <a:cs typeface="Times New Roman" panose="02020603050405020304" pitchFamily="18" charset="0"/>
              </a:rPr>
              <a:t>Ôm dì Năm, khóc òa</a:t>
            </a:r>
            <a:r>
              <a:rPr lang="vi-VN" sz="1350" dirty="0">
                <a:latin typeface="Times New Roman" panose="02020603050405020304" pitchFamily="18" charset="0"/>
                <a:cs typeface="Times New Roman" panose="02020603050405020304" pitchFamily="18" charset="0"/>
              </a:rPr>
              <a:t>) Má ơi má!</a:t>
            </a:r>
          </a:p>
          <a:p>
            <a:pPr>
              <a:buNone/>
            </a:pPr>
            <a:r>
              <a:rPr lang="vi-VN" sz="1350" dirty="0">
                <a:latin typeface="Times New Roman" panose="02020603050405020304" pitchFamily="18" charset="0"/>
                <a:cs typeface="Times New Roman" panose="02020603050405020304" pitchFamily="18" charset="0"/>
              </a:rPr>
              <a:t>Cán bộ:  - (</a:t>
            </a:r>
            <a:r>
              <a:rPr lang="vi-VN" sz="1350" i="1" dirty="0">
                <a:latin typeface="Times New Roman" panose="02020603050405020304" pitchFamily="18" charset="0"/>
                <a:cs typeface="Times New Roman" panose="02020603050405020304" pitchFamily="18" charset="0"/>
              </a:rPr>
              <a:t>Buông đũa đứng dậy</a:t>
            </a:r>
            <a:r>
              <a:rPr lang="vi-VN" sz="1350" dirty="0">
                <a:latin typeface="Times New Roman" panose="02020603050405020304" pitchFamily="18" charset="0"/>
                <a:cs typeface="Times New Roman" panose="02020603050405020304" pitchFamily="18" charset="0"/>
              </a:rPr>
              <a:t>) Vợ tôi...</a:t>
            </a:r>
          </a:p>
          <a:p>
            <a:pPr>
              <a:buNone/>
            </a:pPr>
            <a:r>
              <a:rPr lang="vi-VN" sz="1350" dirty="0">
                <a:latin typeface="Times New Roman" panose="02020603050405020304" pitchFamily="18" charset="0"/>
                <a:cs typeface="Times New Roman" panose="02020603050405020304" pitchFamily="18" charset="0"/>
              </a:rPr>
              <a:t>Lính:      - Ngồi xuống! (</a:t>
            </a:r>
            <a:r>
              <a:rPr lang="vi-VN" sz="1350" i="1" dirty="0">
                <a:latin typeface="Times New Roman" panose="02020603050405020304" pitchFamily="18" charset="0"/>
                <a:cs typeface="Times New Roman" panose="02020603050405020304" pitchFamily="18" charset="0"/>
              </a:rPr>
              <a:t>Chĩa súng vào chú cán bộ</a:t>
            </a:r>
            <a:r>
              <a:rPr lang="vi-VN" sz="1350" dirty="0">
                <a:latin typeface="Times New Roman" panose="02020603050405020304" pitchFamily="18" charset="0"/>
                <a:cs typeface="Times New Roman" panose="02020603050405020304" pitchFamily="18" charset="0"/>
              </a:rPr>
              <a:t>) Rục rịch tao bắn.</a:t>
            </a:r>
          </a:p>
          <a:p>
            <a:pPr>
              <a:buNone/>
            </a:pPr>
            <a:r>
              <a:rPr lang="vi-VN" sz="1350" dirty="0">
                <a:latin typeface="Times New Roman" panose="02020603050405020304" pitchFamily="18" charset="0"/>
                <a:cs typeface="Times New Roman" panose="02020603050405020304" pitchFamily="18" charset="0"/>
              </a:rPr>
              <a:t>Dì Năm: - Trời ơi! Tui có tội tình chi?</a:t>
            </a:r>
          </a:p>
          <a:p>
            <a:pPr>
              <a:buNone/>
            </a:pPr>
            <a:r>
              <a:rPr lang="vi-VN" sz="1350" dirty="0">
                <a:latin typeface="Times New Roman" panose="02020603050405020304" pitchFamily="18" charset="0"/>
                <a:cs typeface="Times New Roman" panose="02020603050405020304" pitchFamily="18" charset="0"/>
              </a:rPr>
              <a:t>Cai:        - (</a:t>
            </a:r>
            <a:r>
              <a:rPr lang="vi-VN" sz="1350" i="1" dirty="0">
                <a:latin typeface="Times New Roman" panose="02020603050405020304" pitchFamily="18" charset="0"/>
                <a:cs typeface="Times New Roman" panose="02020603050405020304" pitchFamily="18" charset="0"/>
              </a:rPr>
              <a:t>Dỗ dành</a:t>
            </a:r>
            <a:r>
              <a:rPr lang="vi-VN" sz="1350" dirty="0">
                <a:latin typeface="Times New Roman" panose="02020603050405020304" pitchFamily="18" charset="0"/>
                <a:cs typeface="Times New Roman" panose="02020603050405020304" pitchFamily="18" charset="0"/>
              </a:rPr>
              <a:t>) Nếu chị nói thiệt, tôi thưởng. Bằng chị nhận anh này là chồng, tôi bắn chị tức thời, đốt luôn cái nhà này nữa.</a:t>
            </a:r>
          </a:p>
          <a:p>
            <a:pPr>
              <a:buNone/>
            </a:pPr>
            <a:r>
              <a:rPr lang="vi-VN" sz="1350" dirty="0">
                <a:latin typeface="Times New Roman" panose="02020603050405020304" pitchFamily="18" charset="0"/>
                <a:cs typeface="Times New Roman" panose="02020603050405020304" pitchFamily="18" charset="0"/>
              </a:rPr>
              <a:t>Dì Năm: -  Mấy cậu... để tui...</a:t>
            </a:r>
          </a:p>
          <a:p>
            <a:pPr>
              <a:buNone/>
            </a:pPr>
            <a:r>
              <a:rPr lang="vi-VN" sz="1350" dirty="0">
                <a:latin typeface="Times New Roman" panose="02020603050405020304" pitchFamily="18" charset="0"/>
                <a:cs typeface="Times New Roman" panose="02020603050405020304" pitchFamily="18" charset="0"/>
              </a:rPr>
              <a:t>Cai:        - Có thế chớ! Nào, nói lẹ đi!</a:t>
            </a:r>
          </a:p>
          <a:p>
            <a:pPr>
              <a:buNone/>
            </a:pPr>
            <a:r>
              <a:rPr lang="vi-VN" sz="1350" dirty="0">
                <a:latin typeface="Times New Roman" panose="02020603050405020304" pitchFamily="18" charset="0"/>
                <a:cs typeface="Times New Roman" panose="02020603050405020304" pitchFamily="18" charset="0"/>
              </a:rPr>
              <a:t>Dì Năm: - (</a:t>
            </a:r>
            <a:r>
              <a:rPr lang="vi-VN" sz="1350" i="1" dirty="0">
                <a:latin typeface="Times New Roman" panose="02020603050405020304" pitchFamily="18" charset="0"/>
                <a:cs typeface="Times New Roman" panose="02020603050405020304" pitchFamily="18" charset="0"/>
              </a:rPr>
              <a:t>nghẹn ngào</a:t>
            </a:r>
            <a:r>
              <a:rPr lang="vi-VN" sz="1350" dirty="0">
                <a:latin typeface="Times New Roman" panose="02020603050405020304" pitchFamily="18" charset="0"/>
                <a:cs typeface="Times New Roman" panose="02020603050405020304" pitchFamily="18" charset="0"/>
              </a:rPr>
              <a:t>) An... (</a:t>
            </a:r>
            <a:r>
              <a:rPr lang="vi-VN" sz="1350" i="1" dirty="0">
                <a:latin typeface="Times New Roman" panose="02020603050405020304" pitchFamily="18" charset="0"/>
                <a:cs typeface="Times New Roman" panose="02020603050405020304" pitchFamily="18" charset="0"/>
              </a:rPr>
              <a:t>An "dạ"</a:t>
            </a:r>
            <a:r>
              <a:rPr lang="vi-VN" sz="1350" dirty="0">
                <a:latin typeface="Times New Roman" panose="02020603050405020304" pitchFamily="18" charset="0"/>
                <a:cs typeface="Times New Roman" panose="02020603050405020304" pitchFamily="18" charset="0"/>
              </a:rPr>
              <a:t>). Mầy qua bà Mười... dắt con heo về..., đội luôn năm giạ lúa. Rồi ... cha con ráng đùm bọc lấy </a:t>
            </a:r>
            <a:r>
              <a:rPr lang="vi-VN" sz="1350" dirty="0" smtClean="0">
                <a:latin typeface="Times New Roman" panose="02020603050405020304" pitchFamily="18" charset="0"/>
                <a:cs typeface="Times New Roman" panose="02020603050405020304" pitchFamily="18" charset="0"/>
              </a:rPr>
              <a:t>nhau.</a:t>
            </a:r>
          </a:p>
        </p:txBody>
      </p:sp>
    </p:spTree>
    <p:extLst>
      <p:ext uri="{BB962C8B-B14F-4D97-AF65-F5344CB8AC3E}">
        <p14:creationId xmlns:p14="http://schemas.microsoft.com/office/powerpoint/2010/main" val="1452761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5"/>
          <p:cNvSpPr>
            <a:spLocks noChangeArrowheads="1"/>
          </p:cNvSpPr>
          <p:nvPr/>
        </p:nvSpPr>
        <p:spPr bwMode="auto">
          <a:xfrm>
            <a:off x="95252" y="240148"/>
            <a:ext cx="12096748" cy="662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1800" b="1" dirty="0" smtClean="0">
                <a:latin typeface="Times New Roman" panose="02020603050405020304" pitchFamily="18" charset="0"/>
                <a:cs typeface="Times New Roman" panose="02020603050405020304" pitchFamily="18" charset="0"/>
              </a:rPr>
              <a:t>Cai</a:t>
            </a:r>
            <a:r>
              <a:rPr lang="vi-VN" sz="1800" b="1"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       - Anh chị kia!</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Dạ, cậu kêu chi?</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Có thấy một người mới chạy vô đây không?</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Dạ, hổng thấy.</a:t>
            </a:r>
          </a:p>
          <a:p>
            <a:pPr>
              <a:buNone/>
            </a:pPr>
            <a:r>
              <a:rPr lang="vi-VN" sz="1800" b="1" dirty="0">
                <a:latin typeface="Times New Roman" panose="02020603050405020304" pitchFamily="18" charset="0"/>
                <a:cs typeface="Times New Roman" panose="02020603050405020304" pitchFamily="18" charset="0"/>
              </a:rPr>
              <a:t>Cán bộ: </a:t>
            </a:r>
            <a:r>
              <a:rPr lang="vi-VN" sz="1800" dirty="0">
                <a:latin typeface="Times New Roman" panose="02020603050405020304" pitchFamily="18" charset="0"/>
                <a:cs typeface="Times New Roman" panose="02020603050405020304" pitchFamily="18" charset="0"/>
              </a:rPr>
              <a:t> - Lâu mau rồi cậu?</a:t>
            </a:r>
          </a:p>
          <a:p>
            <a:pPr>
              <a:buNone/>
            </a:pPr>
            <a:r>
              <a:rPr lang="vi-VN" sz="1800" b="1" dirty="0">
                <a:latin typeface="Times New Roman" panose="02020603050405020304" pitchFamily="18" charset="0"/>
                <a:cs typeface="Times New Roman" panose="02020603050405020304" pitchFamily="18" charset="0"/>
              </a:rPr>
              <a:t>Cai:</a:t>
            </a:r>
            <a:r>
              <a:rPr lang="vi-VN" sz="1800" dirty="0">
                <a:latin typeface="Times New Roman" panose="02020603050405020304" pitchFamily="18" charset="0"/>
                <a:cs typeface="Times New Roman" panose="02020603050405020304" pitchFamily="18" charset="0"/>
              </a:rPr>
              <a:t>        - Mới tức thời đây.</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Thiệt không thấy chớ? Rõ ràng nó quẹo vô đây (</a:t>
            </a:r>
            <a:r>
              <a:rPr lang="vi-VN" sz="1800" i="1" dirty="0">
                <a:latin typeface="Times New Roman" panose="02020603050405020304" pitchFamily="18" charset="0"/>
                <a:cs typeface="Times New Roman" panose="02020603050405020304" pitchFamily="18" charset="0"/>
              </a:rPr>
              <a:t>vẻ bực dọc</a:t>
            </a:r>
            <a:r>
              <a:rPr lang="vi-VN" sz="1800" dirty="0">
                <a:latin typeface="Times New Roman" panose="02020603050405020304" pitchFamily="18" charset="0"/>
                <a:cs typeface="Times New Roman" panose="02020603050405020304" pitchFamily="18" charset="0"/>
              </a:rPr>
              <a:t>). Anh nầy là...</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Chồng tui. Thằng nầy là con.</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Xẵng giọng</a:t>
            </a:r>
            <a:r>
              <a:rPr lang="vi-VN" sz="1800" dirty="0">
                <a:latin typeface="Times New Roman" panose="02020603050405020304" pitchFamily="18" charset="0"/>
                <a:cs typeface="Times New Roman" panose="02020603050405020304" pitchFamily="18" charset="0"/>
              </a:rPr>
              <a:t>) Chồng chị à?</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Dạ, chồng tui.</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Để coi. (</a:t>
            </a:r>
            <a:r>
              <a:rPr lang="vi-VN" sz="1800" i="1" dirty="0">
                <a:latin typeface="Times New Roman" panose="02020603050405020304" pitchFamily="18" charset="0"/>
                <a:cs typeface="Times New Roman" panose="02020603050405020304" pitchFamily="18" charset="0"/>
              </a:rPr>
              <a:t>Quay sang lính</a:t>
            </a:r>
            <a:r>
              <a:rPr lang="vi-VN" sz="1800" dirty="0">
                <a:latin typeface="Times New Roman" panose="02020603050405020304" pitchFamily="18" charset="0"/>
                <a:cs typeface="Times New Roman" panose="02020603050405020304" pitchFamily="18" charset="0"/>
              </a:rPr>
              <a:t>) Trói nó lại cho tao (</a:t>
            </a:r>
            <a:r>
              <a:rPr lang="vi-VN" sz="1800" i="1" dirty="0">
                <a:latin typeface="Times New Roman" panose="02020603050405020304" pitchFamily="18" charset="0"/>
                <a:cs typeface="Times New Roman" panose="02020603050405020304" pitchFamily="18" charset="0"/>
              </a:rPr>
              <a:t>chỉ dì Năm</a:t>
            </a:r>
            <a:r>
              <a:rPr lang="vi-VN" sz="1800" dirty="0">
                <a:latin typeface="Times New Roman" panose="02020603050405020304" pitchFamily="18" charset="0"/>
                <a:cs typeface="Times New Roman" panose="02020603050405020304" pitchFamily="18" charset="0"/>
              </a:rPr>
              <a:t>). Cứ trói đi. Tao ra lịnh mà (</a:t>
            </a:r>
            <a:r>
              <a:rPr lang="vi-VN" sz="1800" i="1" dirty="0">
                <a:latin typeface="Times New Roman" panose="02020603050405020304" pitchFamily="18" charset="0"/>
                <a:cs typeface="Times New Roman" panose="02020603050405020304" pitchFamily="18" charset="0"/>
              </a:rPr>
              <a:t>lính trói dì Năm lại</a:t>
            </a:r>
            <a:r>
              <a:rPr lang="vi-VN" sz="1800" dirty="0">
                <a:latin typeface="Times New Roman" panose="02020603050405020304" pitchFamily="18" charset="0"/>
                <a:cs typeface="Times New Roman" panose="02020603050405020304" pitchFamily="18" charset="0"/>
              </a:rPr>
              <a:t>).</a:t>
            </a:r>
          </a:p>
          <a:p>
            <a:pPr>
              <a:buNone/>
            </a:pPr>
            <a:r>
              <a:rPr lang="vi-VN" sz="1800" b="1" dirty="0">
                <a:latin typeface="Times New Roman" panose="02020603050405020304" pitchFamily="18" charset="0"/>
                <a:cs typeface="Times New Roman" panose="02020603050405020304" pitchFamily="18" charset="0"/>
              </a:rPr>
              <a:t>An:</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Ôm dì Năm, khóc òa</a:t>
            </a:r>
            <a:r>
              <a:rPr lang="vi-VN" sz="1800" dirty="0">
                <a:latin typeface="Times New Roman" panose="02020603050405020304" pitchFamily="18" charset="0"/>
                <a:cs typeface="Times New Roman" panose="02020603050405020304" pitchFamily="18" charset="0"/>
              </a:rPr>
              <a:t>) Má ơi má!</a:t>
            </a:r>
          </a:p>
          <a:p>
            <a:pPr>
              <a:buNone/>
            </a:pPr>
            <a:r>
              <a:rPr lang="vi-VN" sz="1800" b="1" dirty="0">
                <a:latin typeface="Times New Roman" panose="02020603050405020304" pitchFamily="18" charset="0"/>
                <a:cs typeface="Times New Roman" panose="02020603050405020304" pitchFamily="18" charset="0"/>
              </a:rPr>
              <a:t>Cán bộ:</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Buông đũa đứng dậy</a:t>
            </a:r>
            <a:r>
              <a:rPr lang="vi-VN" sz="1800" dirty="0">
                <a:latin typeface="Times New Roman" panose="02020603050405020304" pitchFamily="18" charset="0"/>
                <a:cs typeface="Times New Roman" panose="02020603050405020304" pitchFamily="18" charset="0"/>
              </a:rPr>
              <a:t>) Vợ tôi...</a:t>
            </a:r>
          </a:p>
          <a:p>
            <a:pPr>
              <a:buNone/>
            </a:pPr>
            <a:r>
              <a:rPr lang="vi-VN" sz="1800" b="1" dirty="0">
                <a:latin typeface="Times New Roman" panose="02020603050405020304" pitchFamily="18" charset="0"/>
                <a:cs typeface="Times New Roman" panose="02020603050405020304" pitchFamily="18" charset="0"/>
              </a:rPr>
              <a:t>Lính:  </a:t>
            </a:r>
            <a:r>
              <a:rPr lang="vi-VN" sz="1800" dirty="0">
                <a:latin typeface="Times New Roman" panose="02020603050405020304" pitchFamily="18" charset="0"/>
                <a:cs typeface="Times New Roman" panose="02020603050405020304" pitchFamily="18" charset="0"/>
              </a:rPr>
              <a:t>    - Ngồi xuống! (</a:t>
            </a:r>
            <a:r>
              <a:rPr lang="vi-VN" sz="1800" i="1" dirty="0">
                <a:latin typeface="Times New Roman" panose="02020603050405020304" pitchFamily="18" charset="0"/>
                <a:cs typeface="Times New Roman" panose="02020603050405020304" pitchFamily="18" charset="0"/>
              </a:rPr>
              <a:t>Chĩa súng vào chú cán bộ</a:t>
            </a:r>
            <a:r>
              <a:rPr lang="vi-VN" sz="1800" dirty="0">
                <a:latin typeface="Times New Roman" panose="02020603050405020304" pitchFamily="18" charset="0"/>
                <a:cs typeface="Times New Roman" panose="02020603050405020304" pitchFamily="18" charset="0"/>
              </a:rPr>
              <a:t>) Rục rịch tao bắn.</a:t>
            </a:r>
          </a:p>
          <a:p>
            <a:pPr>
              <a:buNone/>
            </a:pPr>
            <a:r>
              <a:rPr lang="vi-VN" sz="1800" b="1" dirty="0">
                <a:latin typeface="Times New Roman" panose="02020603050405020304" pitchFamily="18" charset="0"/>
                <a:cs typeface="Times New Roman" panose="02020603050405020304" pitchFamily="18" charset="0"/>
              </a:rPr>
              <a:t>Dì Năm: </a:t>
            </a:r>
            <a:r>
              <a:rPr lang="vi-VN" sz="1800" dirty="0">
                <a:latin typeface="Times New Roman" panose="02020603050405020304" pitchFamily="18" charset="0"/>
                <a:cs typeface="Times New Roman" panose="02020603050405020304" pitchFamily="18" charset="0"/>
              </a:rPr>
              <a:t>- Trời ơi! Tui có tội tình chi?</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Dỗ dành</a:t>
            </a:r>
            <a:r>
              <a:rPr lang="vi-VN" sz="1800" dirty="0">
                <a:latin typeface="Times New Roman" panose="02020603050405020304" pitchFamily="18" charset="0"/>
                <a:cs typeface="Times New Roman" panose="02020603050405020304" pitchFamily="18" charset="0"/>
              </a:rPr>
              <a:t>) Nếu chị nói thiệt, tôi thưởng. Bằng chị nhận anh này là chồng, tôi bắn chị tức thời, đốt luôn cái nhà này </a:t>
            </a:r>
            <a:r>
              <a:rPr lang="vi-VN" sz="1800" dirty="0" smtClean="0">
                <a:latin typeface="Times New Roman" panose="02020603050405020304" pitchFamily="18" charset="0"/>
                <a:cs typeface="Times New Roman" panose="02020603050405020304" pitchFamily="18" charset="0"/>
              </a:rPr>
              <a:t>nữa</a:t>
            </a:r>
            <a:endParaRPr lang="vi-VN" sz="1800" dirty="0">
              <a:latin typeface="Times New Roman" panose="02020603050405020304" pitchFamily="18" charset="0"/>
              <a:cs typeface="Times New Roman" panose="02020603050405020304" pitchFamily="18" charset="0"/>
            </a:endParaRPr>
          </a:p>
          <a:p>
            <a:pPr>
              <a:buNone/>
            </a:pPr>
            <a:r>
              <a:rPr lang="vi-VN" sz="1800" b="1" dirty="0">
                <a:latin typeface="Times New Roman" panose="02020603050405020304" pitchFamily="18" charset="0"/>
                <a:cs typeface="Times New Roman" panose="02020603050405020304" pitchFamily="18" charset="0"/>
              </a:rPr>
              <a:t>Dì Năm:</a:t>
            </a:r>
            <a:r>
              <a:rPr lang="vi-VN" sz="1800" dirty="0">
                <a:latin typeface="Times New Roman" panose="02020603050405020304" pitchFamily="18" charset="0"/>
                <a:cs typeface="Times New Roman" panose="02020603050405020304" pitchFamily="18" charset="0"/>
              </a:rPr>
              <a:t> -  Mấy cậu... để tui...</a:t>
            </a:r>
          </a:p>
          <a:p>
            <a:pPr>
              <a:buNone/>
            </a:pPr>
            <a:r>
              <a:rPr lang="vi-VN" sz="1800" b="1" dirty="0">
                <a:latin typeface="Times New Roman" panose="02020603050405020304" pitchFamily="18" charset="0"/>
                <a:cs typeface="Times New Roman" panose="02020603050405020304" pitchFamily="18" charset="0"/>
              </a:rPr>
              <a:t>Cai: </a:t>
            </a:r>
            <a:r>
              <a:rPr lang="vi-VN" sz="1800" dirty="0">
                <a:latin typeface="Times New Roman" panose="02020603050405020304" pitchFamily="18" charset="0"/>
                <a:cs typeface="Times New Roman" panose="02020603050405020304" pitchFamily="18" charset="0"/>
              </a:rPr>
              <a:t>       - Có thế chớ! Nào, nói lẹ đi!</a:t>
            </a:r>
          </a:p>
          <a:p>
            <a:pPr>
              <a:buNone/>
            </a:pPr>
            <a:r>
              <a:rPr lang="vi-VN" sz="1800" b="1" dirty="0">
                <a:latin typeface="Times New Roman" panose="02020603050405020304" pitchFamily="18" charset="0"/>
                <a:cs typeface="Times New Roman" panose="02020603050405020304" pitchFamily="18" charset="0"/>
              </a:rPr>
              <a:t>Dì Năm:</a:t>
            </a:r>
            <a:r>
              <a:rPr lang="vi-VN" sz="1800" dirty="0">
                <a:latin typeface="Times New Roman" panose="02020603050405020304" pitchFamily="18" charset="0"/>
                <a:cs typeface="Times New Roman" panose="02020603050405020304" pitchFamily="18" charset="0"/>
              </a:rPr>
              <a:t> - (</a:t>
            </a:r>
            <a:r>
              <a:rPr lang="vi-VN" sz="1800" i="1" dirty="0">
                <a:latin typeface="Times New Roman" panose="02020603050405020304" pitchFamily="18" charset="0"/>
                <a:cs typeface="Times New Roman" panose="02020603050405020304" pitchFamily="18" charset="0"/>
              </a:rPr>
              <a:t>nghẹn ngào</a:t>
            </a:r>
            <a:r>
              <a:rPr lang="vi-VN" sz="1800" dirty="0">
                <a:latin typeface="Times New Roman" panose="02020603050405020304" pitchFamily="18" charset="0"/>
                <a:cs typeface="Times New Roman" panose="02020603050405020304" pitchFamily="18" charset="0"/>
              </a:rPr>
              <a:t>) An... (</a:t>
            </a:r>
            <a:r>
              <a:rPr lang="vi-VN" sz="1800" i="1" dirty="0">
                <a:latin typeface="Times New Roman" panose="02020603050405020304" pitchFamily="18" charset="0"/>
                <a:cs typeface="Times New Roman" panose="02020603050405020304" pitchFamily="18" charset="0"/>
              </a:rPr>
              <a:t>An "dạ"</a:t>
            </a:r>
            <a:r>
              <a:rPr lang="vi-VN" sz="1800" dirty="0">
                <a:latin typeface="Times New Roman" panose="02020603050405020304" pitchFamily="18" charset="0"/>
                <a:cs typeface="Times New Roman" panose="02020603050405020304" pitchFamily="18" charset="0"/>
              </a:rPr>
              <a:t>). Mầy qua bà Mười... dắt con heo về..., đội luôn năm giạ lúa. Rồi ... cha con ráng đùm bọc lấy nhau</a:t>
            </a:r>
            <a:r>
              <a:rPr lang="vi-VN" sz="1800"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								</a:t>
            </a:r>
            <a:endParaRPr lang="vi-VN" sz="1800" dirty="0">
              <a:latin typeface="Times New Roman" panose="02020603050405020304" pitchFamily="18" charset="0"/>
              <a:cs typeface="Times New Roman" panose="02020603050405020304" pitchFamily="18" charset="0"/>
            </a:endParaRPr>
          </a:p>
        </p:txBody>
      </p:sp>
      <p:sp>
        <p:nvSpPr>
          <p:cNvPr id="14342" name="TextBox 1"/>
          <p:cNvSpPr txBox="1">
            <a:spLocks noChangeArrowheads="1"/>
          </p:cNvSpPr>
          <p:nvPr/>
        </p:nvSpPr>
        <p:spPr bwMode="auto">
          <a:xfrm>
            <a:off x="4905374" y="16795"/>
            <a:ext cx="228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400" b="1" dirty="0" smtClean="0">
                <a:solidFill>
                  <a:srgbClr val="990033"/>
                </a:solidFill>
              </a:rPr>
              <a:t>LÒNG DÂN</a:t>
            </a:r>
            <a:endParaRPr lang="vi-VN" altLang="en-US" sz="2400" dirty="0">
              <a:solidFill>
                <a:srgbClr val="990033"/>
              </a:solidFill>
            </a:endParaRPr>
          </a:p>
        </p:txBody>
      </p:sp>
      <p:pic>
        <p:nvPicPr>
          <p:cNvPr id="8"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7274718" y="63267"/>
            <a:ext cx="49450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8485488" y="139467"/>
            <a:ext cx="335220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dirty="0" err="1" smtClean="0">
                <a:solidFill>
                  <a:srgbClr val="FF0000"/>
                </a:solidFill>
                <a:latin typeface="Times New Roman" panose="02020603050405020304" pitchFamily="18" charset="0"/>
                <a:cs typeface="Times New Roman" panose="02020603050405020304" pitchFamily="18" charset="0"/>
              </a:rPr>
              <a:t>Đọc</a:t>
            </a:r>
            <a:r>
              <a:rPr lang="en-US" altLang="en-US" sz="4400" b="1" dirty="0" smtClean="0">
                <a:solidFill>
                  <a:srgbClr val="FF0000"/>
                </a:solidFill>
                <a:latin typeface="Times New Roman" panose="02020603050405020304" pitchFamily="18" charset="0"/>
                <a:cs typeface="Times New Roman" panose="02020603050405020304"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phân</a:t>
            </a:r>
            <a:r>
              <a:rPr lang="en-US" altLang="en-US" sz="4400" b="1" dirty="0" smtClean="0">
                <a:solidFill>
                  <a:srgbClr val="FF0000"/>
                </a:solidFill>
                <a:latin typeface="Times New Roman" panose="02020603050405020304" pitchFamily="18" charset="0"/>
                <a:cs typeface="Times New Roman" panose="02020603050405020304"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vai</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965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5341938" y="0"/>
            <a:ext cx="49450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p:cNvSpPr>
            <a:spLocks noChangeArrowheads="1"/>
          </p:cNvSpPr>
          <p:nvPr/>
        </p:nvSpPr>
        <p:spPr bwMode="auto">
          <a:xfrm>
            <a:off x="7253289" y="76200"/>
            <a:ext cx="19510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Từ khó</a:t>
            </a:r>
          </a:p>
        </p:txBody>
      </p:sp>
      <p:sp>
        <p:nvSpPr>
          <p:cNvPr id="5" name="TextBox 4"/>
          <p:cNvSpPr txBox="1">
            <a:spLocks noChangeArrowheads="1"/>
          </p:cNvSpPr>
          <p:nvPr/>
        </p:nvSpPr>
        <p:spPr bwMode="auto">
          <a:xfrm>
            <a:off x="1944688" y="1460464"/>
            <a:ext cx="2819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0000"/>
              </a:lnSpc>
              <a:spcBef>
                <a:spcPct val="0"/>
              </a:spcBef>
              <a:buFontTx/>
              <a:buNone/>
            </a:pPr>
            <a:r>
              <a:rPr lang="en-US" altLang="en-US" sz="4000" dirty="0">
                <a:solidFill>
                  <a:srgbClr val="3D3DD8"/>
                </a:solidFill>
                <a:latin typeface="Times New Roman" panose="02020603050405020304" pitchFamily="18" charset="0"/>
                <a:ea typeface="HP001 5Ha"/>
                <a:cs typeface="Times New Roman" panose="02020603050405020304" pitchFamily="18" charset="0"/>
              </a:rPr>
              <a:t>- </a:t>
            </a:r>
            <a:r>
              <a:rPr lang="en-US" altLang="en-US" sz="4000" dirty="0" err="1" smtClean="0">
                <a:solidFill>
                  <a:srgbClr val="3D3DD8"/>
                </a:solidFill>
                <a:latin typeface="Times New Roman" panose="02020603050405020304" pitchFamily="18" charset="0"/>
                <a:ea typeface="HP001 5Ha"/>
                <a:cs typeface="Times New Roman" panose="02020603050405020304" pitchFamily="18" charset="0"/>
              </a:rPr>
              <a:t>Chõng</a:t>
            </a:r>
            <a:r>
              <a:rPr lang="en-US" altLang="en-US" sz="4000" dirty="0" smtClean="0">
                <a:solidFill>
                  <a:srgbClr val="3D3DD8"/>
                </a:solidFill>
                <a:latin typeface="Times New Roman" panose="02020603050405020304" pitchFamily="18" charset="0"/>
                <a:ea typeface="HP001 5Ha"/>
                <a:cs typeface="Times New Roman" panose="02020603050405020304" pitchFamily="18" charset="0"/>
              </a:rPr>
              <a:t> </a:t>
            </a:r>
            <a:r>
              <a:rPr lang="en-US" altLang="en-US" sz="4000" dirty="0" err="1" smtClean="0">
                <a:solidFill>
                  <a:srgbClr val="3D3DD8"/>
                </a:solidFill>
                <a:latin typeface="Times New Roman" panose="02020603050405020304" pitchFamily="18" charset="0"/>
                <a:ea typeface="HP001 5Ha"/>
                <a:cs typeface="Times New Roman" panose="02020603050405020304" pitchFamily="18" charset="0"/>
              </a:rPr>
              <a:t>tre</a:t>
            </a:r>
            <a:endParaRPr lang="en-US" altLang="en-US" sz="4000" dirty="0">
              <a:solidFill>
                <a:srgbClr val="3D3DD8"/>
              </a:solidFill>
              <a:latin typeface="Times New Roman" panose="02020603050405020304" pitchFamily="18" charset="0"/>
              <a:ea typeface="HP001 5Ha"/>
              <a:cs typeface="Times New Roman" panose="02020603050405020304" pitchFamily="18" charset="0"/>
            </a:endParaRPr>
          </a:p>
        </p:txBody>
      </p:sp>
      <p:sp>
        <p:nvSpPr>
          <p:cNvPr id="7" name="TextBox 6"/>
          <p:cNvSpPr txBox="1">
            <a:spLocks noChangeArrowheads="1"/>
          </p:cNvSpPr>
          <p:nvPr/>
        </p:nvSpPr>
        <p:spPr bwMode="auto">
          <a:xfrm>
            <a:off x="1944688" y="2491679"/>
            <a:ext cx="3670300" cy="81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0000"/>
              </a:lnSpc>
              <a:spcBef>
                <a:spcPct val="0"/>
              </a:spcBef>
              <a:buFontTx/>
              <a:buNone/>
            </a:pPr>
            <a:r>
              <a:rPr lang="en-US" altLang="en-US" sz="4000" dirty="0">
                <a:solidFill>
                  <a:srgbClr val="3D3DD8"/>
                </a:solidFill>
                <a:latin typeface="Times New Roman" panose="02020603050405020304" pitchFamily="18" charset="0"/>
                <a:ea typeface="HP001 5Ha"/>
                <a:cs typeface="Times New Roman" panose="02020603050405020304" pitchFamily="18" charset="0"/>
              </a:rPr>
              <a:t>- </a:t>
            </a:r>
            <a:r>
              <a:rPr lang="en-US" altLang="en-US" sz="4000" dirty="0" err="1" smtClean="0">
                <a:solidFill>
                  <a:srgbClr val="3D3DD8"/>
                </a:solidFill>
                <a:latin typeface="Times New Roman" panose="02020603050405020304" pitchFamily="18" charset="0"/>
                <a:ea typeface="HP001 5Ha"/>
                <a:cs typeface="Times New Roman" panose="02020603050405020304" pitchFamily="18" charset="0"/>
              </a:rPr>
              <a:t>quẹo</a:t>
            </a:r>
            <a:r>
              <a:rPr lang="en-US" altLang="en-US" sz="4000" dirty="0" smtClean="0">
                <a:solidFill>
                  <a:srgbClr val="3D3DD8"/>
                </a:solidFill>
                <a:latin typeface="Times New Roman" panose="02020603050405020304" pitchFamily="18" charset="0"/>
                <a:ea typeface="HP001 5Ha"/>
                <a:cs typeface="Times New Roman" panose="02020603050405020304" pitchFamily="18" charset="0"/>
              </a:rPr>
              <a:t> </a:t>
            </a:r>
            <a:r>
              <a:rPr lang="en-US" altLang="en-US" sz="4000" dirty="0" err="1" smtClean="0">
                <a:solidFill>
                  <a:srgbClr val="3D3DD8"/>
                </a:solidFill>
                <a:latin typeface="Times New Roman" panose="02020603050405020304" pitchFamily="18" charset="0"/>
                <a:ea typeface="HP001 5Ha"/>
                <a:cs typeface="Times New Roman" panose="02020603050405020304" pitchFamily="18" charset="0"/>
              </a:rPr>
              <a:t>vô</a:t>
            </a:r>
            <a:endParaRPr lang="en-US" altLang="en-US" sz="4000" dirty="0">
              <a:solidFill>
                <a:srgbClr val="3D3DD8"/>
              </a:solidFill>
              <a:latin typeface="Times New Roman" panose="02020603050405020304" pitchFamily="18" charset="0"/>
              <a:ea typeface="HP001 5Ha"/>
              <a:cs typeface="Times New Roman" panose="02020603050405020304" pitchFamily="18" charset="0"/>
            </a:endParaRPr>
          </a:p>
        </p:txBody>
      </p:sp>
      <p:sp>
        <p:nvSpPr>
          <p:cNvPr id="8" name="TextBox 7"/>
          <p:cNvSpPr txBox="1">
            <a:spLocks noChangeArrowheads="1"/>
          </p:cNvSpPr>
          <p:nvPr/>
        </p:nvSpPr>
        <p:spPr bwMode="auto">
          <a:xfrm>
            <a:off x="1944688" y="3583765"/>
            <a:ext cx="4151312" cy="81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0000"/>
              </a:lnSpc>
              <a:spcBef>
                <a:spcPct val="0"/>
              </a:spcBef>
              <a:buFontTx/>
              <a:buNone/>
            </a:pPr>
            <a:r>
              <a:rPr lang="en-US" altLang="en-US" sz="4000" dirty="0">
                <a:solidFill>
                  <a:srgbClr val="3D3DD8"/>
                </a:solidFill>
                <a:latin typeface="Times New Roman" panose="02020603050405020304" pitchFamily="18" charset="0"/>
                <a:ea typeface="HP001 5Ha"/>
                <a:cs typeface="Times New Roman" panose="02020603050405020304" pitchFamily="18" charset="0"/>
              </a:rPr>
              <a:t>- </a:t>
            </a:r>
            <a:r>
              <a:rPr lang="en-US" altLang="en-US" sz="4000" dirty="0" err="1" smtClean="0">
                <a:solidFill>
                  <a:srgbClr val="3D3DD8"/>
                </a:solidFill>
                <a:latin typeface="Times New Roman" panose="02020603050405020304" pitchFamily="18" charset="0"/>
                <a:ea typeface="HP001 5Ha"/>
                <a:cs typeface="Times New Roman" panose="02020603050405020304" pitchFamily="18" charset="0"/>
              </a:rPr>
              <a:t>giạ</a:t>
            </a:r>
            <a:endParaRPr lang="en-US" altLang="en-US" sz="4000" dirty="0">
              <a:solidFill>
                <a:srgbClr val="3D3DD8"/>
              </a:solidFill>
              <a:latin typeface="Times New Roman" panose="02020603050405020304" pitchFamily="18" charset="0"/>
              <a:ea typeface="HP001 5Ha"/>
              <a:cs typeface="Times New Roman" panose="02020603050405020304" pitchFamily="18" charset="0"/>
            </a:endParaRPr>
          </a:p>
        </p:txBody>
      </p:sp>
      <p:sp>
        <p:nvSpPr>
          <p:cNvPr id="9" name="TextBox 8">
            <a:hlinkClick r:id="rId3" action="ppaction://hlinksldjump"/>
          </p:cNvPr>
          <p:cNvSpPr txBox="1">
            <a:spLocks noChangeArrowheads="1"/>
          </p:cNvSpPr>
          <p:nvPr/>
        </p:nvSpPr>
        <p:spPr bwMode="auto">
          <a:xfrm>
            <a:off x="6072189" y="1404160"/>
            <a:ext cx="2386011" cy="81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0000"/>
              </a:lnSpc>
              <a:spcBef>
                <a:spcPct val="0"/>
              </a:spcBef>
              <a:buFontTx/>
              <a:buNone/>
            </a:pPr>
            <a:r>
              <a:rPr lang="en-US" altLang="en-US" sz="4000" dirty="0">
                <a:solidFill>
                  <a:srgbClr val="3D3DD8"/>
                </a:solidFill>
                <a:latin typeface="Times New Roman" panose="02020603050405020304" pitchFamily="18" charset="0"/>
                <a:ea typeface="HP001 5Ha"/>
                <a:cs typeface="Times New Roman" panose="02020603050405020304" pitchFamily="18" charset="0"/>
              </a:rPr>
              <a:t>- </a:t>
            </a:r>
            <a:r>
              <a:rPr lang="en-US" altLang="en-US" sz="4000" dirty="0" err="1" smtClean="0">
                <a:solidFill>
                  <a:srgbClr val="3D3DD8"/>
                </a:solidFill>
                <a:latin typeface="Times New Roman" panose="02020603050405020304" pitchFamily="18" charset="0"/>
                <a:ea typeface="HP001 5Ha"/>
                <a:cs typeface="Times New Roman" panose="02020603050405020304" pitchFamily="18" charset="0"/>
              </a:rPr>
              <a:t>rục</a:t>
            </a:r>
            <a:r>
              <a:rPr lang="en-US" altLang="en-US" sz="4000" dirty="0" smtClean="0">
                <a:solidFill>
                  <a:srgbClr val="3D3DD8"/>
                </a:solidFill>
                <a:latin typeface="Times New Roman" panose="02020603050405020304" pitchFamily="18" charset="0"/>
                <a:ea typeface="HP001 5Ha"/>
                <a:cs typeface="Times New Roman" panose="02020603050405020304" pitchFamily="18" charset="0"/>
              </a:rPr>
              <a:t> </a:t>
            </a:r>
            <a:r>
              <a:rPr lang="en-US" altLang="en-US" sz="4000" dirty="0" err="1" smtClean="0">
                <a:solidFill>
                  <a:srgbClr val="3D3DD8"/>
                </a:solidFill>
                <a:latin typeface="Times New Roman" panose="02020603050405020304" pitchFamily="18" charset="0"/>
                <a:ea typeface="HP001 5Ha"/>
                <a:cs typeface="Times New Roman" panose="02020603050405020304" pitchFamily="18" charset="0"/>
              </a:rPr>
              <a:t>rịch</a:t>
            </a:r>
            <a:endParaRPr lang="en-US" altLang="en-US" sz="4000" dirty="0">
              <a:solidFill>
                <a:srgbClr val="3D3DD8"/>
              </a:solidFill>
              <a:latin typeface="Times New Roman" panose="02020603050405020304" pitchFamily="18" charset="0"/>
              <a:ea typeface="HP001 5Ha"/>
              <a:cs typeface="Times New Roman" panose="02020603050405020304" pitchFamily="18" charset="0"/>
            </a:endParaRPr>
          </a:p>
        </p:txBody>
      </p:sp>
      <p:sp>
        <p:nvSpPr>
          <p:cNvPr id="10" name="TextBox 9">
            <a:hlinkClick r:id="rId3" action="ppaction://hlinksldjump"/>
          </p:cNvPr>
          <p:cNvSpPr txBox="1">
            <a:spLocks noChangeArrowheads="1"/>
          </p:cNvSpPr>
          <p:nvPr/>
        </p:nvSpPr>
        <p:spPr bwMode="auto">
          <a:xfrm>
            <a:off x="1944688" y="4504830"/>
            <a:ext cx="2362200" cy="81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0000"/>
              </a:lnSpc>
              <a:spcBef>
                <a:spcPct val="0"/>
              </a:spcBef>
              <a:buFontTx/>
              <a:buNone/>
            </a:pPr>
            <a:r>
              <a:rPr lang="en-US" altLang="en-US" sz="4000" dirty="0">
                <a:solidFill>
                  <a:srgbClr val="3D3DD8"/>
                </a:solidFill>
                <a:latin typeface="Times New Roman" panose="02020603050405020304" pitchFamily="18" charset="0"/>
                <a:ea typeface="HP001 5Ha"/>
                <a:cs typeface="Times New Roman" panose="02020603050405020304" pitchFamily="18" charset="0"/>
              </a:rPr>
              <a:t>- </a:t>
            </a:r>
            <a:r>
              <a:rPr lang="en-US" altLang="en-US" sz="4000" dirty="0" err="1" smtClean="0">
                <a:solidFill>
                  <a:srgbClr val="3D3DD8"/>
                </a:solidFill>
                <a:latin typeface="Times New Roman" panose="02020603050405020304" pitchFamily="18" charset="0"/>
                <a:ea typeface="HP001 5Ha"/>
                <a:cs typeface="Times New Roman" panose="02020603050405020304" pitchFamily="18" charset="0"/>
              </a:rPr>
              <a:t>rượt</a:t>
            </a:r>
            <a:endParaRPr lang="en-US" altLang="en-US" sz="4000" dirty="0">
              <a:solidFill>
                <a:srgbClr val="3D3DD8"/>
              </a:solidFill>
              <a:latin typeface="Times New Roman" panose="02020603050405020304" pitchFamily="18" charset="0"/>
              <a:ea typeface="HP001 5Ha"/>
              <a:cs typeface="Times New Roman" panose="02020603050405020304" pitchFamily="18" charset="0"/>
            </a:endParaRPr>
          </a:p>
        </p:txBody>
      </p:sp>
      <p:sp>
        <p:nvSpPr>
          <p:cNvPr id="11" name="TextBox 10">
            <a:hlinkClick r:id="rId3" action="ppaction://hlinksldjump"/>
          </p:cNvPr>
          <p:cNvSpPr txBox="1">
            <a:spLocks noChangeArrowheads="1"/>
          </p:cNvSpPr>
          <p:nvPr/>
        </p:nvSpPr>
        <p:spPr bwMode="auto">
          <a:xfrm>
            <a:off x="6096000" y="4504831"/>
            <a:ext cx="2362200" cy="81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0000"/>
              </a:lnSpc>
              <a:spcBef>
                <a:spcPct val="0"/>
              </a:spcBef>
              <a:buFontTx/>
              <a:buNone/>
            </a:pPr>
            <a:r>
              <a:rPr lang="en-US" altLang="en-US" sz="4000" dirty="0">
                <a:solidFill>
                  <a:srgbClr val="3D3DD8"/>
                </a:solidFill>
                <a:latin typeface="Times New Roman" panose="02020603050405020304" pitchFamily="18" charset="0"/>
                <a:ea typeface="HP001 5Ha"/>
                <a:cs typeface="Times New Roman" panose="02020603050405020304" pitchFamily="18" charset="0"/>
              </a:rPr>
              <a:t>- </a:t>
            </a:r>
            <a:r>
              <a:rPr lang="en-US" altLang="en-US" sz="4000" dirty="0" err="1" smtClean="0">
                <a:solidFill>
                  <a:srgbClr val="3D3DD8"/>
                </a:solidFill>
                <a:latin typeface="Times New Roman" panose="02020603050405020304" pitchFamily="18" charset="0"/>
                <a:ea typeface="HP001 5Ha"/>
                <a:cs typeface="Times New Roman" panose="02020603050405020304" pitchFamily="18" charset="0"/>
              </a:rPr>
              <a:t>ráng</a:t>
            </a:r>
            <a:endParaRPr lang="en-US" altLang="en-US" sz="4000" dirty="0">
              <a:solidFill>
                <a:srgbClr val="3D3DD8"/>
              </a:solidFill>
              <a:latin typeface="Times New Roman" panose="02020603050405020304" pitchFamily="18" charset="0"/>
              <a:ea typeface="HP001 5Ha"/>
              <a:cs typeface="Times New Roman" panose="02020603050405020304" pitchFamily="18" charset="0"/>
            </a:endParaRPr>
          </a:p>
        </p:txBody>
      </p:sp>
      <p:sp>
        <p:nvSpPr>
          <p:cNvPr id="12" name="TextBox 11"/>
          <p:cNvSpPr txBox="1">
            <a:spLocks noChangeArrowheads="1"/>
          </p:cNvSpPr>
          <p:nvPr/>
        </p:nvSpPr>
        <p:spPr bwMode="auto">
          <a:xfrm>
            <a:off x="6096000" y="2524934"/>
            <a:ext cx="1819850" cy="81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0000"/>
              </a:lnSpc>
              <a:spcBef>
                <a:spcPct val="0"/>
              </a:spcBef>
              <a:buFontTx/>
              <a:buNone/>
            </a:pPr>
            <a:r>
              <a:rPr lang="en-US" altLang="en-US" sz="4000" dirty="0">
                <a:solidFill>
                  <a:srgbClr val="3D3DD8"/>
                </a:solidFill>
                <a:latin typeface="Times New Roman" panose="02020603050405020304" pitchFamily="18" charset="0"/>
                <a:ea typeface="HP001 5Ha"/>
                <a:cs typeface="Times New Roman" panose="02020603050405020304" pitchFamily="18" charset="0"/>
              </a:rPr>
              <a:t>- </a:t>
            </a:r>
            <a:r>
              <a:rPr lang="en-US" altLang="en-US" sz="4000" dirty="0" err="1" smtClean="0">
                <a:solidFill>
                  <a:srgbClr val="3D3DD8"/>
                </a:solidFill>
                <a:latin typeface="Times New Roman" panose="02020603050405020304" pitchFamily="18" charset="0"/>
                <a:ea typeface="HP001 5Ha"/>
                <a:cs typeface="Times New Roman" panose="02020603050405020304" pitchFamily="18" charset="0"/>
              </a:rPr>
              <a:t>thiệt</a:t>
            </a:r>
            <a:endParaRPr lang="en-US" altLang="en-US" sz="4000" dirty="0">
              <a:solidFill>
                <a:srgbClr val="3D3DD8"/>
              </a:solidFill>
              <a:latin typeface="Times New Roman" panose="02020603050405020304" pitchFamily="18" charset="0"/>
              <a:ea typeface="HP001 5Ha"/>
              <a:cs typeface="Times New Roman" panose="02020603050405020304" pitchFamily="18" charset="0"/>
            </a:endParaRPr>
          </a:p>
        </p:txBody>
      </p:sp>
      <p:sp>
        <p:nvSpPr>
          <p:cNvPr id="13" name="TextBox 12"/>
          <p:cNvSpPr txBox="1">
            <a:spLocks noChangeArrowheads="1"/>
          </p:cNvSpPr>
          <p:nvPr/>
        </p:nvSpPr>
        <p:spPr bwMode="auto">
          <a:xfrm>
            <a:off x="6117216" y="3493972"/>
            <a:ext cx="1819850" cy="81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0000"/>
              </a:lnSpc>
              <a:spcBef>
                <a:spcPct val="0"/>
              </a:spcBef>
              <a:buFontTx/>
              <a:buNone/>
            </a:pPr>
            <a:r>
              <a:rPr lang="en-US" altLang="en-US" sz="4000" dirty="0">
                <a:solidFill>
                  <a:srgbClr val="3D3DD8"/>
                </a:solidFill>
                <a:latin typeface="Times New Roman" panose="02020603050405020304" pitchFamily="18" charset="0"/>
                <a:ea typeface="HP001 5Ha"/>
                <a:cs typeface="Times New Roman" panose="02020603050405020304" pitchFamily="18" charset="0"/>
              </a:rPr>
              <a:t>- </a:t>
            </a:r>
            <a:r>
              <a:rPr lang="en-US" altLang="en-US" sz="4000" dirty="0" err="1" smtClean="0">
                <a:solidFill>
                  <a:srgbClr val="3D3DD8"/>
                </a:solidFill>
                <a:latin typeface="Times New Roman" panose="02020603050405020304" pitchFamily="18" charset="0"/>
                <a:ea typeface="HP001 5Ha"/>
                <a:cs typeface="Times New Roman" panose="02020603050405020304" pitchFamily="18" charset="0"/>
              </a:rPr>
              <a:t>lẹ</a:t>
            </a:r>
            <a:endParaRPr lang="en-US" altLang="en-US" sz="4000" dirty="0">
              <a:solidFill>
                <a:srgbClr val="3D3DD8"/>
              </a:solidFill>
              <a:latin typeface="Times New Roman" panose="02020603050405020304" pitchFamily="18" charset="0"/>
              <a:ea typeface="HP001 5Ha"/>
              <a:cs typeface="Times New Roman" panose="02020603050405020304" pitchFamily="18" charset="0"/>
            </a:endParaRPr>
          </a:p>
        </p:txBody>
      </p:sp>
      <p:sp>
        <p:nvSpPr>
          <p:cNvPr id="14" name="TextBox 13"/>
          <p:cNvSpPr txBox="1">
            <a:spLocks noChangeArrowheads="1"/>
          </p:cNvSpPr>
          <p:nvPr/>
        </p:nvSpPr>
        <p:spPr bwMode="auto">
          <a:xfrm>
            <a:off x="1944688" y="5494834"/>
            <a:ext cx="1819850" cy="81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0000"/>
              </a:lnSpc>
              <a:spcBef>
                <a:spcPct val="0"/>
              </a:spcBef>
              <a:buFontTx/>
              <a:buNone/>
            </a:pPr>
            <a:r>
              <a:rPr lang="en-US" altLang="en-US" sz="4000" dirty="0">
                <a:solidFill>
                  <a:srgbClr val="3D3DD8"/>
                </a:solidFill>
                <a:latin typeface="Times New Roman" panose="02020603050405020304" pitchFamily="18" charset="0"/>
                <a:ea typeface="HP001 5Ha"/>
                <a:cs typeface="Times New Roman" panose="02020603050405020304" pitchFamily="18" charset="0"/>
              </a:rPr>
              <a:t>- </a:t>
            </a:r>
            <a:r>
              <a:rPr lang="en-US" altLang="en-US" sz="4000" dirty="0" err="1" smtClean="0">
                <a:solidFill>
                  <a:srgbClr val="3D3DD8"/>
                </a:solidFill>
                <a:latin typeface="Times New Roman" panose="02020603050405020304" pitchFamily="18" charset="0"/>
                <a:ea typeface="HP001 5Ha"/>
                <a:cs typeface="Times New Roman" panose="02020603050405020304" pitchFamily="18" charset="0"/>
              </a:rPr>
              <a:t>hổng</a:t>
            </a:r>
            <a:endParaRPr lang="en-US" altLang="en-US" sz="4000" dirty="0">
              <a:solidFill>
                <a:srgbClr val="3D3DD8"/>
              </a:solidFill>
              <a:latin typeface="Times New Roman" panose="02020603050405020304" pitchFamily="18" charset="0"/>
              <a:ea typeface="HP001 5Ha"/>
              <a:cs typeface="Times New Roman" panose="02020603050405020304" pitchFamily="18" charset="0"/>
            </a:endParaRPr>
          </a:p>
        </p:txBody>
      </p:sp>
    </p:spTree>
    <p:extLst>
      <p:ext uri="{BB962C8B-B14F-4D97-AF65-F5344CB8AC3E}">
        <p14:creationId xmlns:p14="http://schemas.microsoft.com/office/powerpoint/2010/main" val="189266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Lính tập thời Pháp thuộc - Hình Ảnh Lịch Sử - Bộ sưu tập Hình Ảnh Lịch Sử  Việt Nam và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38" y="1155936"/>
            <a:ext cx="3518696" cy="509806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4" descr="Hình nền powerpoint màu trắng đẹp"/>
          <p:cNvPicPr>
            <a:picLocks noChangeAspect="1" noChangeArrowheads="1"/>
          </p:cNvPicPr>
          <p:nvPr/>
        </p:nvPicPr>
        <p:blipFill>
          <a:blip r:embed="rId3">
            <a:extLst>
              <a:ext uri="{28A0092B-C50C-407E-A947-70E740481C1C}">
                <a14:useLocalDpi xmlns:a14="http://schemas.microsoft.com/office/drawing/2010/main" val="0"/>
              </a:ext>
            </a:extLst>
          </a:blip>
          <a:srcRect t="43007" b="5923"/>
          <a:stretch>
            <a:fillRect/>
          </a:stretch>
        </p:blipFill>
        <p:spPr bwMode="auto">
          <a:xfrm>
            <a:off x="5113338" y="228600"/>
            <a:ext cx="49450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6310313" y="304800"/>
            <a:ext cx="337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Giải nghĩa từ</a:t>
            </a:r>
          </a:p>
        </p:txBody>
      </p:sp>
      <p:sp>
        <p:nvSpPr>
          <p:cNvPr id="17412" name="Rectangle 5"/>
          <p:cNvSpPr>
            <a:spLocks noChangeArrowheads="1"/>
          </p:cNvSpPr>
          <p:nvPr/>
        </p:nvSpPr>
        <p:spPr bwMode="auto">
          <a:xfrm>
            <a:off x="4399757" y="2498961"/>
            <a:ext cx="719931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sz="4400" b="1" dirty="0" err="1" smtClean="0">
                <a:solidFill>
                  <a:srgbClr val="0000CC"/>
                </a:solidFill>
                <a:latin typeface="Times New Roman" panose="02020603050405020304" pitchFamily="18" charset="0"/>
                <a:cs typeface="Times New Roman" panose="02020603050405020304" pitchFamily="18" charset="0"/>
              </a:rPr>
              <a:t>Cai</a:t>
            </a:r>
            <a:r>
              <a:rPr lang="vi-VN" altLang="en-US" sz="4400" b="1" dirty="0" smtClean="0">
                <a:solidFill>
                  <a:srgbClr val="0000CC"/>
                </a:solidFill>
                <a:latin typeface="Times New Roman" panose="02020603050405020304" pitchFamily="18" charset="0"/>
                <a:cs typeface="Times New Roman" panose="02020603050405020304" pitchFamily="18" charset="0"/>
              </a:rPr>
              <a:t>:</a:t>
            </a:r>
            <a:r>
              <a:rPr lang="vi-VN"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chức</a:t>
            </a:r>
            <a:r>
              <a:rPr lang="en-US" altLang="en-US" sz="4400" dirty="0" smtClean="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vụ</a:t>
            </a:r>
            <a:r>
              <a:rPr lang="en-US" altLang="en-US" sz="4400" dirty="0" smtClean="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thấp</a:t>
            </a:r>
            <a:r>
              <a:rPr lang="en-US" altLang="en-US" sz="4400" dirty="0" smtClean="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nhất</a:t>
            </a:r>
            <a:r>
              <a:rPr lang="en-US" altLang="en-US" sz="4400" dirty="0" smtClean="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trong</a:t>
            </a:r>
            <a:r>
              <a:rPr lang="en-US" altLang="en-US" sz="4400" dirty="0" smtClean="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quân</a:t>
            </a:r>
            <a:r>
              <a:rPr lang="en-US" altLang="en-US" sz="4400" dirty="0" smtClean="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đội</a:t>
            </a:r>
            <a:r>
              <a:rPr lang="en-US" altLang="en-US" sz="4400" dirty="0" smtClean="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thời</a:t>
            </a:r>
            <a:r>
              <a:rPr lang="en-US" altLang="en-US" sz="4400" dirty="0" smtClean="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trước</a:t>
            </a:r>
            <a:r>
              <a:rPr lang="en-US" altLang="en-US" sz="4400" dirty="0" smtClean="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chỉ</a:t>
            </a:r>
            <a:r>
              <a:rPr lang="en-US" altLang="en-US" sz="4400" dirty="0" smtClean="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xếp</a:t>
            </a:r>
            <a:r>
              <a:rPr lang="en-US" altLang="en-US" sz="4400" dirty="0" smtClean="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trên</a:t>
            </a:r>
            <a:r>
              <a:rPr lang="en-US" altLang="en-US" sz="4400" dirty="0" smtClean="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lính</a:t>
            </a:r>
            <a:r>
              <a:rPr lang="en-US" altLang="en-US" sz="4400" dirty="0" smtClean="0">
                <a:solidFill>
                  <a:srgbClr val="0000CC"/>
                </a:solidFill>
                <a:latin typeface="Times New Roman" panose="02020603050405020304" pitchFamily="18" charset="0"/>
                <a:cs typeface="Times New Roman" panose="02020603050405020304" pitchFamily="18" charset="0"/>
              </a:rPr>
              <a:t> </a:t>
            </a:r>
            <a:r>
              <a:rPr lang="en-US" altLang="en-US" sz="4400" dirty="0" err="1" smtClean="0">
                <a:solidFill>
                  <a:srgbClr val="0000CC"/>
                </a:solidFill>
                <a:latin typeface="Times New Roman" panose="02020603050405020304" pitchFamily="18" charset="0"/>
                <a:cs typeface="Times New Roman" panose="02020603050405020304" pitchFamily="18" charset="0"/>
              </a:rPr>
              <a:t>thường</a:t>
            </a:r>
            <a:r>
              <a:rPr lang="en-US" altLang="en-US" sz="4400" dirty="0" smtClean="0">
                <a:solidFill>
                  <a:srgbClr val="0000CC"/>
                </a:solidFill>
                <a:latin typeface="Times New Roman" panose="02020603050405020304" pitchFamily="18" charset="0"/>
                <a:cs typeface="Times New Roman" panose="02020603050405020304" pitchFamily="18" charset="0"/>
              </a:rPr>
              <a:t>.</a:t>
            </a:r>
            <a:endParaRPr lang="vi-VN" altLang="en-US" sz="4400" dirty="0">
              <a:solidFill>
                <a:srgbClr val="0000CC"/>
              </a:solidFill>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858044" y="6217345"/>
            <a:ext cx="2362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b="1" dirty="0" smtClean="0">
                <a:solidFill>
                  <a:srgbClr val="FF0000"/>
                </a:solidFill>
                <a:latin typeface="Times New Roman" panose="02020603050405020304" pitchFamily="18" charset="0"/>
                <a:cs typeface="Times New Roman" panose="02020603050405020304" pitchFamily="18" charset="0"/>
              </a:rPr>
              <a:t>CAI</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1679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5113338" y="228600"/>
            <a:ext cx="49450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6310313" y="304800"/>
            <a:ext cx="337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Giải nghĩa từ</a:t>
            </a:r>
          </a:p>
        </p:txBody>
      </p:sp>
      <p:sp>
        <p:nvSpPr>
          <p:cNvPr id="17412" name="Rectangle 5"/>
          <p:cNvSpPr>
            <a:spLocks noChangeArrowheads="1"/>
          </p:cNvSpPr>
          <p:nvPr/>
        </p:nvSpPr>
        <p:spPr bwMode="auto">
          <a:xfrm>
            <a:off x="198304" y="5422486"/>
            <a:ext cx="119936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sz="3600" b="1" dirty="0" err="1" smtClean="0">
                <a:solidFill>
                  <a:srgbClr val="0000CC"/>
                </a:solidFill>
                <a:latin typeface="Times New Roman" panose="02020603050405020304" pitchFamily="18" charset="0"/>
                <a:cs typeface="Times New Roman" panose="02020603050405020304" pitchFamily="18" charset="0"/>
              </a:rPr>
              <a:t>Chõng</a:t>
            </a:r>
            <a:r>
              <a:rPr lang="en-US" altLang="en-US" sz="3600" b="1" dirty="0" smtClean="0">
                <a:solidFill>
                  <a:srgbClr val="0000CC"/>
                </a:solidFill>
                <a:latin typeface="Times New Roman" panose="02020603050405020304" pitchFamily="18" charset="0"/>
                <a:cs typeface="Times New Roman" panose="02020603050405020304" pitchFamily="18" charset="0"/>
              </a:rPr>
              <a:t> </a:t>
            </a:r>
            <a:r>
              <a:rPr lang="en-US" altLang="en-US" sz="3600" b="1" dirty="0" err="1" smtClean="0">
                <a:solidFill>
                  <a:srgbClr val="0000CC"/>
                </a:solidFill>
                <a:latin typeface="Times New Roman" panose="02020603050405020304" pitchFamily="18" charset="0"/>
                <a:cs typeface="Times New Roman" panose="02020603050405020304" pitchFamily="18" charset="0"/>
              </a:rPr>
              <a:t>tre</a:t>
            </a:r>
            <a:r>
              <a:rPr lang="vi-VN" altLang="en-US" sz="3600" b="1" dirty="0" smtClean="0">
                <a:solidFill>
                  <a:srgbClr val="0000CC"/>
                </a:solidFill>
                <a:latin typeface="Times New Roman" panose="02020603050405020304" pitchFamily="18" charset="0"/>
                <a:cs typeface="Times New Roman" panose="02020603050405020304" pitchFamily="18" charset="0"/>
              </a:rPr>
              <a:t>:</a:t>
            </a:r>
            <a:r>
              <a:rPr lang="vi-VN"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dirty="0" err="1" smtClean="0">
                <a:solidFill>
                  <a:srgbClr val="0000CC"/>
                </a:solidFill>
                <a:latin typeface="Times New Roman" panose="02020603050405020304" pitchFamily="18" charset="0"/>
                <a:cs typeface="Times New Roman" panose="02020603050405020304" pitchFamily="18" charset="0"/>
              </a:rPr>
              <a:t>Là</a:t>
            </a:r>
            <a:r>
              <a:rPr lang="en-US" altLang="en-US" sz="3600" dirty="0" smtClean="0">
                <a:solidFill>
                  <a:srgbClr val="0000CC"/>
                </a:solidFill>
                <a:latin typeface="Times New Roman" panose="02020603050405020304" pitchFamily="18" charset="0"/>
                <a:cs typeface="Times New Roman" panose="02020603050405020304" pitchFamily="18" charset="0"/>
              </a:rPr>
              <a:t> </a:t>
            </a:r>
            <a:r>
              <a:rPr lang="en-US" altLang="en-US" sz="3600" dirty="0" err="1" smtClean="0">
                <a:solidFill>
                  <a:srgbClr val="0000CC"/>
                </a:solidFill>
                <a:latin typeface="Times New Roman" panose="02020603050405020304" pitchFamily="18" charset="0"/>
                <a:cs typeface="Times New Roman" panose="02020603050405020304" pitchFamily="18" charset="0"/>
              </a:rPr>
              <a:t>đồ</a:t>
            </a:r>
            <a:r>
              <a:rPr lang="en-US" altLang="en-US" sz="3600" dirty="0" smtClean="0">
                <a:solidFill>
                  <a:srgbClr val="0000CC"/>
                </a:solidFill>
                <a:latin typeface="Times New Roman" panose="02020603050405020304" pitchFamily="18" charset="0"/>
                <a:cs typeface="Times New Roman" panose="02020603050405020304" pitchFamily="18" charset="0"/>
              </a:rPr>
              <a:t> </a:t>
            </a:r>
            <a:r>
              <a:rPr lang="en-US" altLang="en-US" sz="3600" dirty="0" err="1" smtClean="0">
                <a:solidFill>
                  <a:srgbClr val="0000CC"/>
                </a:solidFill>
                <a:latin typeface="Times New Roman" panose="02020603050405020304" pitchFamily="18" charset="0"/>
                <a:cs typeface="Times New Roman" panose="02020603050405020304" pitchFamily="18" charset="0"/>
              </a:rPr>
              <a:t>dùng</a:t>
            </a:r>
            <a:r>
              <a:rPr lang="en-US" altLang="en-US" sz="3600" dirty="0" smtClean="0">
                <a:solidFill>
                  <a:srgbClr val="0000CC"/>
                </a:solidFill>
                <a:latin typeface="Times New Roman" panose="02020603050405020304" pitchFamily="18" charset="0"/>
                <a:cs typeface="Times New Roman" panose="02020603050405020304" pitchFamily="18" charset="0"/>
              </a:rPr>
              <a:t> </a:t>
            </a:r>
            <a:r>
              <a:rPr lang="en-US" altLang="en-US" sz="3600" dirty="0" err="1" smtClean="0">
                <a:solidFill>
                  <a:srgbClr val="0000CC"/>
                </a:solidFill>
                <a:latin typeface="Times New Roman" panose="02020603050405020304" pitchFamily="18" charset="0"/>
                <a:cs typeface="Times New Roman" panose="02020603050405020304" pitchFamily="18" charset="0"/>
              </a:rPr>
              <a:t>quan</a:t>
            </a:r>
            <a:r>
              <a:rPr lang="en-US" altLang="en-US" sz="3600" dirty="0" smtClean="0">
                <a:solidFill>
                  <a:srgbClr val="0000CC"/>
                </a:solidFill>
                <a:latin typeface="Times New Roman" panose="02020603050405020304" pitchFamily="18" charset="0"/>
                <a:cs typeface="Times New Roman" panose="02020603050405020304" pitchFamily="18" charset="0"/>
              </a:rPr>
              <a:t> </a:t>
            </a:r>
            <a:r>
              <a:rPr lang="en-US" altLang="en-US" sz="3600" dirty="0" err="1" smtClean="0">
                <a:solidFill>
                  <a:srgbClr val="0000CC"/>
                </a:solidFill>
                <a:latin typeface="Times New Roman" panose="02020603050405020304" pitchFamily="18" charset="0"/>
                <a:cs typeface="Times New Roman" panose="02020603050405020304" pitchFamily="18" charset="0"/>
              </a:rPr>
              <a:t>trọng</a:t>
            </a:r>
            <a:r>
              <a:rPr lang="en-US" altLang="en-US" sz="3600" dirty="0" smtClean="0">
                <a:solidFill>
                  <a:srgbClr val="0000CC"/>
                </a:solidFill>
                <a:latin typeface="Times New Roman" panose="02020603050405020304" pitchFamily="18" charset="0"/>
                <a:cs typeface="Times New Roman" panose="02020603050405020304" pitchFamily="18" charset="0"/>
              </a:rPr>
              <a:t>, </a:t>
            </a:r>
            <a:r>
              <a:rPr lang="en-US" altLang="en-US" sz="3600" dirty="0" err="1" smtClean="0">
                <a:solidFill>
                  <a:srgbClr val="0000CC"/>
                </a:solidFill>
                <a:latin typeface="Times New Roman" panose="02020603050405020304" pitchFamily="18" charset="0"/>
                <a:cs typeface="Times New Roman" panose="02020603050405020304" pitchFamily="18" charset="0"/>
              </a:rPr>
              <a:t>thân</a:t>
            </a:r>
            <a:r>
              <a:rPr lang="en-US" altLang="en-US" sz="3600" dirty="0" smtClean="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thuộc</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trong</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những</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căn</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nhà</a:t>
            </a:r>
            <a:r>
              <a:rPr lang="en-US" altLang="en-US" sz="3600" dirty="0">
                <a:solidFill>
                  <a:srgbClr val="0000CC"/>
                </a:solidFill>
                <a:latin typeface="Times New Roman" panose="02020603050405020304" pitchFamily="18" charset="0"/>
                <a:cs typeface="Times New Roman" panose="02020603050405020304" pitchFamily="18" charset="0"/>
              </a:rPr>
              <a:t> ở </a:t>
            </a:r>
            <a:r>
              <a:rPr lang="en-US" altLang="en-US" sz="3600" dirty="0" err="1">
                <a:solidFill>
                  <a:srgbClr val="0000CC"/>
                </a:solidFill>
                <a:latin typeface="Times New Roman" panose="02020603050405020304" pitchFamily="18" charset="0"/>
                <a:cs typeface="Times New Roman" panose="02020603050405020304" pitchFamily="18" charset="0"/>
              </a:rPr>
              <a:t>vùng</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quê</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Việt</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smtClean="0">
                <a:solidFill>
                  <a:srgbClr val="0000CC"/>
                </a:solidFill>
                <a:latin typeface="Times New Roman" panose="02020603050405020304" pitchFamily="18" charset="0"/>
                <a:cs typeface="Times New Roman" panose="02020603050405020304" pitchFamily="18" charset="0"/>
              </a:rPr>
              <a:t>Nam </a:t>
            </a:r>
            <a:r>
              <a:rPr lang="en-US" altLang="en-US" sz="3600" dirty="0" err="1" smtClean="0">
                <a:solidFill>
                  <a:srgbClr val="0000CC"/>
                </a:solidFill>
                <a:latin typeface="Times New Roman" panose="02020603050405020304" pitchFamily="18" charset="0"/>
                <a:cs typeface="Times New Roman" panose="02020603050405020304" pitchFamily="18" charset="0"/>
              </a:rPr>
              <a:t>xưa</a:t>
            </a:r>
            <a:r>
              <a:rPr lang="en-US" altLang="en-US" sz="3600" dirty="0" smtClean="0">
                <a:solidFill>
                  <a:srgbClr val="0000CC"/>
                </a:solidFill>
                <a:latin typeface="Times New Roman" panose="02020603050405020304" pitchFamily="18" charset="0"/>
                <a:cs typeface="Times New Roman" panose="02020603050405020304" pitchFamily="18" charset="0"/>
              </a:rPr>
              <a:t>; </a:t>
            </a:r>
            <a:r>
              <a:rPr lang="en-US" altLang="en-US" sz="3600" dirty="0" err="1" smtClean="0">
                <a:solidFill>
                  <a:srgbClr val="0000CC"/>
                </a:solidFill>
                <a:latin typeface="Times New Roman" panose="02020603050405020304" pitchFamily="18" charset="0"/>
                <a:cs typeface="Times New Roman" panose="02020603050405020304" pitchFamily="18" charset="0"/>
              </a:rPr>
              <a:t>được</a:t>
            </a:r>
            <a:r>
              <a:rPr lang="en-US" altLang="en-US" sz="3600" dirty="0" smtClean="0">
                <a:solidFill>
                  <a:srgbClr val="0000CC"/>
                </a:solidFill>
                <a:latin typeface="Times New Roman" panose="02020603050405020304" pitchFamily="18" charset="0"/>
                <a:cs typeface="Times New Roman" panose="02020603050405020304" pitchFamily="18" charset="0"/>
              </a:rPr>
              <a:t> </a:t>
            </a:r>
            <a:r>
              <a:rPr lang="en-US" altLang="en-US" sz="3600" dirty="0" err="1" smtClean="0">
                <a:solidFill>
                  <a:srgbClr val="0000CC"/>
                </a:solidFill>
                <a:latin typeface="Times New Roman" panose="02020603050405020304" pitchFamily="18" charset="0"/>
                <a:cs typeface="Times New Roman" panose="02020603050405020304" pitchFamily="18" charset="0"/>
              </a:rPr>
              <a:t>làm</a:t>
            </a:r>
            <a:r>
              <a:rPr lang="en-US" altLang="en-US" sz="3600" dirty="0" smtClean="0">
                <a:solidFill>
                  <a:srgbClr val="0000CC"/>
                </a:solidFill>
                <a:latin typeface="Times New Roman" panose="02020603050405020304" pitchFamily="18" charset="0"/>
                <a:cs typeface="Times New Roman" panose="02020603050405020304" pitchFamily="18" charset="0"/>
              </a:rPr>
              <a:t> </a:t>
            </a:r>
            <a:r>
              <a:rPr lang="en-US" altLang="en-US" sz="3600" dirty="0" err="1" smtClean="0">
                <a:solidFill>
                  <a:srgbClr val="0000CC"/>
                </a:solidFill>
                <a:latin typeface="Times New Roman" panose="02020603050405020304" pitchFamily="18" charset="0"/>
                <a:cs typeface="Times New Roman" panose="02020603050405020304" pitchFamily="18" charset="0"/>
              </a:rPr>
              <a:t>từ</a:t>
            </a:r>
            <a:r>
              <a:rPr lang="en-US" altLang="en-US" sz="3600" dirty="0" smtClean="0">
                <a:solidFill>
                  <a:srgbClr val="0000CC"/>
                </a:solidFill>
                <a:latin typeface="Times New Roman" panose="02020603050405020304" pitchFamily="18" charset="0"/>
                <a:cs typeface="Times New Roman" panose="02020603050405020304" pitchFamily="18" charset="0"/>
              </a:rPr>
              <a:t> </a:t>
            </a:r>
            <a:r>
              <a:rPr lang="en-US" altLang="en-US" sz="3600" dirty="0" err="1" smtClean="0">
                <a:solidFill>
                  <a:srgbClr val="0000CC"/>
                </a:solidFill>
                <a:latin typeface="Times New Roman" panose="02020603050405020304" pitchFamily="18" charset="0"/>
                <a:cs typeface="Times New Roman" panose="02020603050405020304" pitchFamily="18" charset="0"/>
              </a:rPr>
              <a:t>nếp</a:t>
            </a:r>
            <a:r>
              <a:rPr lang="en-US" altLang="en-US" sz="3600" dirty="0" smtClean="0">
                <a:solidFill>
                  <a:srgbClr val="0000CC"/>
                </a:solidFill>
                <a:latin typeface="Times New Roman" panose="02020603050405020304" pitchFamily="18" charset="0"/>
                <a:cs typeface="Times New Roman" panose="02020603050405020304" pitchFamily="18" charset="0"/>
              </a:rPr>
              <a:t> </a:t>
            </a:r>
            <a:r>
              <a:rPr lang="en-US" altLang="en-US" sz="3600" dirty="0" err="1" smtClean="0">
                <a:solidFill>
                  <a:srgbClr val="0000CC"/>
                </a:solidFill>
                <a:latin typeface="Times New Roman" panose="02020603050405020304" pitchFamily="18" charset="0"/>
                <a:cs typeface="Times New Roman" panose="02020603050405020304" pitchFamily="18" charset="0"/>
              </a:rPr>
              <a:t>tre</a:t>
            </a:r>
            <a:r>
              <a:rPr lang="en-US" altLang="en-US" sz="3600" dirty="0" smtClean="0">
                <a:solidFill>
                  <a:srgbClr val="0000CC"/>
                </a:solidFill>
                <a:latin typeface="Times New Roman" panose="02020603050405020304" pitchFamily="18" charset="0"/>
                <a:cs typeface="Times New Roman" panose="02020603050405020304" pitchFamily="18" charset="0"/>
              </a:rPr>
              <a:t>, </a:t>
            </a:r>
            <a:r>
              <a:rPr lang="en-US" altLang="en-US" sz="3600" dirty="0" err="1" smtClean="0">
                <a:solidFill>
                  <a:srgbClr val="0000CC"/>
                </a:solidFill>
                <a:latin typeface="Times New Roman" panose="02020603050405020304" pitchFamily="18" charset="0"/>
                <a:cs typeface="Times New Roman" panose="02020603050405020304" pitchFamily="18" charset="0"/>
              </a:rPr>
              <a:t>nứa</a:t>
            </a:r>
            <a:r>
              <a:rPr lang="en-US" altLang="en-US" sz="3600" dirty="0" smtClean="0">
                <a:solidFill>
                  <a:srgbClr val="0000CC"/>
                </a:solidFill>
                <a:latin typeface="Times New Roman" panose="02020603050405020304" pitchFamily="18" charset="0"/>
                <a:cs typeface="Times New Roman" panose="02020603050405020304" pitchFamily="18" charset="0"/>
              </a:rPr>
              <a:t>, </a:t>
            </a:r>
            <a:r>
              <a:rPr lang="en-US" altLang="en-US" sz="3600" dirty="0" err="1" smtClean="0">
                <a:solidFill>
                  <a:srgbClr val="0000CC"/>
                </a:solidFill>
                <a:latin typeface="Times New Roman" panose="02020603050405020304" pitchFamily="18" charset="0"/>
                <a:cs typeface="Times New Roman" panose="02020603050405020304" pitchFamily="18" charset="0"/>
              </a:rPr>
              <a:t>mây</a:t>
            </a:r>
            <a:r>
              <a:rPr lang="en-US" altLang="en-US" sz="3600" dirty="0">
                <a:solidFill>
                  <a:srgbClr val="0000CC"/>
                </a:solidFill>
                <a:latin typeface="Times New Roman" panose="02020603050405020304" pitchFamily="18" charset="0"/>
                <a:cs typeface="Times New Roman" panose="02020603050405020304" pitchFamily="18" charset="0"/>
              </a:rPr>
              <a:t>.</a:t>
            </a:r>
            <a:endParaRPr lang="vi-VN" altLang="en-US" sz="3600" dirty="0">
              <a:solidFill>
                <a:srgbClr val="0000CC"/>
              </a:solidFill>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4235278" y="4755762"/>
            <a:ext cx="36271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b="1" dirty="0" smtClean="0">
                <a:solidFill>
                  <a:srgbClr val="FF0000"/>
                </a:solidFill>
                <a:latin typeface="Times New Roman" panose="02020603050405020304" pitchFamily="18" charset="0"/>
                <a:cs typeface="Times New Roman" panose="02020603050405020304" pitchFamily="18" charset="0"/>
              </a:rPr>
              <a:t>CHÕNG TRE</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35844" name="Picture 4" descr="Giường tre ,Chõng tre nằm hóng mát theo phong cách xưa rộng 1m2 x dài 1m8 |  Lazada.vn"/>
          <p:cNvPicPr>
            <a:picLocks noChangeAspect="1" noChangeArrowheads="1"/>
          </p:cNvPicPr>
          <p:nvPr/>
        </p:nvPicPr>
        <p:blipFill rotWithShape="1">
          <a:blip r:embed="rId3">
            <a:extLst>
              <a:ext uri="{28A0092B-C50C-407E-A947-70E740481C1C}">
                <a14:useLocalDpi xmlns:a14="http://schemas.microsoft.com/office/drawing/2010/main" val="0"/>
              </a:ext>
            </a:extLst>
          </a:blip>
          <a:srcRect t="12132" b="12644"/>
          <a:stretch/>
        </p:blipFill>
        <p:spPr bwMode="auto">
          <a:xfrm>
            <a:off x="1841653" y="1616438"/>
            <a:ext cx="3940629" cy="3021348"/>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www.nhadep.net/wp-content/uploads/2012/09/NG_2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731" y="1638788"/>
            <a:ext cx="3998664" cy="2998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8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barn(inVertical)">
                                      <p:cBhvr>
                                        <p:cTn id="7" dur="500"/>
                                        <p:tgtEl>
                                          <p:spTgt spid="35844"/>
                                        </p:tgtEl>
                                      </p:cBhvr>
                                    </p:animEffect>
                                  </p:childTnLst>
                                </p:cTn>
                              </p:par>
                              <p:par>
                                <p:cTn id="8" presetID="16" presetClass="entr" presetSubtype="21" fill="hold" nodeType="withEffect">
                                  <p:stCondLst>
                                    <p:cond delay="0"/>
                                  </p:stCondLst>
                                  <p:childTnLst>
                                    <p:set>
                                      <p:cBhvr>
                                        <p:cTn id="9" dur="1" fill="hold">
                                          <p:stCondLst>
                                            <p:cond delay="0"/>
                                          </p:stCondLst>
                                        </p:cTn>
                                        <p:tgtEl>
                                          <p:spTgt spid="35846"/>
                                        </p:tgtEl>
                                        <p:attrNameLst>
                                          <p:attrName>style.visibility</p:attrName>
                                        </p:attrNameLst>
                                      </p:cBhvr>
                                      <p:to>
                                        <p:strVal val="visible"/>
                                      </p:to>
                                    </p:set>
                                    <p:animEffect transition="in" filter="barn(inVertical)">
                                      <p:cBhvr>
                                        <p:cTn id="10" dur="500"/>
                                        <p:tgtEl>
                                          <p:spTgt spid="358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5113338" y="228600"/>
            <a:ext cx="49450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6310313" y="304800"/>
            <a:ext cx="337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Giải nghĩa từ</a:t>
            </a:r>
          </a:p>
        </p:txBody>
      </p:sp>
      <p:sp>
        <p:nvSpPr>
          <p:cNvPr id="17412" name="Rectangle 5"/>
          <p:cNvSpPr>
            <a:spLocks noChangeArrowheads="1"/>
          </p:cNvSpPr>
          <p:nvPr/>
        </p:nvSpPr>
        <p:spPr bwMode="auto">
          <a:xfrm>
            <a:off x="5652655" y="2095744"/>
            <a:ext cx="573686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4000" b="1" dirty="0" err="1" smtClean="0">
                <a:solidFill>
                  <a:srgbClr val="0000CC"/>
                </a:solidFill>
                <a:latin typeface="Times New Roman" panose="02020603050405020304" pitchFamily="18" charset="0"/>
                <a:cs typeface="Times New Roman" panose="02020603050405020304" pitchFamily="18" charset="0"/>
              </a:rPr>
              <a:t>Giạ</a:t>
            </a:r>
            <a:r>
              <a:rPr lang="vi-VN" altLang="en-US" sz="4000" b="1" dirty="0" smtClean="0">
                <a:solidFill>
                  <a:srgbClr val="0000CC"/>
                </a:solidFill>
                <a:latin typeface="Times New Roman" panose="02020603050405020304" pitchFamily="18" charset="0"/>
                <a:cs typeface="Times New Roman" panose="02020603050405020304" pitchFamily="18" charset="0"/>
              </a:rPr>
              <a:t>:</a:t>
            </a:r>
            <a:r>
              <a:rPr lang="vi-VN" altLang="en-US" sz="4000" b="1" dirty="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Là</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đơn</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vị</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cân</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đo</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đong</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đếm</a:t>
            </a:r>
            <a:r>
              <a:rPr lang="en-US" altLang="en-US" sz="4000" dirty="0" smtClean="0">
                <a:solidFill>
                  <a:srgbClr val="0000CC"/>
                </a:solidFill>
                <a:latin typeface="Times New Roman" panose="02020603050405020304" pitchFamily="18" charset="0"/>
                <a:cs typeface="Times New Roman" panose="02020603050405020304" pitchFamily="18" charset="0"/>
              </a:rPr>
              <a:t> ở Nam </a:t>
            </a:r>
            <a:r>
              <a:rPr lang="en-US" altLang="en-US" sz="4000" dirty="0" err="1" smtClean="0">
                <a:solidFill>
                  <a:srgbClr val="0000CC"/>
                </a:solidFill>
                <a:latin typeface="Times New Roman" panose="02020603050405020304" pitchFamily="18" charset="0"/>
                <a:cs typeface="Times New Roman" panose="02020603050405020304" pitchFamily="18" charset="0"/>
              </a:rPr>
              <a:t>Bộ</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xưa</a:t>
            </a:r>
            <a:r>
              <a:rPr lang="en-US" altLang="en-US" sz="4000" dirty="0" smtClean="0">
                <a:solidFill>
                  <a:srgbClr val="0000CC"/>
                </a:solidFill>
                <a:latin typeface="Times New Roman" panose="02020603050405020304" pitchFamily="18" charset="0"/>
                <a:cs typeface="Times New Roman" panose="02020603050405020304" pitchFamily="18" charset="0"/>
              </a:rPr>
              <a:t> nay. 1 </a:t>
            </a:r>
            <a:r>
              <a:rPr lang="en-US" altLang="en-US" sz="4000" dirty="0" err="1" smtClean="0">
                <a:solidFill>
                  <a:srgbClr val="0000CC"/>
                </a:solidFill>
                <a:latin typeface="Times New Roman" panose="02020603050405020304" pitchFamily="18" charset="0"/>
                <a:cs typeface="Times New Roman" panose="02020603050405020304" pitchFamily="18" charset="0"/>
              </a:rPr>
              <a:t>giạ</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lúa</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sẽ</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ước</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tính</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bằng</a:t>
            </a:r>
            <a:r>
              <a:rPr lang="en-US" altLang="en-US" sz="4000" dirty="0" smtClean="0">
                <a:solidFill>
                  <a:srgbClr val="0000CC"/>
                </a:solidFill>
                <a:latin typeface="Times New Roman" panose="02020603050405020304" pitchFamily="18" charset="0"/>
                <a:cs typeface="Times New Roman" panose="02020603050405020304" pitchFamily="18" charset="0"/>
              </a:rPr>
              <a:t> </a:t>
            </a:r>
            <a:r>
              <a:rPr lang="en-US" altLang="en-US" sz="4000" dirty="0" err="1" smtClean="0">
                <a:solidFill>
                  <a:srgbClr val="0000CC"/>
                </a:solidFill>
                <a:latin typeface="Times New Roman" panose="02020603050405020304" pitchFamily="18" charset="0"/>
                <a:cs typeface="Times New Roman" panose="02020603050405020304" pitchFamily="18" charset="0"/>
              </a:rPr>
              <a:t>từ</a:t>
            </a:r>
            <a:r>
              <a:rPr lang="en-US" altLang="en-US" sz="4000" dirty="0" smtClean="0">
                <a:solidFill>
                  <a:srgbClr val="0000CC"/>
                </a:solidFill>
                <a:latin typeface="Times New Roman" panose="02020603050405020304" pitchFamily="18" charset="0"/>
                <a:cs typeface="Times New Roman" panose="02020603050405020304" pitchFamily="18" charset="0"/>
              </a:rPr>
              <a:t> 20-22kg.</a:t>
            </a:r>
            <a:endParaRPr lang="vi-VN" altLang="en-US" sz="4000" dirty="0">
              <a:solidFill>
                <a:srgbClr val="0000CC"/>
              </a:solidFill>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137905" y="4942348"/>
            <a:ext cx="30265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800" b="1" dirty="0" smtClean="0">
                <a:solidFill>
                  <a:srgbClr val="FF0000"/>
                </a:solidFill>
                <a:latin typeface="Times New Roman" panose="02020603050405020304" pitchFamily="18" charset="0"/>
                <a:cs typeface="Times New Roman" panose="02020603050405020304" pitchFamily="18" charset="0"/>
              </a:rPr>
              <a:t>GIẠ LÚA</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3" name="AutoShape 2" descr="Thuyết minh cây lúa nước - Theki.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Mùa gặt, nâng niu từng bông lú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256736"/>
            <a:ext cx="4980121" cy="374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191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Hình nền powerpoint màu trắng đẹp"/>
          <p:cNvPicPr>
            <a:picLocks noChangeAspect="1" noChangeArrowheads="1"/>
          </p:cNvPicPr>
          <p:nvPr/>
        </p:nvPicPr>
        <p:blipFill>
          <a:blip r:embed="rId2">
            <a:extLst>
              <a:ext uri="{28A0092B-C50C-407E-A947-70E740481C1C}">
                <a14:useLocalDpi xmlns:a14="http://schemas.microsoft.com/office/drawing/2010/main" val="0"/>
              </a:ext>
            </a:extLst>
          </a:blip>
          <a:srcRect t="43007" b="5923"/>
          <a:stretch>
            <a:fillRect/>
          </a:stretch>
        </p:blipFill>
        <p:spPr bwMode="auto">
          <a:xfrm>
            <a:off x="5113338" y="228600"/>
            <a:ext cx="49450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6310313" y="304800"/>
            <a:ext cx="337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Giải nghĩa từ</a:t>
            </a:r>
          </a:p>
        </p:txBody>
      </p:sp>
      <p:sp>
        <p:nvSpPr>
          <p:cNvPr id="17412" name="Rectangle 5"/>
          <p:cNvSpPr>
            <a:spLocks noChangeArrowheads="1"/>
          </p:cNvSpPr>
          <p:nvPr/>
        </p:nvSpPr>
        <p:spPr bwMode="auto">
          <a:xfrm>
            <a:off x="638970" y="1504950"/>
            <a:ext cx="9049543"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sz="3000" b="1" dirty="0" smtClean="0">
                <a:solidFill>
                  <a:srgbClr val="0000CC"/>
                </a:solidFill>
                <a:latin typeface="Times New Roman" panose="02020603050405020304" pitchFamily="18" charset="0"/>
                <a:cs typeface="Times New Roman" panose="02020603050405020304" pitchFamily="18" charset="0"/>
              </a:rPr>
              <a:t>* </a:t>
            </a:r>
            <a:r>
              <a:rPr lang="en-US" altLang="en-US" sz="3000" b="1" dirty="0" err="1" smtClean="0">
                <a:solidFill>
                  <a:srgbClr val="0000CC"/>
                </a:solidFill>
                <a:latin typeface="Times New Roman" panose="02020603050405020304" pitchFamily="18" charset="0"/>
                <a:cs typeface="Times New Roman" panose="02020603050405020304" pitchFamily="18" charset="0"/>
              </a:rPr>
              <a:t>Hổng</a:t>
            </a:r>
            <a:r>
              <a:rPr lang="en-US" altLang="en-US" sz="3000" b="1" dirty="0" smtClean="0">
                <a:solidFill>
                  <a:srgbClr val="0000CC"/>
                </a:solidFill>
                <a:latin typeface="Times New Roman" panose="02020603050405020304" pitchFamily="18" charset="0"/>
                <a:cs typeface="Times New Roman" panose="02020603050405020304" pitchFamily="18" charset="0"/>
              </a:rPr>
              <a:t> </a:t>
            </a:r>
            <a:r>
              <a:rPr lang="en-US" altLang="en-US" sz="3000" b="1" dirty="0" err="1" smtClean="0">
                <a:solidFill>
                  <a:srgbClr val="0000CC"/>
                </a:solidFill>
                <a:latin typeface="Times New Roman" panose="02020603050405020304" pitchFamily="18" charset="0"/>
                <a:cs typeface="Times New Roman" panose="02020603050405020304" pitchFamily="18" charset="0"/>
              </a:rPr>
              <a:t>thấy</a:t>
            </a:r>
            <a:r>
              <a:rPr lang="vi-VN" altLang="en-US" sz="3000" b="1" dirty="0" smtClean="0">
                <a:solidFill>
                  <a:srgbClr val="0000CC"/>
                </a:solidFill>
                <a:latin typeface="Times New Roman" panose="02020603050405020304" pitchFamily="18" charset="0"/>
                <a:cs typeface="Times New Roman" panose="02020603050405020304" pitchFamily="18" charset="0"/>
              </a:rPr>
              <a:t>:</a:t>
            </a:r>
            <a:r>
              <a:rPr lang="vi-VN"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dirty="0" err="1" smtClean="0">
                <a:solidFill>
                  <a:srgbClr val="0000CC"/>
                </a:solidFill>
                <a:latin typeface="Times New Roman" panose="02020603050405020304" pitchFamily="18" charset="0"/>
                <a:cs typeface="Times New Roman" panose="02020603050405020304" pitchFamily="18" charset="0"/>
              </a:rPr>
              <a:t>không</a:t>
            </a:r>
            <a:r>
              <a:rPr lang="en-US" altLang="en-US" sz="3000" dirty="0" smtClean="0">
                <a:solidFill>
                  <a:srgbClr val="0000CC"/>
                </a:solidFill>
                <a:latin typeface="Times New Roman" panose="02020603050405020304" pitchFamily="18" charset="0"/>
                <a:cs typeface="Times New Roman" panose="02020603050405020304" pitchFamily="18" charset="0"/>
              </a:rPr>
              <a:t> </a:t>
            </a:r>
            <a:r>
              <a:rPr lang="en-US" altLang="en-US" sz="3000" dirty="0" err="1" smtClean="0">
                <a:solidFill>
                  <a:srgbClr val="0000CC"/>
                </a:solidFill>
                <a:latin typeface="Times New Roman" panose="02020603050405020304" pitchFamily="18" charset="0"/>
                <a:cs typeface="Times New Roman" panose="02020603050405020304" pitchFamily="18" charset="0"/>
              </a:rPr>
              <a:t>thấy</a:t>
            </a:r>
            <a:r>
              <a:rPr lang="en-US" altLang="en-US" sz="3000" dirty="0" smtClean="0">
                <a:solidFill>
                  <a:srgbClr val="0000CC"/>
                </a:solidFill>
                <a:latin typeface="Times New Roman" panose="02020603050405020304" pitchFamily="18" charset="0"/>
                <a:cs typeface="Times New Roman" panose="02020603050405020304" pitchFamily="18" charset="0"/>
              </a:rPr>
              <a:t>.</a:t>
            </a:r>
          </a:p>
          <a:p>
            <a:pPr>
              <a:buNone/>
            </a:pPr>
            <a:endParaRPr lang="en-US" altLang="en-US" sz="3000" dirty="0" smtClean="0">
              <a:solidFill>
                <a:srgbClr val="0000CC"/>
              </a:solidFill>
              <a:latin typeface="Times New Roman" panose="02020603050405020304" pitchFamily="18" charset="0"/>
              <a:cs typeface="Times New Roman" panose="02020603050405020304" pitchFamily="18" charset="0"/>
            </a:endParaRPr>
          </a:p>
          <a:p>
            <a:pPr>
              <a:buNone/>
            </a:pPr>
            <a:r>
              <a:rPr lang="en-US" altLang="en-US" sz="3000" b="1" dirty="0" smtClean="0">
                <a:solidFill>
                  <a:srgbClr val="0000CC"/>
                </a:solidFill>
                <a:latin typeface="Times New Roman" panose="02020603050405020304" pitchFamily="18" charset="0"/>
                <a:cs typeface="Times New Roman" panose="02020603050405020304" pitchFamily="18" charset="0"/>
              </a:rPr>
              <a:t>* </a:t>
            </a:r>
            <a:r>
              <a:rPr lang="en-US" altLang="en-US" sz="3000" b="1" dirty="0" err="1" smtClean="0">
                <a:solidFill>
                  <a:srgbClr val="0000CC"/>
                </a:solidFill>
                <a:latin typeface="Times New Roman" panose="02020603050405020304" pitchFamily="18" charset="0"/>
                <a:cs typeface="Times New Roman" panose="02020603050405020304" pitchFamily="18" charset="0"/>
              </a:rPr>
              <a:t>Thiệt</a:t>
            </a:r>
            <a:r>
              <a:rPr lang="en-US" altLang="en-US" sz="3000" dirty="0" smtClean="0">
                <a:solidFill>
                  <a:srgbClr val="0000CC"/>
                </a:solidFill>
                <a:latin typeface="Times New Roman" panose="02020603050405020304" pitchFamily="18" charset="0"/>
                <a:cs typeface="Times New Roman" panose="02020603050405020304" pitchFamily="18" charset="0"/>
              </a:rPr>
              <a:t> (</a:t>
            </a:r>
            <a:r>
              <a:rPr lang="en-US" altLang="en-US" sz="3000" dirty="0" err="1" smtClean="0">
                <a:solidFill>
                  <a:srgbClr val="0000CC"/>
                </a:solidFill>
                <a:latin typeface="Times New Roman" panose="02020603050405020304" pitchFamily="18" charset="0"/>
                <a:cs typeface="Times New Roman" panose="02020603050405020304" pitchFamily="18" charset="0"/>
              </a:rPr>
              <a:t>tiếng</a:t>
            </a:r>
            <a:r>
              <a:rPr lang="en-US" altLang="en-US" sz="3000" dirty="0" smtClean="0">
                <a:solidFill>
                  <a:srgbClr val="0000CC"/>
                </a:solidFill>
                <a:latin typeface="Times New Roman" panose="02020603050405020304" pitchFamily="18" charset="0"/>
                <a:cs typeface="Times New Roman" panose="02020603050405020304" pitchFamily="18" charset="0"/>
              </a:rPr>
              <a:t> Nam </a:t>
            </a:r>
            <a:r>
              <a:rPr lang="en-US" altLang="en-US" sz="3000" dirty="0" err="1" smtClean="0">
                <a:solidFill>
                  <a:srgbClr val="0000CC"/>
                </a:solidFill>
                <a:latin typeface="Times New Roman" panose="02020603050405020304" pitchFamily="18" charset="0"/>
                <a:cs typeface="Times New Roman" panose="02020603050405020304" pitchFamily="18" charset="0"/>
              </a:rPr>
              <a:t>Bộ</a:t>
            </a:r>
            <a:r>
              <a:rPr lang="en-US" altLang="en-US" sz="3000" dirty="0" smtClean="0">
                <a:solidFill>
                  <a:srgbClr val="0000CC"/>
                </a:solidFill>
                <a:latin typeface="Times New Roman" panose="02020603050405020304" pitchFamily="18" charset="0"/>
                <a:cs typeface="Times New Roman" panose="02020603050405020304" pitchFamily="18" charset="0"/>
              </a:rPr>
              <a:t>): </a:t>
            </a:r>
            <a:r>
              <a:rPr lang="en-US" altLang="en-US" sz="3000" dirty="0" err="1" smtClean="0">
                <a:solidFill>
                  <a:srgbClr val="0000CC"/>
                </a:solidFill>
                <a:latin typeface="Times New Roman" panose="02020603050405020304" pitchFamily="18" charset="0"/>
                <a:cs typeface="Times New Roman" panose="02020603050405020304" pitchFamily="18" charset="0"/>
              </a:rPr>
              <a:t>thật</a:t>
            </a:r>
            <a:endParaRPr lang="en-US" altLang="en-US" sz="3000" dirty="0" smtClean="0">
              <a:solidFill>
                <a:srgbClr val="0000CC"/>
              </a:solidFill>
              <a:latin typeface="Times New Roman" panose="02020603050405020304" pitchFamily="18" charset="0"/>
              <a:cs typeface="Times New Roman" panose="02020603050405020304" pitchFamily="18" charset="0"/>
            </a:endParaRPr>
          </a:p>
          <a:p>
            <a:pPr>
              <a:buNone/>
            </a:pPr>
            <a:endParaRPr lang="en-US" altLang="en-US" sz="3000" dirty="0" smtClean="0">
              <a:solidFill>
                <a:srgbClr val="0000CC"/>
              </a:solidFill>
              <a:latin typeface="Times New Roman" panose="02020603050405020304" pitchFamily="18" charset="0"/>
              <a:cs typeface="Times New Roman" panose="02020603050405020304" pitchFamily="18" charset="0"/>
            </a:endParaRPr>
          </a:p>
          <a:p>
            <a:pPr>
              <a:buNone/>
            </a:pPr>
            <a:r>
              <a:rPr lang="en-US" altLang="en-US" sz="3000" b="1" dirty="0" smtClean="0">
                <a:solidFill>
                  <a:srgbClr val="0000CC"/>
                </a:solidFill>
                <a:latin typeface="Times New Roman" panose="02020603050405020304" pitchFamily="18" charset="0"/>
                <a:cs typeface="Times New Roman" panose="02020603050405020304" pitchFamily="18" charset="0"/>
              </a:rPr>
              <a:t>* </a:t>
            </a:r>
            <a:r>
              <a:rPr lang="en-US" altLang="en-US" sz="3000" b="1" dirty="0" err="1" smtClean="0">
                <a:solidFill>
                  <a:srgbClr val="0000CC"/>
                </a:solidFill>
                <a:latin typeface="Times New Roman" panose="02020603050405020304" pitchFamily="18" charset="0"/>
                <a:cs typeface="Times New Roman" panose="02020603050405020304" pitchFamily="18" charset="0"/>
              </a:rPr>
              <a:t>Quẹo</a:t>
            </a:r>
            <a:r>
              <a:rPr lang="en-US" altLang="en-US" sz="3000" b="1" dirty="0" smtClean="0">
                <a:solidFill>
                  <a:srgbClr val="0000CC"/>
                </a:solidFill>
                <a:latin typeface="Times New Roman" panose="02020603050405020304" pitchFamily="18" charset="0"/>
                <a:cs typeface="Times New Roman" panose="02020603050405020304" pitchFamily="18" charset="0"/>
              </a:rPr>
              <a:t> </a:t>
            </a:r>
            <a:r>
              <a:rPr lang="en-US" altLang="en-US" sz="3000" b="1" dirty="0" err="1" smtClean="0">
                <a:solidFill>
                  <a:srgbClr val="0000CC"/>
                </a:solidFill>
                <a:latin typeface="Times New Roman" panose="02020603050405020304" pitchFamily="18" charset="0"/>
                <a:cs typeface="Times New Roman" panose="02020603050405020304" pitchFamily="18" charset="0"/>
              </a:rPr>
              <a:t>vô</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dirty="0">
                <a:solidFill>
                  <a:srgbClr val="0000CC"/>
                </a:solidFill>
                <a:latin typeface="Times New Roman" panose="02020603050405020304" pitchFamily="18" charset="0"/>
                <a:cs typeface="Times New Roman" panose="02020603050405020304" pitchFamily="18" charset="0"/>
              </a:rPr>
              <a:t>(</a:t>
            </a:r>
            <a:r>
              <a:rPr lang="en-US" altLang="en-US" sz="3000" dirty="0" err="1">
                <a:solidFill>
                  <a:srgbClr val="0000CC"/>
                </a:solidFill>
                <a:latin typeface="Times New Roman" panose="02020603050405020304" pitchFamily="18" charset="0"/>
                <a:cs typeface="Times New Roman" panose="02020603050405020304" pitchFamily="18" charset="0"/>
              </a:rPr>
              <a:t>tiếng</a:t>
            </a:r>
            <a:r>
              <a:rPr lang="en-US" altLang="en-US" sz="3000" dirty="0">
                <a:solidFill>
                  <a:srgbClr val="0000CC"/>
                </a:solidFill>
                <a:latin typeface="Times New Roman" panose="02020603050405020304" pitchFamily="18" charset="0"/>
                <a:cs typeface="Times New Roman" panose="02020603050405020304" pitchFamily="18" charset="0"/>
              </a:rPr>
              <a:t> Nam </a:t>
            </a:r>
            <a:r>
              <a:rPr lang="en-US" altLang="en-US" sz="3000" dirty="0" err="1">
                <a:solidFill>
                  <a:srgbClr val="0000CC"/>
                </a:solidFill>
                <a:latin typeface="Times New Roman" panose="02020603050405020304" pitchFamily="18" charset="0"/>
                <a:cs typeface="Times New Roman" panose="02020603050405020304" pitchFamily="18" charset="0"/>
              </a:rPr>
              <a:t>Bộ</a:t>
            </a:r>
            <a:r>
              <a:rPr lang="en-US" altLang="en-US" sz="3000" dirty="0" smtClean="0">
                <a:solidFill>
                  <a:srgbClr val="0000CC"/>
                </a:solidFill>
                <a:latin typeface="Times New Roman" panose="02020603050405020304" pitchFamily="18" charset="0"/>
                <a:cs typeface="Times New Roman" panose="02020603050405020304" pitchFamily="18" charset="0"/>
              </a:rPr>
              <a:t>): </a:t>
            </a:r>
            <a:r>
              <a:rPr lang="en-US" altLang="en-US" sz="3000" dirty="0" err="1" smtClean="0">
                <a:solidFill>
                  <a:srgbClr val="0000CC"/>
                </a:solidFill>
                <a:latin typeface="Times New Roman" panose="02020603050405020304" pitchFamily="18" charset="0"/>
                <a:cs typeface="Times New Roman" panose="02020603050405020304" pitchFamily="18" charset="0"/>
              </a:rPr>
              <a:t>rẽ</a:t>
            </a:r>
            <a:r>
              <a:rPr lang="en-US" altLang="en-US" sz="3000" dirty="0" smtClean="0">
                <a:solidFill>
                  <a:srgbClr val="0000CC"/>
                </a:solidFill>
                <a:latin typeface="Times New Roman" panose="02020603050405020304" pitchFamily="18" charset="0"/>
                <a:cs typeface="Times New Roman" panose="02020603050405020304" pitchFamily="18" charset="0"/>
              </a:rPr>
              <a:t> </a:t>
            </a:r>
            <a:r>
              <a:rPr lang="en-US" altLang="en-US" sz="3000" dirty="0" err="1" smtClean="0">
                <a:solidFill>
                  <a:srgbClr val="0000CC"/>
                </a:solidFill>
                <a:latin typeface="Times New Roman" panose="02020603050405020304" pitchFamily="18" charset="0"/>
                <a:cs typeface="Times New Roman" panose="02020603050405020304" pitchFamily="18" charset="0"/>
              </a:rPr>
              <a:t>vào</a:t>
            </a:r>
            <a:endParaRPr lang="en-US" altLang="en-US" sz="3000" dirty="0" smtClean="0">
              <a:solidFill>
                <a:srgbClr val="0000CC"/>
              </a:solidFill>
              <a:latin typeface="Times New Roman" panose="02020603050405020304" pitchFamily="18" charset="0"/>
              <a:cs typeface="Times New Roman" panose="02020603050405020304" pitchFamily="18" charset="0"/>
            </a:endParaRPr>
          </a:p>
          <a:p>
            <a:pPr>
              <a:buNone/>
            </a:pPr>
            <a:endParaRPr lang="en-US" altLang="en-US" sz="3000" dirty="0" smtClean="0">
              <a:solidFill>
                <a:srgbClr val="0000CC"/>
              </a:solidFill>
              <a:latin typeface="Times New Roman" panose="02020603050405020304" pitchFamily="18" charset="0"/>
              <a:cs typeface="Times New Roman" panose="02020603050405020304" pitchFamily="18" charset="0"/>
            </a:endParaRPr>
          </a:p>
          <a:p>
            <a:pPr>
              <a:buNone/>
            </a:pPr>
            <a:r>
              <a:rPr lang="en-US" altLang="en-US" sz="3000" b="1" dirty="0" smtClean="0">
                <a:solidFill>
                  <a:srgbClr val="0000CC"/>
                </a:solidFill>
                <a:latin typeface="Times New Roman" panose="02020603050405020304" pitchFamily="18" charset="0"/>
                <a:cs typeface="Times New Roman" panose="02020603050405020304" pitchFamily="18" charset="0"/>
              </a:rPr>
              <a:t>* </a:t>
            </a:r>
            <a:r>
              <a:rPr lang="en-US" altLang="en-US" sz="3000" b="1" dirty="0" err="1" smtClean="0">
                <a:solidFill>
                  <a:srgbClr val="0000CC"/>
                </a:solidFill>
                <a:latin typeface="Times New Roman" panose="02020603050405020304" pitchFamily="18" charset="0"/>
                <a:cs typeface="Times New Roman" panose="02020603050405020304" pitchFamily="18" charset="0"/>
              </a:rPr>
              <a:t>Lẹ</a:t>
            </a:r>
            <a:r>
              <a:rPr lang="en-US" altLang="en-US" sz="3000" dirty="0" smtClean="0">
                <a:solidFill>
                  <a:srgbClr val="0000CC"/>
                </a:solidFill>
                <a:latin typeface="Times New Roman" panose="02020603050405020304" pitchFamily="18" charset="0"/>
                <a:cs typeface="Times New Roman" panose="02020603050405020304" pitchFamily="18" charset="0"/>
              </a:rPr>
              <a:t> </a:t>
            </a:r>
            <a:r>
              <a:rPr lang="en-US" altLang="en-US" sz="3000" dirty="0">
                <a:solidFill>
                  <a:srgbClr val="0000CC"/>
                </a:solidFill>
                <a:latin typeface="Times New Roman" panose="02020603050405020304" pitchFamily="18" charset="0"/>
                <a:cs typeface="Times New Roman" panose="02020603050405020304" pitchFamily="18" charset="0"/>
              </a:rPr>
              <a:t>(</a:t>
            </a:r>
            <a:r>
              <a:rPr lang="en-US" altLang="en-US" sz="3000" dirty="0" err="1">
                <a:solidFill>
                  <a:srgbClr val="0000CC"/>
                </a:solidFill>
                <a:latin typeface="Times New Roman" panose="02020603050405020304" pitchFamily="18" charset="0"/>
                <a:cs typeface="Times New Roman" panose="02020603050405020304" pitchFamily="18" charset="0"/>
              </a:rPr>
              <a:t>tiếng</a:t>
            </a:r>
            <a:r>
              <a:rPr lang="en-US" altLang="en-US" sz="3000" dirty="0">
                <a:solidFill>
                  <a:srgbClr val="0000CC"/>
                </a:solidFill>
                <a:latin typeface="Times New Roman" panose="02020603050405020304" pitchFamily="18" charset="0"/>
                <a:cs typeface="Times New Roman" panose="02020603050405020304" pitchFamily="18" charset="0"/>
              </a:rPr>
              <a:t> Nam </a:t>
            </a:r>
            <a:r>
              <a:rPr lang="en-US" altLang="en-US" sz="3000" dirty="0" err="1">
                <a:solidFill>
                  <a:srgbClr val="0000CC"/>
                </a:solidFill>
                <a:latin typeface="Times New Roman" panose="02020603050405020304" pitchFamily="18" charset="0"/>
                <a:cs typeface="Times New Roman" panose="02020603050405020304" pitchFamily="18" charset="0"/>
              </a:rPr>
              <a:t>Bộ</a:t>
            </a:r>
            <a:r>
              <a:rPr lang="en-US" altLang="en-US" sz="3000" dirty="0" smtClean="0">
                <a:solidFill>
                  <a:srgbClr val="0000CC"/>
                </a:solidFill>
                <a:latin typeface="Times New Roman" panose="02020603050405020304" pitchFamily="18" charset="0"/>
                <a:cs typeface="Times New Roman" panose="02020603050405020304" pitchFamily="18" charset="0"/>
              </a:rPr>
              <a:t>): </a:t>
            </a:r>
            <a:r>
              <a:rPr lang="en-US" altLang="en-US" sz="3000" dirty="0" err="1" smtClean="0">
                <a:solidFill>
                  <a:srgbClr val="0000CC"/>
                </a:solidFill>
                <a:latin typeface="Times New Roman" panose="02020603050405020304" pitchFamily="18" charset="0"/>
                <a:cs typeface="Times New Roman" panose="02020603050405020304" pitchFamily="18" charset="0"/>
              </a:rPr>
              <a:t>nhanh</a:t>
            </a:r>
            <a:endParaRPr lang="en-US" altLang="en-US" sz="3000" dirty="0" smtClean="0">
              <a:solidFill>
                <a:srgbClr val="0000CC"/>
              </a:solidFill>
              <a:latin typeface="Times New Roman" panose="02020603050405020304" pitchFamily="18" charset="0"/>
              <a:cs typeface="Times New Roman" panose="02020603050405020304" pitchFamily="18" charset="0"/>
            </a:endParaRPr>
          </a:p>
          <a:p>
            <a:pPr>
              <a:buNone/>
            </a:pPr>
            <a:endParaRPr lang="en-US" altLang="en-US" sz="3000" dirty="0" smtClean="0">
              <a:solidFill>
                <a:srgbClr val="0000CC"/>
              </a:solidFill>
              <a:latin typeface="Times New Roman" panose="02020603050405020304" pitchFamily="18" charset="0"/>
              <a:cs typeface="Times New Roman" panose="02020603050405020304" pitchFamily="18" charset="0"/>
            </a:endParaRPr>
          </a:p>
          <a:p>
            <a:pPr>
              <a:buNone/>
            </a:pPr>
            <a:r>
              <a:rPr lang="en-US" altLang="en-US" sz="3000" b="1" dirty="0" smtClean="0">
                <a:solidFill>
                  <a:srgbClr val="0000CC"/>
                </a:solidFill>
                <a:latin typeface="Times New Roman" panose="02020603050405020304" pitchFamily="18" charset="0"/>
                <a:cs typeface="Times New Roman" panose="02020603050405020304" pitchFamily="18" charset="0"/>
              </a:rPr>
              <a:t>* </a:t>
            </a:r>
            <a:r>
              <a:rPr lang="en-US" altLang="en-US" sz="3000" b="1" dirty="0" err="1" smtClean="0">
                <a:solidFill>
                  <a:srgbClr val="0000CC"/>
                </a:solidFill>
                <a:latin typeface="Times New Roman" panose="02020603050405020304" pitchFamily="18" charset="0"/>
                <a:cs typeface="Times New Roman" panose="02020603050405020304" pitchFamily="18" charset="0"/>
              </a:rPr>
              <a:t>Ráng</a:t>
            </a:r>
            <a:r>
              <a:rPr lang="en-US" altLang="en-US" sz="3000" dirty="0" smtClean="0">
                <a:solidFill>
                  <a:srgbClr val="0000CC"/>
                </a:solidFill>
                <a:latin typeface="Times New Roman" panose="02020603050405020304" pitchFamily="18" charset="0"/>
                <a:cs typeface="Times New Roman" panose="02020603050405020304" pitchFamily="18" charset="0"/>
              </a:rPr>
              <a:t> </a:t>
            </a:r>
            <a:r>
              <a:rPr lang="en-US" altLang="en-US" sz="3000" dirty="0">
                <a:solidFill>
                  <a:srgbClr val="0000CC"/>
                </a:solidFill>
                <a:latin typeface="Times New Roman" panose="02020603050405020304" pitchFamily="18" charset="0"/>
                <a:cs typeface="Times New Roman" panose="02020603050405020304" pitchFamily="18" charset="0"/>
              </a:rPr>
              <a:t>(</a:t>
            </a:r>
            <a:r>
              <a:rPr lang="en-US" altLang="en-US" sz="3000" dirty="0" err="1">
                <a:solidFill>
                  <a:srgbClr val="0000CC"/>
                </a:solidFill>
                <a:latin typeface="Times New Roman" panose="02020603050405020304" pitchFamily="18" charset="0"/>
                <a:cs typeface="Times New Roman" panose="02020603050405020304" pitchFamily="18" charset="0"/>
              </a:rPr>
              <a:t>tiếng</a:t>
            </a:r>
            <a:r>
              <a:rPr lang="en-US" altLang="en-US" sz="3000" dirty="0">
                <a:solidFill>
                  <a:srgbClr val="0000CC"/>
                </a:solidFill>
                <a:latin typeface="Times New Roman" panose="02020603050405020304" pitchFamily="18" charset="0"/>
                <a:cs typeface="Times New Roman" panose="02020603050405020304" pitchFamily="18" charset="0"/>
              </a:rPr>
              <a:t> Nam </a:t>
            </a:r>
            <a:r>
              <a:rPr lang="en-US" altLang="en-US" sz="3000" dirty="0" err="1">
                <a:solidFill>
                  <a:srgbClr val="0000CC"/>
                </a:solidFill>
                <a:latin typeface="Times New Roman" panose="02020603050405020304" pitchFamily="18" charset="0"/>
                <a:cs typeface="Times New Roman" panose="02020603050405020304" pitchFamily="18" charset="0"/>
              </a:rPr>
              <a:t>Bộ</a:t>
            </a:r>
            <a:r>
              <a:rPr lang="en-US" altLang="en-US" sz="3000" dirty="0" smtClean="0">
                <a:solidFill>
                  <a:srgbClr val="0000CC"/>
                </a:solidFill>
                <a:latin typeface="Times New Roman" panose="02020603050405020304" pitchFamily="18" charset="0"/>
                <a:cs typeface="Times New Roman" panose="02020603050405020304" pitchFamily="18" charset="0"/>
              </a:rPr>
              <a:t>): </a:t>
            </a:r>
            <a:r>
              <a:rPr lang="en-US" altLang="en-US" sz="3000" dirty="0" err="1" smtClean="0">
                <a:solidFill>
                  <a:srgbClr val="0000CC"/>
                </a:solidFill>
                <a:latin typeface="Times New Roman" panose="02020603050405020304" pitchFamily="18" charset="0"/>
                <a:cs typeface="Times New Roman" panose="02020603050405020304" pitchFamily="18" charset="0"/>
              </a:rPr>
              <a:t>cố</a:t>
            </a:r>
            <a:r>
              <a:rPr lang="en-US" altLang="en-US" sz="3000" dirty="0" smtClean="0">
                <a:solidFill>
                  <a:srgbClr val="0000CC"/>
                </a:solidFill>
                <a:latin typeface="Times New Roman" panose="02020603050405020304" pitchFamily="18" charset="0"/>
                <a:cs typeface="Times New Roman" panose="02020603050405020304" pitchFamily="18" charset="0"/>
              </a:rPr>
              <a:t>, </a:t>
            </a:r>
            <a:r>
              <a:rPr lang="en-US" altLang="en-US" sz="3000" dirty="0" err="1" smtClean="0">
                <a:solidFill>
                  <a:srgbClr val="0000CC"/>
                </a:solidFill>
                <a:latin typeface="Times New Roman" panose="02020603050405020304" pitchFamily="18" charset="0"/>
                <a:cs typeface="Times New Roman" panose="02020603050405020304" pitchFamily="18" charset="0"/>
              </a:rPr>
              <a:t>cố</a:t>
            </a:r>
            <a:r>
              <a:rPr lang="en-US" altLang="en-US" sz="3000" dirty="0" smtClean="0">
                <a:solidFill>
                  <a:srgbClr val="0000CC"/>
                </a:solidFill>
                <a:latin typeface="Times New Roman" panose="02020603050405020304" pitchFamily="18" charset="0"/>
                <a:cs typeface="Times New Roman" panose="02020603050405020304" pitchFamily="18" charset="0"/>
              </a:rPr>
              <a:t> </a:t>
            </a:r>
            <a:r>
              <a:rPr lang="en-US" altLang="en-US" sz="3000" dirty="0" err="1" smtClean="0">
                <a:solidFill>
                  <a:srgbClr val="0000CC"/>
                </a:solidFill>
                <a:latin typeface="Times New Roman" panose="02020603050405020304" pitchFamily="18" charset="0"/>
                <a:cs typeface="Times New Roman" panose="02020603050405020304" pitchFamily="18" charset="0"/>
              </a:rPr>
              <a:t>gắng</a:t>
            </a:r>
            <a:endParaRPr lang="vi-VN" altLang="en-US" sz="30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8899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3771</TotalTime>
  <Words>833</Words>
  <Application>Microsoft Office PowerPoint</Application>
  <PresentationFormat>Custom</PresentationFormat>
  <Paragraphs>250</Paragraphs>
  <Slides>23</Slides>
  <Notes>0</Notes>
  <HiddenSlides>0</HiddenSlides>
  <MMClips>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Toan 5</dc:title>
  <dc:creator>QuynhAnh Tran</dc:creator>
  <cp:lastModifiedBy>Admin</cp:lastModifiedBy>
  <cp:revision>149</cp:revision>
  <dcterms:created xsi:type="dcterms:W3CDTF">2021-08-05T05:06:08Z</dcterms:created>
  <dcterms:modified xsi:type="dcterms:W3CDTF">2021-09-17T14:00:08Z</dcterms:modified>
</cp:coreProperties>
</file>