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4" r:id="rId3"/>
    <p:sldId id="273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79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110" autoAdjust="0"/>
  </p:normalViewPr>
  <p:slideViewPr>
    <p:cSldViewPr snapToGrid="0">
      <p:cViewPr>
        <p:scale>
          <a:sx n="60" d="100"/>
          <a:sy n="60" d="100"/>
        </p:scale>
        <p:origin x="-908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384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Yêu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cầu HS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 đổi cặp đôi trả lời các câu hỏi.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158" y="2314192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92" y="1113863"/>
            <a:ext cx="560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2049" y="409073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 smtClean="0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6905" y="1313997"/>
            <a:ext cx="114070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đám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tuôn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ngớt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9819" y="2768147"/>
            <a:ext cx="1149418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tai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thính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sấm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hót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6904" y="4035676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da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33361" y="5303205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mũi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ngửi</a:t>
            </a:r>
            <a:r>
              <a:rPr lang="en-US" altLang="en-US" sz="2600" b="1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khứu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nồng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ngai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man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2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656" y="2662117"/>
            <a:ext cx="11357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5196" y="545527"/>
            <a:ext cx="11845800" cy="649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tản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nhuốm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khua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lẹt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lẹt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phên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ù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nãy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xiên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rẩy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sầm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ngái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độp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phên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 eaLnBrk="1" hangingPunct="1">
              <a:buFontTx/>
              <a:buNone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ngòm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chuôm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xối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ì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tạnh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r">
              <a:spcBef>
                <a:spcPct val="50000"/>
              </a:spcBef>
              <a:buNone/>
            </a:pP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>
                <a:latin typeface="Times New Roman" pitchFamily="18" charset="0"/>
                <a:cs typeface="Times New Roman" pitchFamily="18" charset="0"/>
              </a:rPr>
              <a:t>Hoài</a:t>
            </a:r>
            <a:endParaRPr lang="en-US" altLang="en-US" sz="2200" i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50000"/>
              </a:spcBef>
              <a:buNone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 algn="just" eaLnBrk="1" hangingPunct="1">
              <a:buFontTx/>
              <a:buNone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310067"/>
            <a:ext cx="12295198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9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714236" y="0"/>
            <a:ext cx="2359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MƯA RÀO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5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BAAA9AE-B39D-4211-917A-DA58FF69B472}"/>
              </a:ext>
            </a:extLst>
          </p:cNvPr>
          <p:cNvGrpSpPr/>
          <p:nvPr/>
        </p:nvGrpSpPr>
        <p:grpSpPr>
          <a:xfrm>
            <a:off x="116114" y="0"/>
            <a:ext cx="11002552" cy="783771"/>
            <a:chOff x="1219423" y="1177026"/>
            <a:chExt cx="9167061" cy="120000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F49B3FDA-CDA6-4ECC-8FE7-27965DC50C17}"/>
                </a:ext>
              </a:extLst>
            </p:cNvPr>
            <p:cNvSpPr/>
            <p:nvPr/>
          </p:nvSpPr>
          <p:spPr>
            <a:xfrm>
              <a:off x="1598531" y="1429534"/>
              <a:ext cx="8787953" cy="947498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</a:t>
              </a:r>
              <a:r>
                <a:rPr lang="en-US" altLang="en-US" sz="2400" b="1" dirty="0" err="1" smtClean="0">
                  <a:solidFill>
                    <a:schemeClr val="tx1"/>
                  </a:solidFill>
                  <a:latin typeface="+mj-lt"/>
                </a:rPr>
                <a:t>Từ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những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điều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em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quan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sát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được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hãy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lập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dàn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ý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bài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văn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miêu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tả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một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cơn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mưa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endParaRPr lang="en-US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94"/>
            <a:ext cx="6220956" cy="314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22" y="948694"/>
            <a:ext cx="5689600" cy="3144335"/>
          </a:xfrm>
          <a:prstGeom prst="rect">
            <a:avLst/>
          </a:prstGeom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5801" y="4149566"/>
            <a:ext cx="82296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Chú</a:t>
            </a:r>
            <a:r>
              <a:rPr lang="en-US" altLang="en-US" sz="2000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ý: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+mj-lt"/>
              </a:rPr>
              <a:t> 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tự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( Theo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thời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hoặc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theo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từng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bộ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phận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).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hiện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đúng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cấu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tạo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của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bài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văn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 smtClean="0">
                <a:solidFill>
                  <a:srgbClr val="990000"/>
                </a:solidFill>
                <a:latin typeface="+mj-lt"/>
              </a:rPr>
              <a:t>cảnh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lọc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biểu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Kết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hợp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trong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sát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 smtClean="0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ngắn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chính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dưới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dạng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dàn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ý.</a:t>
            </a:r>
          </a:p>
        </p:txBody>
      </p:sp>
      <p:pic>
        <p:nvPicPr>
          <p:cNvPr id="10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7" y="572890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9952" y="505652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520" y="312336"/>
            <a:ext cx="604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2520" y="1042623"/>
            <a:ext cx="503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435840" y="543169"/>
            <a:ext cx="1646680" cy="426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</p:cNvCxnSpPr>
          <p:nvPr/>
        </p:nvCxnSpPr>
        <p:spPr>
          <a:xfrm>
            <a:off x="3435840" y="969676"/>
            <a:ext cx="1646680" cy="26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19952" y="292389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3656" y="2262033"/>
            <a:ext cx="77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3598750" y="2492866"/>
            <a:ext cx="1514906" cy="787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19952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20" y="5675059"/>
            <a:ext cx="7109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1680471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8" y="706169"/>
            <a:ext cx="1049313" cy="4982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82520" y="2936796"/>
            <a:ext cx="69062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gió, bầu 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trời, mưa, </a:t>
            </a:r>
            <a:r>
              <a:rPr lang="pt-B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vật, cây cối, con </a:t>
            </a:r>
            <a:r>
              <a:rPr lang="pt-B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người, đường phố...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98750" y="32805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2520" y="4093847"/>
            <a:ext cx="71094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77927" y="3280586"/>
            <a:ext cx="1504593" cy="1174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98750" y="59729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0" grpId="0" animBg="1"/>
      <p:bldP spid="21" grpId="0"/>
      <p:bldP spid="29" grpId="0" animBg="1"/>
      <p:bldP spid="30" grpId="0"/>
      <p:bldP spid="2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085690" y="256239"/>
            <a:ext cx="61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Vận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dụng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,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trải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nghiệm</a:t>
            </a:r>
            <a:endParaRPr lang="en-US" altLang="vi-VN" sz="4800" dirty="0">
              <a:solidFill>
                <a:srgbClr val="792D16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" y="339471"/>
            <a:ext cx="1891943" cy="8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60" y="4587030"/>
            <a:ext cx="2090475" cy="9925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9081" y="1942527"/>
            <a:ext cx="11882919" cy="1230593"/>
            <a:chOff x="309081" y="1942527"/>
            <a:chExt cx="11882919" cy="1230593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xmlns="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1406" y="1942527"/>
              <a:ext cx="11470594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 smtClean="0">
                  <a:latin typeface="+mj-lt"/>
                </a:rPr>
                <a:t>Lập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sổ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tay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học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ghi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chép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và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tìm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thêm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những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từ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ngữ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hình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thanh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dùng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để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các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sự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vật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trong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7" name="Star: 4 Points 6">
              <a:extLst>
                <a:ext uri="{FF2B5EF4-FFF2-40B4-BE49-F238E27FC236}">
                  <a16:creationId xmlns:a16="http://schemas.microsoft.com/office/drawing/2014/main" xmlns="" id="{E5B53AFC-A322-4CBE-85CF-E5E55C9AA208}"/>
                </a:ext>
              </a:extLst>
            </p:cNvPr>
            <p:cNvSpPr/>
            <p:nvPr/>
          </p:nvSpPr>
          <p:spPr>
            <a:xfrm>
              <a:off x="309081" y="2137240"/>
              <a:ext cx="384585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6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2654" y="3503052"/>
            <a:ext cx="11746348" cy="1230593"/>
            <a:chOff x="222654" y="3503052"/>
            <a:chExt cx="11746348" cy="123059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745151" y="3503052"/>
              <a:ext cx="11223851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bài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sau</a:t>
              </a:r>
              <a:r>
                <a:rPr lang="en-US" altLang="vi-VN" sz="2600" b="1" dirty="0">
                  <a:latin typeface="+mj-lt"/>
                </a:rPr>
                <a:t>: </a:t>
              </a:r>
              <a:r>
                <a:rPr lang="en-US" altLang="vi-VN" sz="2600" b="1" dirty="0" err="1">
                  <a:latin typeface="+mj-lt"/>
                </a:rPr>
                <a:t>Lập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chi </a:t>
              </a:r>
              <a:r>
                <a:rPr lang="en-US" altLang="vi-VN" sz="2600" b="1" dirty="0" err="1">
                  <a:latin typeface="+mj-lt"/>
                </a:rPr>
                <a:t>tiết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cho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</a:t>
              </a:r>
              <a:r>
                <a:rPr lang="en-US" altLang="vi-VN" sz="2600" b="1" dirty="0" err="1">
                  <a:latin typeface="+mj-lt"/>
                </a:rPr>
                <a:t>hôm</a:t>
              </a:r>
              <a:r>
                <a:rPr lang="en-US" altLang="vi-VN" sz="2600" b="1" dirty="0">
                  <a:latin typeface="+mj-lt"/>
                </a:rPr>
                <a:t> nay </a:t>
              </a:r>
              <a:r>
                <a:rPr lang="en-US" altLang="vi-VN" sz="2600" b="1" dirty="0" err="1">
                  <a:latin typeface="+mj-lt"/>
                </a:rPr>
                <a:t>để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đoạn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cơn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mưa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8" name="Star: 4 Points 7">
              <a:extLst>
                <a:ext uri="{FF2B5EF4-FFF2-40B4-BE49-F238E27FC236}">
                  <a16:creationId xmlns:a16="http://schemas.microsoft.com/office/drawing/2014/main" xmlns="" id="{1E730987-582F-4170-ACCC-8A6D12EA88A8}"/>
                </a:ext>
              </a:extLst>
            </p:cNvPr>
            <p:cNvSpPr/>
            <p:nvPr/>
          </p:nvSpPr>
          <p:spPr>
            <a:xfrm>
              <a:off x="222654" y="3733763"/>
              <a:ext cx="432153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600"/>
            </a:p>
          </p:txBody>
        </p:sp>
      </p:grpSp>
      <p:pic>
        <p:nvPicPr>
          <p:cNvPr id="11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532" y="101148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40" y="75027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" y="5327788"/>
            <a:ext cx="2133600" cy="12309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l="16700"/>
          <a:stretch/>
        </p:blipFill>
        <p:spPr>
          <a:xfrm>
            <a:off x="182283" y="480255"/>
            <a:ext cx="119590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73" y="96956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-212736" y="158418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9034">
            <a:off x="6117385" y="210565"/>
            <a:ext cx="1667160" cy="961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3346" y="2414326"/>
            <a:ext cx="117486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 LÀM VĂN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tả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cảnh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35" y="42131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10499488" y="21814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04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4900356"/>
            <a:ext cx="1450974" cy="688908"/>
          </a:xfrm>
          <a:prstGeom prst="rect">
            <a:avLst/>
          </a:prstGeom>
        </p:spPr>
      </p:pic>
      <p:pic>
        <p:nvPicPr>
          <p:cNvPr id="47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30" y="79876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0" name="Group 49"/>
          <p:cNvGrpSpPr/>
          <p:nvPr/>
        </p:nvGrpSpPr>
        <p:grpSpPr bwMode="auto">
          <a:xfrm>
            <a:off x="404833" y="3512943"/>
            <a:ext cx="11618828" cy="1307537"/>
            <a:chOff x="1159367" y="2980105"/>
            <a:chExt cx="11013022" cy="1305986"/>
          </a:xfrm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955926" y="2980105"/>
              <a:ext cx="10216463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Lập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bài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văn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tả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cơn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mưa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điều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quan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sát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ghi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chép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và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trình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bày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theo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.</a:t>
              </a:r>
              <a:endParaRPr lang="en-US" altLang="vi-VN" sz="28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"/>
            <p:cNvSpPr/>
            <p:nvPr/>
          </p:nvSpPr>
          <p:spPr>
            <a:xfrm>
              <a:off x="1159367" y="3191054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404832" y="2195500"/>
            <a:ext cx="12861226" cy="713272"/>
            <a:chOff x="681488" y="2842400"/>
            <a:chExt cx="12190641" cy="712424"/>
          </a:xfrm>
        </p:grpSpPr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380808" y="2842400"/>
              <a:ext cx="11491321" cy="71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s-VE" sz="3000" b="1" dirty="0" err="1">
                  <a:latin typeface="+mj-lt"/>
                </a:rPr>
                <a:t>N</a:t>
              </a:r>
              <a:r>
                <a:rPr lang="es-VE" sz="3000" b="1" dirty="0" err="1" smtClean="0">
                  <a:latin typeface="+mj-lt"/>
                </a:rPr>
                <a:t>ắm</a:t>
              </a:r>
              <a:r>
                <a:rPr lang="es-VE" sz="3000" b="1" dirty="0" smtClean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được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cách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quan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sát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và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chọn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lọc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tiết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trong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bài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văn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miêu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tả</a:t>
              </a:r>
              <a:r>
                <a:rPr lang="es-VE" sz="3000" b="1" dirty="0">
                  <a:latin typeface="+mj-lt"/>
                </a:rPr>
                <a:t>.</a:t>
              </a:r>
              <a:endPara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744175" y="551504"/>
            <a:ext cx="4648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đạt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35" y="0"/>
            <a:ext cx="8176660" cy="561854"/>
            <a:chOff x="1508623" y="1328322"/>
            <a:chExt cx="6812596" cy="1352883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6649986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Đọc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sau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trả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lời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câu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hỏi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08623" y="1328322"/>
              <a:ext cx="640414" cy="1000659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656" y="2662117"/>
            <a:ext cx="11357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967" y="513629"/>
            <a:ext cx="120868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Mưa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rào</a:t>
            </a:r>
            <a:endParaRPr lang="en-US" altLang="en-US" sz="2400" dirty="0">
              <a:solidFill>
                <a:srgbClr val="990000"/>
              </a:solidFill>
              <a:latin typeface="+mn-lt"/>
            </a:endParaRPr>
          </a:p>
          <a:p>
            <a:pPr algn="just" eaLnBrk="1" hangingPunct="1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  <a:latin typeface="+mn-lt"/>
              </a:rPr>
              <a:t>      </a:t>
            </a:r>
            <a:r>
              <a:rPr lang="en-US" altLang="en-US" sz="2100" b="1" dirty="0" smtClean="0">
                <a:solidFill>
                  <a:srgbClr val="000099"/>
                </a:solidFill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Một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buổi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về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lớn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nặng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tản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nắm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 san </a:t>
            </a:r>
            <a:r>
              <a:rPr lang="en-US" altLang="en-US" sz="2100" dirty="0" err="1">
                <a:latin typeface="+mn-lt"/>
              </a:rPr>
              <a:t>đều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nền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đen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mãi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nhuốm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khua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kia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sông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thêm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sức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đảo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giáo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lăn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thực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ù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khiến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tưởng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kéo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chóng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thế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lách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tách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bây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ìơ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nhiêu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tuôn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đào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vẫy</a:t>
            </a:r>
            <a:r>
              <a:rPr lang="en-US" altLang="en-US" sz="2100" dirty="0">
                <a:latin typeface="+mn-lt"/>
              </a:rPr>
              <a:t> tai run </a:t>
            </a:r>
            <a:r>
              <a:rPr lang="en-US" altLang="en-US" sz="2100" dirty="0" err="1">
                <a:latin typeface="+mn-lt"/>
              </a:rPr>
              <a:t>rẩy</a:t>
            </a:r>
            <a:r>
              <a:rPr lang="en-US" altLang="en-US" sz="2100" dirty="0">
                <a:latin typeface="+mn-lt"/>
              </a:rPr>
              <a:t>. Con </a:t>
            </a:r>
            <a:r>
              <a:rPr lang="en-US" altLang="en-US" sz="2100" dirty="0" err="1">
                <a:latin typeface="+mn-lt"/>
              </a:rPr>
              <a:t>gà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tìm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chỗ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trú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sập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ngã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bay,bụi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toả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xoá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nồng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ngai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ngái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, man </a:t>
            </a:r>
            <a:r>
              <a:rPr lang="en-US" altLang="en-US" sz="2100" dirty="0" err="1">
                <a:latin typeface="+mn-lt"/>
              </a:rPr>
              <a:t>mác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trận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gạch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đồm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đập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lòng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chuối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tranh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ồ </a:t>
            </a:r>
            <a:r>
              <a:rPr lang="en-US" altLang="en-US" sz="2100" dirty="0" err="1">
                <a:latin typeface="+mn-lt"/>
              </a:rPr>
              <a:t>ồ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…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Nước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bốn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bề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cuồn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cuộn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rãnh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chuôm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lâu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thì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thẫm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vang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ì </a:t>
            </a:r>
            <a:r>
              <a:rPr lang="en-US" altLang="en-US" sz="2100" dirty="0" err="1">
                <a:latin typeface="+mn-lt"/>
              </a:rPr>
              <a:t>ầm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ngớt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dần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con </a:t>
            </a:r>
            <a:r>
              <a:rPr lang="en-US" altLang="en-US" sz="2100" dirty="0" err="1">
                <a:latin typeface="+mn-lt"/>
              </a:rPr>
              <a:t>chim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hốc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đó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hót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râm</a:t>
            </a:r>
            <a:r>
              <a:rPr lang="en-US" altLang="en-US" sz="2100" dirty="0">
                <a:latin typeface="+mn-lt"/>
              </a:rPr>
              <a:t> ran. 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 smtClean="0">
                <a:latin typeface="+mn-lt"/>
              </a:rPr>
              <a:t>tạnh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mảng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vắt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Mặt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chói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bưởi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lấp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lánh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smtClean="0">
                <a:latin typeface="+mn-lt"/>
              </a:rPr>
              <a:t>      </a:t>
            </a: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>
                <a:latin typeface="+mn-lt"/>
              </a:rPr>
              <a:t>Theo </a:t>
            </a:r>
            <a:r>
              <a:rPr lang="en-US" altLang="en-US" sz="2100" dirty="0" err="1">
                <a:latin typeface="+mn-lt"/>
              </a:rPr>
              <a:t>Tô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Hoài</a:t>
            </a:r>
            <a:endParaRPr lang="en-US" altLang="en-US" sz="2100" dirty="0">
              <a:latin typeface="+mn-lt"/>
            </a:endParaRP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 smtClean="0">
                <a:latin typeface="+mn-lt"/>
              </a:rPr>
              <a:t>                                                                          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 </a:t>
            </a:r>
            <a:endParaRPr lang="en-US" altLang="en-US" sz="2100" i="1" dirty="0"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310067"/>
            <a:ext cx="12295198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96892" y="835349"/>
            <a:ext cx="11060552" cy="184814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lphaLcParenR"/>
            </a:pP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3" y="5292242"/>
            <a:ext cx="1450974" cy="688908"/>
          </a:xfrm>
          <a:prstGeom prst="rect">
            <a:avLst/>
          </a:prstGeom>
        </p:spPr>
      </p:pic>
      <p:pic>
        <p:nvPicPr>
          <p:cNvPr id="9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pic>
        <p:nvPicPr>
          <p:cNvPr id="10" name="Picture 5" descr="truongdinhi_Attachments_543564848_a0ee94b4a2Autosave_600729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727023"/>
            <a:ext cx="3091881" cy="28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45316" y="123925"/>
            <a:ext cx="9259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0285" y="4053721"/>
            <a:ext cx="8127999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điên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2228" y="1508286"/>
            <a:ext cx="8244115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san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1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3743299"/>
            <a:ext cx="3091881" cy="30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11" y="-175555"/>
            <a:ext cx="12090489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48" y="5179756"/>
            <a:ext cx="1450974" cy="688908"/>
          </a:xfrm>
          <a:prstGeom prst="rect">
            <a:avLst/>
          </a:prstGeom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5" y="57849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56"/>
            <a:ext cx="11895322" cy="304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5" y="3178629"/>
            <a:ext cx="100584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1951806" cy="560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0" y="515839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159752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" y="1002872"/>
            <a:ext cx="11432497" cy="58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" y="670793"/>
            <a:ext cx="1450974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5272230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86714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733</Words>
  <Application>Microsoft Office PowerPoint</Application>
  <PresentationFormat>Custom</PresentationFormat>
  <Paragraphs>67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52</cp:revision>
  <dcterms:created xsi:type="dcterms:W3CDTF">2020-09-10T08:02:29Z</dcterms:created>
  <dcterms:modified xsi:type="dcterms:W3CDTF">2021-09-18T03:59:33Z</dcterms:modified>
</cp:coreProperties>
</file>