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3" r:id="rId3"/>
    <p:sldId id="260" r:id="rId4"/>
    <p:sldId id="273" r:id="rId5"/>
    <p:sldId id="263" r:id="rId6"/>
    <p:sldId id="275" r:id="rId7"/>
    <p:sldId id="284" r:id="rId8"/>
    <p:sldId id="264" r:id="rId9"/>
    <p:sldId id="265" r:id="rId10"/>
    <p:sldId id="276" r:id="rId11"/>
    <p:sldId id="279" r:id="rId12"/>
    <p:sldId id="280" r:id="rId13"/>
    <p:sldId id="281" r:id="rId14"/>
    <p:sldId id="282" r:id="rId15"/>
    <p:sldId id="26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787" autoAdjust="0"/>
  </p:normalViewPr>
  <p:slideViewPr>
    <p:cSldViewPr snapToGrid="0">
      <p:cViewPr>
        <p:scale>
          <a:sx n="60" d="100"/>
          <a:sy n="60" d="100"/>
        </p:scale>
        <p:origin x="-90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D9C3-7072-4584-899B-2D4FAFC3860C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0FEF9-798B-4970-BDB3-6AF5A3E72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3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baseline="0" dirty="0"/>
              <a:t> (chia) </a:t>
            </a:r>
            <a:r>
              <a:rPr lang="en-US" dirty="0" err="1"/>
              <a:t>hai</a:t>
            </a:r>
            <a:r>
              <a:rPr lang="en-US" dirty="0"/>
              <a:t> PS.</a:t>
            </a:r>
          </a:p>
          <a:p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ko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8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5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Khi </a:t>
            </a:r>
            <a:r>
              <a:rPr lang="en-US" baseline="0" dirty="0" err="1"/>
              <a:t>nhân</a:t>
            </a:r>
            <a:r>
              <a:rPr lang="en-US" baseline="0" dirty="0"/>
              <a:t>, chia </a:t>
            </a:r>
            <a:r>
              <a:rPr lang="en-US" baseline="0" dirty="0" err="1"/>
              <a:t>hai</a:t>
            </a:r>
            <a:r>
              <a:rPr lang="en-US" baseline="0" dirty="0"/>
              <a:t> PS ta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gì</a:t>
            </a:r>
            <a:r>
              <a:rPr lang="en-US" baseline="0" dirty="0"/>
              <a:t>? (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</a:p>
          <a:p>
            <a:r>
              <a:rPr lang="en-US" baseline="0" dirty="0"/>
              <a:t>*GV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p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1, con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7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Khi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con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3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21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6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33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159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08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81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5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6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92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877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51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62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358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5A99-EC06-4D96-A70F-3FA86781DBC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6" Type="http://schemas.openxmlformats.org/officeDocument/2006/relationships/image" Target="../media/image48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440.png"/><Relationship Id="rId5" Type="http://schemas.openxmlformats.org/officeDocument/2006/relationships/image" Target="../media/image39.png"/><Relationship Id="rId15" Type="http://schemas.openxmlformats.org/officeDocument/2006/relationships/image" Target="../media/image470.png"/><Relationship Id="rId10" Type="http://schemas.openxmlformats.org/officeDocument/2006/relationships/image" Target="../media/image430.png"/><Relationship Id="rId4" Type="http://schemas.openxmlformats.org/officeDocument/2006/relationships/image" Target="../media/image38.png"/><Relationship Id="rId9" Type="http://schemas.openxmlformats.org/officeDocument/2006/relationships/image" Target="../media/image420.png"/><Relationship Id="rId1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510.png"/><Relationship Id="rId5" Type="http://schemas.openxmlformats.org/officeDocument/2006/relationships/image" Target="../media/image39.png"/><Relationship Id="rId15" Type="http://schemas.openxmlformats.org/officeDocument/2006/relationships/image" Target="../media/image530.png"/><Relationship Id="rId10" Type="http://schemas.openxmlformats.org/officeDocument/2006/relationships/image" Target="../media/image500.png"/><Relationship Id="rId4" Type="http://schemas.openxmlformats.org/officeDocument/2006/relationships/image" Target="../media/image38.png"/><Relationship Id="rId9" Type="http://schemas.openxmlformats.org/officeDocument/2006/relationships/image" Target="../media/image490.png"/><Relationship Id="rId1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57.png"/><Relationship Id="rId5" Type="http://schemas.openxmlformats.org/officeDocument/2006/relationships/image" Target="../media/image39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38.png"/><Relationship Id="rId9" Type="http://schemas.openxmlformats.org/officeDocument/2006/relationships/image" Target="../media/image55.png"/><Relationship Id="rId1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0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17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0.png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7.png"/><Relationship Id="rId10" Type="http://schemas.openxmlformats.org/officeDocument/2006/relationships/image" Target="../media/image9.wmf"/><Relationship Id="rId19" Type="http://schemas.openxmlformats.org/officeDocument/2006/relationships/image" Target="../media/image190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6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12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15" Type="http://schemas.openxmlformats.org/officeDocument/2006/relationships/image" Target="../media/image280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6.png"/><Relationship Id="rId1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6.wmf"/><Relationship Id="rId18" Type="http://schemas.openxmlformats.org/officeDocument/2006/relationships/image" Target="../media/image43.png"/><Relationship Id="rId3" Type="http://schemas.openxmlformats.org/officeDocument/2006/relationships/audio" Target="../media/media1.WAV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microsoft.com/office/2007/relationships/media" Target="../media/media1.WAV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11" Type="http://schemas.openxmlformats.org/officeDocument/2006/relationships/image" Target="../media/image25.wmf"/><Relationship Id="rId5" Type="http://schemas.openxmlformats.org/officeDocument/2006/relationships/notesSlide" Target="../notesSlides/notesSlide5.xml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4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58221" y="3575666"/>
                <a:ext cx="2807179" cy="1111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a) </a:t>
                </a:r>
                <a:r>
                  <a:rPr lang="en-US" sz="4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</a:t>
                </a:r>
                <a:endParaRPr lang="en-US" sz="40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221" y="3575666"/>
                <a:ext cx="2807179" cy="1111458"/>
              </a:xfrm>
              <a:prstGeom prst="rect">
                <a:avLst/>
              </a:prstGeom>
              <a:blipFill>
                <a:blip r:embed="rId3"/>
                <a:stretch>
                  <a:fillRect l="-3254" r="-7158" b="-104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0608" y="5072950"/>
                <a:ext cx="2671498" cy="143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  <m: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FF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FF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608" y="5072950"/>
                <a:ext cx="2671498" cy="1436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44447" y="1862323"/>
            <a:ext cx="5787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683720" y="3601071"/>
                <a:ext cx="316542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720" y="3601071"/>
                <a:ext cx="3165422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4765400" y="3885174"/>
                <a:ext cx="3767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00" y="3885174"/>
                <a:ext cx="37670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0EBA0ED1-7F69-4E37-9FF2-2CFFAE08B9D8}"/>
                  </a:ext>
                </a:extLst>
              </p:cNvPr>
              <p:cNvSpPr txBox="1"/>
              <p:nvPr/>
            </p:nvSpPr>
            <p:spPr>
              <a:xfrm>
                <a:off x="5142106" y="5207922"/>
                <a:ext cx="3209490" cy="1207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vi-VN" sz="4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BA0ED1-7F69-4E37-9FF2-2CFFAE08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06" y="5207922"/>
                <a:ext cx="3209490" cy="12073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5101224" y="5603612"/>
                <a:ext cx="47128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vi-VN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224" y="5603612"/>
                <a:ext cx="47128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0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9908" y="5845641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106" y="2616662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8984660" y="2681066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26" y="296837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509" y="2646980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blipFill>
                <a:blip r:embed="rId9"/>
                <a:stretch>
                  <a:fillRect l="-919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595" y="237216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96" y="5040218"/>
            <a:ext cx="872391" cy="707043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1116106" y="5120612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blipFill>
                <a:blip r:embed="rId16"/>
                <a:stretch>
                  <a:fillRect l="-11382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2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3165" y="2441001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051" y="258951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450" y="3365703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blipFill>
                <a:blip r:embed="rId9"/>
                <a:stretch>
                  <a:fillRect l="-9594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l="-8306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0" y="5293437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09890" y="5403377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blipFill>
                <a:blip r:embed="rId16"/>
                <a:stretch>
                  <a:fillRect l="-215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245" y="2578847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161029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68" y="3560547"/>
            <a:ext cx="1619672" cy="225541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48" y="2471460"/>
            <a:ext cx="1618488" cy="23742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blipFill>
                <a:blip r:embed="rId9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l="-833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137" y="2466193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307360" y="2167494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95" y="5214818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88393" y="5392219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blipFill>
                <a:blip r:embed="rId16"/>
                <a:stretch>
                  <a:fillRect l="-1948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4CF27173-36E7-435F-A606-819A2CFE7C05}"/>
                  </a:ext>
                </a:extLst>
              </p:cNvPr>
              <p:cNvSpPr txBox="1"/>
              <p:nvPr/>
            </p:nvSpPr>
            <p:spPr>
              <a:xfrm>
                <a:off x="9396904" y="1914756"/>
                <a:ext cx="77925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1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CF27173-36E7-435F-A606-819A2CFE7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904" y="1914756"/>
                <a:ext cx="779251" cy="9251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9BFD416-0AB9-48B1-A1D5-B4033D858C4A}"/>
              </a:ext>
            </a:extLst>
          </p:cNvPr>
          <p:cNvCxnSpPr/>
          <p:nvPr/>
        </p:nvCxnSpPr>
        <p:spPr>
          <a:xfrm>
            <a:off x="8616451" y="1914756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8B29980-1160-489A-8243-374939698252}"/>
              </a:ext>
            </a:extLst>
          </p:cNvPr>
          <p:cNvCxnSpPr/>
          <p:nvPr/>
        </p:nvCxnSpPr>
        <p:spPr>
          <a:xfrm>
            <a:off x="8616451" y="2549203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6CFB011-BC16-448E-ACB5-716E8B970EA4}"/>
              </a:ext>
            </a:extLst>
          </p:cNvPr>
          <p:cNvCxnSpPr/>
          <p:nvPr/>
        </p:nvCxnSpPr>
        <p:spPr>
          <a:xfrm>
            <a:off x="6782739" y="196545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C76C648-9DD6-4FB7-A6C1-E61673617546}"/>
              </a:ext>
            </a:extLst>
          </p:cNvPr>
          <p:cNvCxnSpPr/>
          <p:nvPr/>
        </p:nvCxnSpPr>
        <p:spPr>
          <a:xfrm>
            <a:off x="6782739" y="2501493"/>
            <a:ext cx="616030" cy="3805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B76CA92-C74B-4390-B5F8-F426CBFFD201}"/>
              </a:ext>
            </a:extLst>
          </p:cNvPr>
          <p:cNvCxnSpPr/>
          <p:nvPr/>
        </p:nvCxnSpPr>
        <p:spPr>
          <a:xfrm>
            <a:off x="7607940" y="1940934"/>
            <a:ext cx="616030" cy="380514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C40B5AE-03F5-4EFE-97F7-0A1169574B09}"/>
              </a:ext>
            </a:extLst>
          </p:cNvPr>
          <p:cNvCxnSpPr/>
          <p:nvPr/>
        </p:nvCxnSpPr>
        <p:spPr>
          <a:xfrm>
            <a:off x="7588131" y="2508993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5381EA6-D6ED-44DC-87EA-73DF8E2B3AD0}"/>
              </a:ext>
            </a:extLst>
          </p:cNvPr>
          <p:cNvSpPr txBox="1"/>
          <p:nvPr/>
        </p:nvSpPr>
        <p:spPr>
          <a:xfrm>
            <a:off x="6474724" y="1497827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EB315CB-4442-413B-AAB5-65F4FCABD392}"/>
              </a:ext>
            </a:extLst>
          </p:cNvPr>
          <p:cNvSpPr txBox="1"/>
          <p:nvPr/>
        </p:nvSpPr>
        <p:spPr>
          <a:xfrm>
            <a:off x="7662748" y="1475907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A61D9D5-C497-464A-B75D-276D222B434C}"/>
              </a:ext>
            </a:extLst>
          </p:cNvPr>
          <p:cNvSpPr txBox="1"/>
          <p:nvPr/>
        </p:nvSpPr>
        <p:spPr>
          <a:xfrm>
            <a:off x="7678323" y="277732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3BE1406-843A-4DD2-8569-43446CDAD488}"/>
              </a:ext>
            </a:extLst>
          </p:cNvPr>
          <p:cNvSpPr txBox="1"/>
          <p:nvPr/>
        </p:nvSpPr>
        <p:spPr>
          <a:xfrm>
            <a:off x="6740195" y="2769518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0B18EE1D-A734-4C75-B689-203DF428A512}"/>
                  </a:ext>
                </a:extLst>
              </p:cNvPr>
              <p:cNvSpPr txBox="1"/>
              <p:nvPr/>
            </p:nvSpPr>
            <p:spPr>
              <a:xfrm>
                <a:off x="3883871" y="1933456"/>
                <a:ext cx="240149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B18EE1D-A734-4C75-B689-203DF428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71" y="1933456"/>
                <a:ext cx="2401491" cy="9251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9FAB77D3-D2AA-4180-90BA-3D20800EECAC}"/>
                  </a:ext>
                </a:extLst>
              </p:cNvPr>
              <p:cNvSpPr txBox="1"/>
              <p:nvPr/>
            </p:nvSpPr>
            <p:spPr>
              <a:xfrm>
                <a:off x="1945263" y="1933456"/>
                <a:ext cx="19386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AB77D3-D2AA-4180-90BA-3D20800E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63" y="1933456"/>
                <a:ext cx="1938608" cy="9251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62966EF8-4195-450D-8DD9-4B57B6488F3D}"/>
                  </a:ext>
                </a:extLst>
              </p:cNvPr>
              <p:cNvSpPr txBox="1"/>
              <p:nvPr/>
            </p:nvSpPr>
            <p:spPr>
              <a:xfrm>
                <a:off x="6285362" y="1924106"/>
                <a:ext cx="30567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966EF8-4195-450D-8DD9-4B57B648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362" y="1924106"/>
                <a:ext cx="3056734" cy="9251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05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  <p:bldP spid="14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735575" y="2456060"/>
                <a:ext cx="9733614" cy="1143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nb-NO" alt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    </a:t>
                </a:r>
                <a:r>
                  <a:rPr lang="nb-NO" altLang="en-US" sz="2800" b="1" dirty="0">
                    <a:cs typeface="Times New Roman" panose="02020603050405020304" pitchFamily="18" charset="0"/>
                  </a:rPr>
                  <a:t>Em hãy tính diện tích quyển sách Toán 5 và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b-NO" altLang="en-US" sz="2800" b="1" dirty="0">
                    <a:cs typeface="Times New Roman" panose="02020603050405020304" pitchFamily="18" charset="0"/>
                  </a:rPr>
                  <a:t>  </a:t>
                </a:r>
                <a:r>
                  <a:rPr lang="da-DK" altLang="en-US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quyển sách toán đó</a:t>
                </a:r>
                <a:endParaRPr lang="en-US" altLang="en-US" sz="28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575" y="2456060"/>
                <a:ext cx="9733614" cy="1143518"/>
              </a:xfrm>
              <a:prstGeom prst="rect">
                <a:avLst/>
              </a:prstGeom>
              <a:blipFill rotWithShape="1">
                <a:blip r:embed="rId2"/>
                <a:stretch>
                  <a:fillRect l="-1316" b="-144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61456" y="3834401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Hỗn số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63" y="114849"/>
            <a:ext cx="28225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857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0033" y="1724207"/>
            <a:ext cx="10717999" cy="2216828"/>
            <a:chOff x="1489944" y="2539815"/>
            <a:chExt cx="10717999" cy="2216828"/>
          </a:xfrm>
        </p:grpSpPr>
        <p:sp>
          <p:nvSpPr>
            <p:cNvPr id="3" name="TextBox 2"/>
            <p:cNvSpPr txBox="1"/>
            <p:nvPr/>
          </p:nvSpPr>
          <p:spPr>
            <a:xfrm>
              <a:off x="5641317" y="2539815"/>
              <a:ext cx="16353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HP001 4 hàng" pitchFamily="34" charset="0"/>
                  <a:cs typeface="Times New Roman" panose="02020603050405020304" pitchFamily="18" charset="0"/>
                </a:rPr>
                <a:t>Toán</a:t>
              </a:r>
              <a:endParaRPr lang="en-US" sz="4800" b="1" dirty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89944" y="3433204"/>
              <a:ext cx="1071799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Ôn</a:t>
              </a: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chia </a:t>
              </a:r>
              <a:r>
                <a:rPr lang="en-US" sz="4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số</a:t>
              </a:r>
              <a:endPara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Trang</a:t>
              </a:r>
              <a:r>
                <a:rPr lang="en-US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HP001 4 hàng" pitchFamily="34" charset="0"/>
                  <a:cs typeface="Times New Roman" panose="02020603050405020304" pitchFamily="18" charset="0"/>
                </a:rPr>
                <a:t>11</a:t>
              </a:r>
              <a:endPara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5" b="64259" l="41354" r="71875">
                        <a14:foregroundMark x1="56354" y1="47500" x2="56354" y2="57870"/>
                        <a14:foregroundMark x1="54688" y1="56481" x2="54063" y2="59259"/>
                        <a14:foregroundMark x1="56771" y1="51111" x2="57656" y2="52778"/>
                        <a14:foregroundMark x1="57656" y1="52500" x2="57656" y2="52500"/>
                        <a14:foregroundMark x1="64688" y1="45833" x2="64688" y2="56944"/>
                        <a14:foregroundMark x1="61146" y1="50000" x2="60885" y2="47037"/>
                        <a14:foregroundMark x1="58542" y1="52593" x2="57031" y2="58056"/>
                        <a14:foregroundMark x1="58958" y1="46204" x2="58698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4" t="40261" r="29348" b="37478"/>
          <a:stretch/>
        </p:blipFill>
        <p:spPr>
          <a:xfrm>
            <a:off x="3204021" y="4079631"/>
            <a:ext cx="5369580" cy="2291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3635" y="859844"/>
            <a:ext cx="9542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tư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15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9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2021</a:t>
            </a:r>
            <a:endParaRPr lang="en-US" sz="4400" b="1" dirty="0">
              <a:solidFill>
                <a:srgbClr val="002060"/>
              </a:solidFill>
              <a:latin typeface="HP001 4 hàng" pitchFamily="34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1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297147" y="2646947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1201809" y="3937229"/>
            <a:ext cx="670449" cy="4026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30" y="537078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2450" y="3364806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2566513" y="350656"/>
                <a:ext cx="141461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13" y="350656"/>
                <a:ext cx="1414618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A36EC00-0B1C-4880-AC93-9796B3D1B630}"/>
                  </a:ext>
                </a:extLst>
              </p:cNvPr>
              <p:cNvSpPr txBox="1"/>
              <p:nvPr/>
            </p:nvSpPr>
            <p:spPr>
              <a:xfrm>
                <a:off x="2307433" y="3223958"/>
                <a:ext cx="132485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36EC00-0B1C-4880-AC93-9796B3D1B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33" y="3223958"/>
                <a:ext cx="1324850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208063" y="341908"/>
                <a:ext cx="211634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9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063" y="341908"/>
                <a:ext cx="2116349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969858" y="3188672"/>
                <a:ext cx="4703530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8" y="3188672"/>
                <a:ext cx="4703530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52450" y="1943929"/>
            <a:ext cx="11087100" cy="1123950"/>
          </a:xfrm>
          <a:prstGeom prst="roundRect">
            <a:avLst>
              <a:gd name="adj" fmla="val 34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2450" y="5150326"/>
            <a:ext cx="11087100" cy="1123950"/>
          </a:xfrm>
          <a:prstGeom prst="roundRect">
            <a:avLst>
              <a:gd name="adj" fmla="val 2683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4094449" y="563283"/>
                <a:ext cx="3767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49" y="563283"/>
                <a:ext cx="37670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2566513" y="1560224"/>
            <a:ext cx="7139774" cy="1123950"/>
          </a:xfrm>
          <a:prstGeom prst="roundRect">
            <a:avLst>
              <a:gd name="adj" fmla="val 26837"/>
            </a:avLst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3628807" y="3331763"/>
                <a:ext cx="4664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 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807" y="3331763"/>
                <a:ext cx="46647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2969858" y="4462976"/>
            <a:ext cx="7139774" cy="1123950"/>
          </a:xfrm>
          <a:prstGeom prst="roundRect">
            <a:avLst>
              <a:gd name="adj" fmla="val 26837"/>
            </a:avLst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9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0" grpId="0"/>
      <p:bldP spid="11" grpId="0"/>
      <p:bldP spid="14" grpId="0" animBg="1"/>
      <p:bldP spid="15" grpId="0" animBg="1"/>
      <p:bldP spid="17" grpId="0"/>
      <p:bldP spid="18" grpId="0" animBg="1"/>
      <p:bldP spid="18" grpId="1" animBg="1"/>
      <p:bldP spid="19" grpId="0"/>
      <p:bldP spid="19" grpId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26780" y="225160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72492" y="139748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172492" y="491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69032"/>
              </p:ext>
            </p:extLst>
          </p:nvPr>
        </p:nvGraphicFramePr>
        <p:xfrm>
          <a:off x="3235673" y="2151687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4" imgW="330057" imgH="393529" progId="Equation.3">
                  <p:embed/>
                </p:oleObj>
              </mc:Choice>
              <mc:Fallback>
                <p:oleObj name="Equation" r:id="rId4" imgW="330057" imgH="393529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673" y="2151687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72492" y="3651212"/>
            <a:ext cx="1250950" cy="836613"/>
            <a:chOff x="1172492" y="3391432"/>
            <a:chExt cx="1250950" cy="836613"/>
          </a:xfrm>
        </p:grpSpPr>
        <p:graphicFrame>
          <p:nvGraphicFramePr>
            <p:cNvPr id="2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553259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2050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71153"/>
              </p:ext>
            </p:extLst>
          </p:nvPr>
        </p:nvGraphicFramePr>
        <p:xfrm>
          <a:off x="3355666" y="3683493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8" imgW="304536" imgH="393359" progId="Equation.3">
                  <p:embed/>
                </p:oleObj>
              </mc:Choice>
              <mc:Fallback>
                <p:oleObj name="Equation" r:id="rId8" imgW="304536" imgH="393359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666" y="3683493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172492" y="2096032"/>
            <a:ext cx="1320800" cy="836613"/>
            <a:chOff x="1172492" y="2096032"/>
            <a:chExt cx="1320800" cy="836613"/>
          </a:xfrm>
        </p:grpSpPr>
        <p:graphicFrame>
          <p:nvGraphicFramePr>
            <p:cNvPr id="2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742540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Equation" r:id="rId10" imgW="431613" imgH="393529" progId="Equation.3">
                    <p:embed/>
                  </p:oleObj>
                </mc:Choice>
                <mc:Fallback>
                  <p:oleObj name="Equation" r:id="rId10" imgW="431613" imgH="393529" progId="Equation.3">
                    <p:embed/>
                    <p:pic>
                      <p:nvPicPr>
                        <p:cNvPr id="204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D2BA5CCD-242F-497E-89E2-18A54A658FA7}"/>
                  </a:ext>
                </a:extLst>
              </p:cNvPr>
              <p:cNvSpPr txBox="1"/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BA5CCD-242F-497E-89E2-18A54A65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D50DE0E9-879F-4839-9BF1-AE7E79135CA3}"/>
                  </a:ext>
                </a:extLst>
              </p:cNvPr>
              <p:cNvSpPr txBox="1"/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0DE0E9-879F-4839-9BF1-AE7E7913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BFC1EB3E-EE0F-41A5-B6D8-055CB0B97B63}"/>
                  </a:ext>
                </a:extLst>
              </p:cNvPr>
              <p:cNvSpPr txBox="1"/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C1EB3E-EE0F-41A5-B6D8-055CB0B9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29" y="714814"/>
            <a:ext cx="15605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466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4F4274E-5583-404C-90FB-795F346D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0644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A6E32CE1-71E4-4658-82C4-880A8BE3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205" y="4005209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B1ECE384-E6F2-4339-9F80-EE23DD33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2168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7" name="Object 17">
            <a:extLst>
              <a:ext uri="{FF2B5EF4-FFF2-40B4-BE49-F238E27FC236}">
                <a16:creationId xmlns="" xmlns:a16="http://schemas.microsoft.com/office/drawing/2014/main" id="{BF1AA103-3680-4650-9F4B-C6910CC3E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0434"/>
              </p:ext>
            </p:extLst>
          </p:nvPr>
        </p:nvGraphicFramePr>
        <p:xfrm>
          <a:off x="6507968" y="1227825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5" imgW="330057" imgH="393529" progId="Equation.3">
                  <p:embed/>
                </p:oleObj>
              </mc:Choice>
              <mc:Fallback>
                <p:oleObj name="Equation" r:id="rId5" imgW="330057" imgH="393529" progId="Equation.3">
                  <p:embed/>
                  <p:pic>
                    <p:nvPicPr>
                      <p:cNvPr id="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1227825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928A902-D71E-4F76-8A50-BB6E9B650827}"/>
              </a:ext>
            </a:extLst>
          </p:cNvPr>
          <p:cNvGrpSpPr/>
          <p:nvPr/>
        </p:nvGrpSpPr>
        <p:grpSpPr>
          <a:xfrm>
            <a:off x="1481205" y="3512815"/>
            <a:ext cx="1250950" cy="836613"/>
            <a:chOff x="1172492" y="3391432"/>
            <a:chExt cx="1250950" cy="836613"/>
          </a:xfrm>
        </p:grpSpPr>
        <p:graphicFrame>
          <p:nvGraphicFramePr>
            <p:cNvPr id="9" name="Object 21">
              <a:extLst>
                <a:ext uri="{FF2B5EF4-FFF2-40B4-BE49-F238E27FC236}">
                  <a16:creationId xmlns="" xmlns:a16="http://schemas.microsoft.com/office/drawing/2014/main" id="{85FBE407-860E-43EB-9FDC-BDEC407C86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272635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" name="Equation" r:id="rId7" imgW="330057" imgH="393529" progId="Equation.3">
                    <p:embed/>
                  </p:oleObj>
                </mc:Choice>
                <mc:Fallback>
                  <p:oleObj name="Equation" r:id="rId7" imgW="330057" imgH="393529" progId="Equation.3">
                    <p:embed/>
                    <p:pic>
                      <p:nvPicPr>
                        <p:cNvPr id="2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3">
              <a:extLst>
                <a:ext uri="{FF2B5EF4-FFF2-40B4-BE49-F238E27FC236}">
                  <a16:creationId xmlns="" xmlns:a16="http://schemas.microsoft.com/office/drawing/2014/main" id="{546DB374-4529-4519-8A3F-585A0144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graphicFrame>
        <p:nvGraphicFramePr>
          <p:cNvPr id="11" name="Object 24">
            <a:extLst>
              <a:ext uri="{FF2B5EF4-FFF2-40B4-BE49-F238E27FC236}">
                <a16:creationId xmlns="" xmlns:a16="http://schemas.microsoft.com/office/drawing/2014/main" id="{C805236D-4D35-48DF-925D-40ECCC314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29159"/>
              </p:ext>
            </p:extLst>
          </p:nvPr>
        </p:nvGraphicFramePr>
        <p:xfrm>
          <a:off x="6507968" y="3417208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9" imgW="304536" imgH="393359" progId="Equation.3">
                  <p:embed/>
                </p:oleObj>
              </mc:Choice>
              <mc:Fallback>
                <p:oleObj name="Equation" r:id="rId9" imgW="304536" imgH="393359" progId="Equation.3">
                  <p:embed/>
                  <p:pic>
                    <p:nvPicPr>
                      <p:cNvPr id="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3417208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FC2F061-CD5B-42D7-B568-81C2805A0134}"/>
              </a:ext>
            </a:extLst>
          </p:cNvPr>
          <p:cNvGrpSpPr/>
          <p:nvPr/>
        </p:nvGrpSpPr>
        <p:grpSpPr>
          <a:xfrm>
            <a:off x="1328609" y="1226237"/>
            <a:ext cx="1320800" cy="836613"/>
            <a:chOff x="1172492" y="2096032"/>
            <a:chExt cx="1320800" cy="836613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="" xmlns:a16="http://schemas.microsoft.com/office/drawing/2014/main" id="{4AA0C07E-B091-4302-8EC0-DD26C9C943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983127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7" name="Equation" r:id="rId11" imgW="431613" imgH="393529" progId="Equation.3">
                    <p:embed/>
                  </p:oleObj>
                </mc:Choice>
                <mc:Fallback>
                  <p:oleObj name="Equation" r:id="rId11" imgW="431613" imgH="393529" progId="Equation.3">
                    <p:embed/>
                    <p:pic>
                      <p:nvPicPr>
                        <p:cNvPr id="2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37">
              <a:extLst>
                <a:ext uri="{FF2B5EF4-FFF2-40B4-BE49-F238E27FC236}">
                  <a16:creationId xmlns="" xmlns:a16="http://schemas.microsoft.com/office/drawing/2014/main" id="{24995C99-00CA-469A-A9C8-0B23859D5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4D1EDA7-2D2F-426D-81A8-04B06AC6D489}"/>
                  </a:ext>
                </a:extLst>
              </p:cNvPr>
              <p:cNvSpPr txBox="1"/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  <a:p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D1EDA7-2D2F-426D-81A8-04B06AC6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381B713-912D-4E69-A3FC-03BFCD08C259}"/>
                  </a:ext>
                </a:extLst>
              </p:cNvPr>
              <p:cNvSpPr txBox="1"/>
              <p:nvPr/>
            </p:nvSpPr>
            <p:spPr>
              <a:xfrm>
                <a:off x="6476712" y="3448097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1B713-912D-4E69-A3FC-03BFCD08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712" y="3448097"/>
                <a:ext cx="3079669" cy="10631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D8B80CA-44F4-49E8-9280-136803675F24}"/>
                  </a:ext>
                </a:extLst>
              </p:cNvPr>
              <p:cNvSpPr txBox="1"/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  <a:p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8B80CA-44F4-49E8-9280-13680367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388284F9-8571-40F8-8FAF-6C23D148D359}"/>
                  </a:ext>
                </a:extLst>
              </p:cNvPr>
              <p:cNvSpPr txBox="1"/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284F9-8571-40F8-8FAF-6C23D148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F0B3D44-04F3-4F71-AE4F-ABFA45341938}"/>
                  </a:ext>
                </a:extLst>
              </p:cNvPr>
              <p:cNvSpPr txBox="1"/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0B3D44-04F3-4F71-AE4F-ABFA45341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A97F47BD-6659-4CD8-AF9C-EC71660A7217}"/>
                  </a:ext>
                </a:extLst>
              </p:cNvPr>
              <p:cNvSpPr txBox="1"/>
              <p:nvPr/>
            </p:nvSpPr>
            <p:spPr>
              <a:xfrm>
                <a:off x="6931948" y="2314501"/>
                <a:ext cx="4095907" cy="1070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  <a:p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7F47BD-6659-4CD8-AF9C-EC71660A7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48" y="2314501"/>
                <a:ext cx="4095907" cy="10706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05F1B69A-2509-411B-BEB4-ABFDE2FF643A}"/>
                  </a:ext>
                </a:extLst>
              </p:cNvPr>
              <p:cNvSpPr txBox="1"/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F1B69A-2509-411B-BEB4-ABFDE2FF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D58F851-C70E-4262-A59E-79C9D4B739C4}"/>
                  </a:ext>
                </a:extLst>
              </p:cNvPr>
              <p:cNvSpPr txBox="1"/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  <a:p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8F851-C70E-4262-A59E-79C9D4B7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0C73A3A6-CEE9-4C69-9599-EFB523ADE7FF}"/>
                  </a:ext>
                </a:extLst>
              </p:cNvPr>
              <p:cNvSpPr txBox="1"/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9</m:t>
                          </m:r>
                        </m:den>
                      </m:f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  <a:p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73A3A6-CEE9-4C69-9599-EFB523AD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D03565E-59D2-4C9E-ADD6-23C299F5A947}"/>
                  </a:ext>
                </a:extLst>
              </p:cNvPr>
              <p:cNvSpPr txBox="1"/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  <a:p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3565E-59D2-4C9E-ADD6-23C299F5A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823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879C923-ADBD-734B-A158-A08A2AA4D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6122" r="5632" b="2042"/>
          <a:stretch>
            <a:fillRect/>
          </a:stretch>
        </p:blipFill>
        <p:spPr bwMode="auto">
          <a:xfrm>
            <a:off x="1332270" y="4286250"/>
            <a:ext cx="209311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>
            <a:extLst>
              <a:ext uri="{FF2B5EF4-FFF2-40B4-BE49-F238E27FC236}">
                <a16:creationId xmlns="" xmlns:a16="http://schemas.microsoft.com/office/drawing/2014/main" id="{C6A91303-475D-3944-ABD0-7A0519E019C8}"/>
              </a:ext>
            </a:extLst>
          </p:cNvPr>
          <p:cNvSpPr/>
          <p:nvPr/>
        </p:nvSpPr>
        <p:spPr>
          <a:xfrm>
            <a:off x="2126041" y="757238"/>
            <a:ext cx="8733689" cy="1946206"/>
          </a:xfrm>
          <a:prstGeom prst="cloudCallout">
            <a:avLst>
              <a:gd name="adj1" fmla="val -43139"/>
              <a:gd name="adj2" fmla="val 1275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thực hiện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x-none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x-none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x-non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phân </a:t>
            </a:r>
            <a:r>
              <a:rPr lang="x-none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số.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90051" y="2884005"/>
            <a:ext cx="6749499" cy="1402246"/>
          </a:xfrm>
          <a:prstGeom prst="roundRect">
            <a:avLst>
              <a:gd name="adj" fmla="val 34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90051" y="4820378"/>
            <a:ext cx="6749499" cy="1503493"/>
          </a:xfrm>
          <a:prstGeom prst="roundRect">
            <a:avLst>
              <a:gd name="adj" fmla="val 2683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834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37953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7763028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7416054" y="187656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172412" y="1948586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7129934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3" name="Object 36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91639"/>
              </p:ext>
            </p:extLst>
          </p:nvPr>
        </p:nvGraphicFramePr>
        <p:xfrm>
          <a:off x="3485450" y="3109119"/>
          <a:ext cx="6234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4" imgW="2374560" imgH="393480" progId="Equation.3">
                  <p:embed/>
                </p:oleObj>
              </mc:Choice>
              <mc:Fallback>
                <p:oleObj name="Equation" r:id="rId4" imgW="2374560" imgH="393480" progId="Equation.3">
                  <p:embed/>
                  <p:pic>
                    <p:nvPicPr>
                      <p:cNvPr id="22564" name="Object 36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50" y="3109119"/>
                        <a:ext cx="6234112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37"/>
          <p:cNvSpPr>
            <a:spLocks noChangeShapeType="1"/>
          </p:cNvSpPr>
          <p:nvPr/>
        </p:nvSpPr>
        <p:spPr bwMode="auto">
          <a:xfrm flipH="1">
            <a:off x="8081683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7149354" y="390576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8081683" y="3896798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7097806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1861" y="3429000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graphicFrame>
        <p:nvGraphicFramePr>
          <p:cNvPr id="30" name="Object 49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59350"/>
              </p:ext>
            </p:extLst>
          </p:nvPr>
        </p:nvGraphicFramePr>
        <p:xfrm>
          <a:off x="3508468" y="4762500"/>
          <a:ext cx="481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6" imgW="1714320" imgH="393480" progId="Equation.3">
                  <p:embed/>
                </p:oleObj>
              </mc:Choice>
              <mc:Fallback>
                <p:oleObj name="Equation" r:id="rId6" imgW="1714320" imgH="393480" progId="Equation.3">
                  <p:embed/>
                  <p:pic>
                    <p:nvPicPr>
                      <p:cNvPr id="22577" name="Object 49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68" y="4762500"/>
                        <a:ext cx="4816475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5553635" y="48768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H="1">
            <a:off x="6678706" y="549088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H="1">
            <a:off x="6176683" y="5472953"/>
            <a:ext cx="219635" cy="3137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7187454" y="4876800"/>
            <a:ext cx="228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991861" y="337483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91861" y="141430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1C48BFE7-25E8-400E-80E5-120B1EBF608F}"/>
                  </a:ext>
                </a:extLst>
              </p:cNvPr>
              <p:cNvSpPr txBox="1"/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8A098189-028F-4DEF-B4FD-ABC268AB8B44}"/>
                  </a:ext>
                </a:extLst>
              </p:cNvPr>
              <p:cNvSpPr txBox="1"/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DB2636A9-9474-477E-BA5E-0D83AACF8049}"/>
                  </a:ext>
                </a:extLst>
              </p:cNvPr>
              <p:cNvSpPr txBox="1"/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D37279E8-645B-4696-BB8A-9C981DE8878F}"/>
                  </a:ext>
                </a:extLst>
              </p:cNvPr>
              <p:cNvSpPr txBox="1"/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73" y="535840"/>
            <a:ext cx="109127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82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6" grpId="0"/>
      <p:bldP spid="3" grpId="0"/>
      <p:bldP spid="37" grpId="0"/>
      <p:bldP spid="38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8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chữ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nhật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có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m,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chiều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rộng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m. </a:t>
                </a:r>
                <a:endParaRPr lang="en-US" alt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Chia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thành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diện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phần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blipFill>
                <a:blip r:embed="rId6"/>
                <a:stretch>
                  <a:fillRect l="-1138" b="-13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278234" y="713758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278234" y="90902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278234" y="95474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52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423975" y="685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2" name="j0212209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34" y="862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1430634" y="572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158378" y="1900391"/>
            <a:ext cx="1664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135359" y="2655761"/>
            <a:ext cx="1600200" cy="7620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1125834" y="2658942"/>
            <a:ext cx="533400" cy="762001"/>
            <a:chOff x="2587" y="2615"/>
            <a:chExt cx="336" cy="480"/>
          </a:xfrm>
          <a:solidFill>
            <a:srgbClr val="FFFF00"/>
          </a:solidFill>
        </p:grpSpPr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2587" y="2615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2663" y="2727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663997" y="2662117"/>
            <a:ext cx="533400" cy="762001"/>
            <a:chOff x="2590" y="3158"/>
            <a:chExt cx="336" cy="480"/>
          </a:xfrm>
          <a:solidFill>
            <a:srgbClr val="FFFF00"/>
          </a:solidFill>
        </p:grpSpPr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590" y="3158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2638" y="3254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197397" y="2662116"/>
            <a:ext cx="533400" cy="762001"/>
            <a:chOff x="2536" y="2630"/>
            <a:chExt cx="336" cy="480"/>
          </a:xfrm>
          <a:solidFill>
            <a:srgbClr val="FFFF00"/>
          </a:solidFill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536" y="2630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2584" y="2726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2197397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59234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403352" y="2722823"/>
            <a:ext cx="4800600" cy="1410284"/>
            <a:chOff x="5403352" y="2722823"/>
            <a:chExt cx="4800600" cy="1410284"/>
          </a:xfrm>
        </p:grpSpPr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5403352" y="2722823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54878"/>
                </p:ext>
              </p:extLst>
            </p:nvPr>
          </p:nvGraphicFramePr>
          <p:xfrm>
            <a:off x="6872537" y="32663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4"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537" y="32663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034917"/>
                </p:ext>
              </p:extLst>
            </p:nvPr>
          </p:nvGraphicFramePr>
          <p:xfrm>
            <a:off x="7556749" y="3264745"/>
            <a:ext cx="6746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5" name="Equation" r:id="rId10" imgW="253890" imgH="393529" progId="Equation.3">
                    <p:embed/>
                  </p:oleObj>
                </mc:Choice>
                <mc:Fallback>
                  <p:oleObj name="Equation" r:id="rId10" imgW="253890" imgH="393529" progId="Equation.3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749" y="3264745"/>
                          <a:ext cx="6746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7139237" y="3337770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086490"/>
                </p:ext>
              </p:extLst>
            </p:nvPr>
          </p:nvGraphicFramePr>
          <p:xfrm>
            <a:off x="8182224" y="32536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6" name="Equation" r:id="rId12" imgW="152334" imgH="393529" progId="Equation.3">
                    <p:embed/>
                  </p:oleObj>
                </mc:Choice>
                <mc:Fallback>
                  <p:oleObj name="Equation" r:id="rId12" imgW="152334" imgH="393529" progId="Equation.3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2224" y="32536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8356849" y="3386982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4067" y="4089104"/>
            <a:ext cx="5618163" cy="1373564"/>
            <a:chOff x="5154067" y="4089104"/>
            <a:chExt cx="5618163" cy="1373564"/>
          </a:xfrm>
        </p:grpSpPr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5154067" y="4089104"/>
              <a:ext cx="5618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latin typeface="VNI-Times" pitchFamily="2" charset="0"/>
              </a:endParaRP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625307"/>
                </p:ext>
              </p:extLst>
            </p:nvPr>
          </p:nvGraphicFramePr>
          <p:xfrm>
            <a:off x="6927662" y="4595893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7" name="Equation" r:id="rId14" imgW="152334" imgH="393529" progId="Equation.3">
                    <p:embed/>
                  </p:oleObj>
                </mc:Choice>
                <mc:Fallback>
                  <p:oleObj name="Equation" r:id="rId14" imgW="152334" imgH="393529" progId="Equation.3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662" y="4595893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7150365" y="4736589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=</a:t>
              </a:r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107731"/>
                </p:ext>
              </p:extLst>
            </p:nvPr>
          </p:nvGraphicFramePr>
          <p:xfrm>
            <a:off x="8041730" y="4566287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730" y="4566287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8394949" y="4709314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7461515" y="209900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6749" y="5391806"/>
            <a:ext cx="2836985" cy="866775"/>
            <a:chOff x="6667749" y="5313549"/>
            <a:chExt cx="2836985" cy="866775"/>
          </a:xfrm>
        </p:grpSpPr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667749" y="5420570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8431584" y="5485792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886823"/>
                </p:ext>
              </p:extLst>
            </p:nvPr>
          </p:nvGraphicFramePr>
          <p:xfrm>
            <a:off x="8214551" y="5313549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" name="Equation" r:id="rId17" imgW="203112" imgH="393529" progId="Equation.3">
                    <p:embed/>
                  </p:oleObj>
                </mc:Choice>
                <mc:Fallback>
                  <p:oleObj name="Equation" r:id="rId17" imgW="203112" imgH="393529" progId="Equation.3">
                    <p:embed/>
                    <p:pic>
                      <p:nvPicPr>
                        <p:cNvPr id="88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551" y="5313549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27C5C9B0-DD55-4CD0-BDAB-43189EC6F43C}"/>
                  </a:ext>
                </a:extLst>
              </p:cNvPr>
              <p:cNvSpPr txBox="1"/>
              <p:nvPr/>
            </p:nvSpPr>
            <p:spPr>
              <a:xfrm>
                <a:off x="1642922" y="3943357"/>
                <a:ext cx="88451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22" y="3943357"/>
                <a:ext cx="884513" cy="8066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9FC6A932-0DAF-47D8-BC46-66A680068811}"/>
                  </a:ext>
                </a:extLst>
              </p:cNvPr>
              <p:cNvSpPr txBox="1"/>
              <p:nvPr/>
            </p:nvSpPr>
            <p:spPr>
              <a:xfrm>
                <a:off x="3025537" y="2603547"/>
                <a:ext cx="884513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537" y="2603547"/>
                <a:ext cx="884513" cy="8094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6423975" y="1211855"/>
            <a:ext cx="21590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724665" y="1211855"/>
            <a:ext cx="21590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0164" y="1660400"/>
            <a:ext cx="61674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024004" y="1647547"/>
            <a:ext cx="3433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5400000">
            <a:off x="1811450" y="2874003"/>
            <a:ext cx="233730" cy="1604963"/>
          </a:xfrm>
          <a:prstGeom prst="rightBrace">
            <a:avLst>
              <a:gd name="adj1" fmla="val 63898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ight Brace 54"/>
          <p:cNvSpPr/>
          <p:nvPr/>
        </p:nvSpPr>
        <p:spPr>
          <a:xfrm>
            <a:off x="2783393" y="2682334"/>
            <a:ext cx="194971" cy="733943"/>
          </a:xfrm>
          <a:prstGeom prst="rightBrace">
            <a:avLst>
              <a:gd name="adj1" fmla="val 63898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63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64" grpId="0"/>
      <p:bldP spid="66" grpId="0" animBg="1"/>
      <p:bldP spid="94" grpId="0"/>
      <p:bldP spid="43" grpId="0"/>
      <p:bldP spid="44" grpId="0"/>
      <p:bldP spid="13" grpId="0" animBg="1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136641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1114</Words>
  <Application>Microsoft Office PowerPoint</Application>
  <PresentationFormat>Custom</PresentationFormat>
  <Paragraphs>128</Paragraphs>
  <Slides>15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KHỞI ĐỘNG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Admin</cp:lastModifiedBy>
  <cp:revision>35</cp:revision>
  <dcterms:created xsi:type="dcterms:W3CDTF">2021-08-21T03:44:13Z</dcterms:created>
  <dcterms:modified xsi:type="dcterms:W3CDTF">2021-09-18T05:15:18Z</dcterms:modified>
</cp:coreProperties>
</file>