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91" r:id="rId2"/>
    <p:sldId id="308" r:id="rId3"/>
    <p:sldId id="320" r:id="rId4"/>
    <p:sldId id="256" r:id="rId5"/>
    <p:sldId id="321" r:id="rId6"/>
    <p:sldId id="322" r:id="rId7"/>
    <p:sldId id="317" r:id="rId8"/>
    <p:sldId id="323" r:id="rId9"/>
    <p:sldId id="314" r:id="rId10"/>
    <p:sldId id="292" r:id="rId11"/>
    <p:sldId id="293" r:id="rId12"/>
    <p:sldId id="296" r:id="rId13"/>
    <p:sldId id="297" r:id="rId14"/>
    <p:sldId id="305" r:id="rId15"/>
    <p:sldId id="294" r:id="rId16"/>
    <p:sldId id="304" r:id="rId17"/>
    <p:sldId id="306" r:id="rId18"/>
    <p:sldId id="298" r:id="rId19"/>
    <p:sldId id="301" r:id="rId20"/>
    <p:sldId id="302" r:id="rId21"/>
    <p:sldId id="333" r:id="rId22"/>
    <p:sldId id="312" r:id="rId23"/>
    <p:sldId id="265" r:id="rId24"/>
    <p:sldId id="325" r:id="rId25"/>
    <p:sldId id="326" r:id="rId26"/>
    <p:sldId id="309" r:id="rId27"/>
    <p:sldId id="316" r:id="rId28"/>
    <p:sldId id="328" r:id="rId29"/>
    <p:sldId id="307" r:id="rId30"/>
    <p:sldId id="332" r:id="rId31"/>
    <p:sldId id="290" r:id="rId32"/>
  </p:sldIdLst>
  <p:sldSz cx="9144000" cy="5143500" type="screen16x9"/>
  <p:notesSz cx="6858000" cy="9144000"/>
  <p:embeddedFontLst>
    <p:embeddedFont>
      <p:font typeface="Tahoma" pitchFamily="34" charset="0"/>
      <p:regular r:id="rId34"/>
      <p:bold r:id="rId35"/>
    </p:embeddedFont>
    <p:embeddedFont>
      <p:font typeface="Gloria Hallelujah" charset="0"/>
      <p:regular r:id="rId36"/>
    </p:embeddedFont>
    <p:embeddedFont>
      <p:font typeface="MS PGothic" pitchFamily="34" charset="-128"/>
      <p:regular r:id="rId37"/>
    </p:embeddedFont>
    <p:embeddedFont>
      <p:font typeface="Times" pitchFamily="18" charset="0"/>
      <p:regular r:id="rId38"/>
      <p:bold r:id="rId39"/>
      <p:italic r:id="rId40"/>
      <p:boldItalic r:id="rId41"/>
    </p:embeddedFont>
    <p:embeddedFont>
      <p:font typeface=".VnTime" pitchFamily="34" charset="0"/>
      <p:regular r:id="rId42"/>
      <p:bold r:id="rId43"/>
      <p:italic r:id="rId44"/>
      <p:boldItalic r:id="rId45"/>
    </p:embeddedFont>
    <p:embeddedFont>
      <p:font typeface="Ink Free" pitchFamily="66" charset="0"/>
      <p:regular r:id="rId46"/>
    </p:embeddedFont>
    <p:embeddedFont>
      <p:font typeface="Fira Sans Extra Condensed Medium" charset="0"/>
      <p:regular r:id="rId47"/>
      <p:bold r:id="rId48"/>
      <p:italic r:id="rId49"/>
      <p:boldItalic r:id="rId50"/>
    </p:embeddedFont>
    <p:embeddedFont>
      <p:font typeface="Just Another Hand" charset="0"/>
      <p:regular r:id="rId51"/>
    </p:embeddedFont>
    <p:embeddedFont>
      <p:font typeface="Calibri" pitchFamily="34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13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2B7"/>
    <a:srgbClr val="4E5CA0"/>
    <a:srgbClr val="6CCA77"/>
    <a:srgbClr val="AAE0B0"/>
    <a:srgbClr val="88D0F4"/>
    <a:srgbClr val="D2E1FA"/>
    <a:srgbClr val="DA6208"/>
    <a:srgbClr val="AFCAF7"/>
    <a:srgbClr val="0088EE"/>
    <a:srgbClr val="B9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748CE60-DA71-4037-A5D5-3DDB589088F7}">
  <a:tblStyle styleId="{1748CE60-DA71-4037-A5D5-3DDB589088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4" autoAdjust="0"/>
    <p:restoredTop sz="94473" autoAdjust="0"/>
  </p:normalViewPr>
  <p:slideViewPr>
    <p:cSldViewPr snapToGrid="0">
      <p:cViewPr>
        <p:scale>
          <a:sx n="70" d="100"/>
          <a:sy n="70" d="100"/>
        </p:scale>
        <p:origin x="-924" y="-332"/>
      </p:cViewPr>
      <p:guideLst>
        <p:guide orient="horz" pos="15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Mở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rộng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hệ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thống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hoá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vốn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từ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về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Tổ</a:t>
          </a:r>
          <a:r>
            <a: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 sz="1600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 sz="1600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Tìm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được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từ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đồng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nghĩa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với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từ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i="1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Tổ</a:t>
          </a:r>
          <a:r>
            <a:rPr lang="en-US" altLang="en-US" sz="3200" b="0" i="1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i="1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quốc</a:t>
          </a:r>
          <a:r>
            <a:rPr lang="en-US" altLang="en-US" sz="3200" b="0" i="1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.</a:t>
          </a:r>
          <a:endParaRPr lang="en-US" sz="3200" b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 sz="1600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 sz="1600"/>
        </a:p>
      </dgm:t>
    </dgm:pt>
    <dgm:pt modelId="{8845E30B-D1B3-4783-B855-D0CCD186C07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Đặt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câu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đúng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hay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những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từ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nói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về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Tổ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quốc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quê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hương</a:t>
          </a:r>
          <a:r>
            <a:rPr lang="en-US" altLang="en-US" sz="3200" b="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4400" b="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 sz="1600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 sz="1600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4612745" y="-707206"/>
          <a:ext cx="5494685" cy="5494685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515225" y="479823"/>
          <a:ext cx="8521350" cy="8160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4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Mở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rộng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hệ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thống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hoá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vốn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từ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về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Tổ</a:t>
          </a:r>
          <a:r>
            <a:rPr lang="en-US" sz="3200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15225" y="479823"/>
        <a:ext cx="8521350" cy="816054"/>
      </dsp:txXfrm>
    </dsp:sp>
    <dsp:sp modelId="{0370EB6B-F413-4516-9FC4-E096D19AEDC0}">
      <dsp:nvSpPr>
        <dsp:cNvPr id="0" name=""/>
        <dsp:cNvSpPr/>
      </dsp:nvSpPr>
      <dsp:spPr>
        <a:xfrm>
          <a:off x="57171" y="306020"/>
          <a:ext cx="1020068" cy="1020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801004" y="1451369"/>
          <a:ext cx="8224714" cy="8160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4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Tìm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được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từ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đồng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nghĩa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với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từ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i="1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Tổ</a:t>
          </a:r>
          <a:r>
            <a:rPr lang="en-US" altLang="en-US" sz="3200" b="0" i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3200" b="0" i="1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quốc</a:t>
          </a:r>
          <a:r>
            <a:rPr lang="en-US" altLang="en-US" sz="3200" b="0" i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.</a:t>
          </a:r>
          <a:endParaRPr lang="en-US" sz="3200" b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801004" y="1451369"/>
        <a:ext cx="8224714" cy="816054"/>
      </dsp:txXfrm>
    </dsp:sp>
    <dsp:sp modelId="{6818F613-C678-4E96-A3D1-D3CC50686E03}">
      <dsp:nvSpPr>
        <dsp:cNvPr id="0" name=""/>
        <dsp:cNvSpPr/>
      </dsp:nvSpPr>
      <dsp:spPr>
        <a:xfrm>
          <a:off x="343760" y="1394218"/>
          <a:ext cx="1020068" cy="1020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698818" y="2537223"/>
          <a:ext cx="8331750" cy="8984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4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Đặt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câu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đúng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hay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những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từ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nói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về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Tổ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quốc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quê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hương</a:t>
          </a:r>
          <a:r>
            <a:rPr lang="en-US" altLang="en-US" sz="3200" b="0" kern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4400" b="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98818" y="2537223"/>
        <a:ext cx="8331750" cy="898435"/>
      </dsp:txXfrm>
    </dsp:sp>
    <dsp:sp modelId="{F0BF1A1E-F379-40C9-94C3-D9E8B92F47BE}">
      <dsp:nvSpPr>
        <dsp:cNvPr id="0" name=""/>
        <dsp:cNvSpPr/>
      </dsp:nvSpPr>
      <dsp:spPr>
        <a:xfrm>
          <a:off x="69106" y="2537225"/>
          <a:ext cx="1020068" cy="1020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782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0f1f795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0f1f795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14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1d1824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1d1824d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72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9b015b6a0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9b015b6a0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4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Google Shape;3872;g6bd56c9061_0_22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Google Shape;3873;g6bd56c9061_0_2252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5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1d1824d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1d1824d3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7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18af757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18af757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1d1824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1d1824d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50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1d1824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1d1824d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44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1d1824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1d1824d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3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9b015b6a0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9b015b6a0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9b015b6a0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9b015b6a0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99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9b015b6a0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9b015b6a0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0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03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56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51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295075" y="3064513"/>
            <a:ext cx="18831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1687200" y="1673938"/>
            <a:ext cx="5769600" cy="13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/>
          <p:nvPr/>
        </p:nvSpPr>
        <p:spPr>
          <a:xfrm flipH="1">
            <a:off x="-688575" y="-1074575"/>
            <a:ext cx="10589125" cy="8051618"/>
          </a:xfrm>
          <a:custGeom>
            <a:avLst/>
            <a:gdLst/>
            <a:ahLst/>
            <a:cxnLst/>
            <a:rect l="l" t="t" r="r" b="b"/>
            <a:pathLst>
              <a:path w="397527" h="242245" extrusionOk="0">
                <a:moveTo>
                  <a:pt x="8763" y="70798"/>
                </a:moveTo>
                <a:cubicBezTo>
                  <a:pt x="7357" y="63770"/>
                  <a:pt x="12336" y="53143"/>
                  <a:pt x="19431" y="52129"/>
                </a:cubicBezTo>
                <a:cubicBezTo>
                  <a:pt x="30083" y="50607"/>
                  <a:pt x="52780" y="59286"/>
                  <a:pt x="47244" y="68512"/>
                </a:cubicBezTo>
                <a:cubicBezTo>
                  <a:pt x="45806" y="70908"/>
                  <a:pt x="41558" y="69247"/>
                  <a:pt x="38862" y="68512"/>
                </a:cubicBezTo>
                <a:cubicBezTo>
                  <a:pt x="26486" y="65137"/>
                  <a:pt x="28981" y="37728"/>
                  <a:pt x="39243" y="30031"/>
                </a:cubicBezTo>
                <a:cubicBezTo>
                  <a:pt x="43815" y="26602"/>
                  <a:pt x="51392" y="27256"/>
                  <a:pt x="56388" y="30031"/>
                </a:cubicBezTo>
                <a:cubicBezTo>
                  <a:pt x="61434" y="32834"/>
                  <a:pt x="64773" y="38110"/>
                  <a:pt x="69723" y="41080"/>
                </a:cubicBezTo>
                <a:cubicBezTo>
                  <a:pt x="80304" y="47429"/>
                  <a:pt x="94199" y="49215"/>
                  <a:pt x="106299" y="46795"/>
                </a:cubicBezTo>
                <a:cubicBezTo>
                  <a:pt x="113177" y="45419"/>
                  <a:pt x="119998" y="41357"/>
                  <a:pt x="124206" y="35746"/>
                </a:cubicBezTo>
                <a:cubicBezTo>
                  <a:pt x="129710" y="28407"/>
                  <a:pt x="128989" y="17558"/>
                  <a:pt x="134493" y="10219"/>
                </a:cubicBezTo>
                <a:cubicBezTo>
                  <a:pt x="141098" y="1412"/>
                  <a:pt x="155285" y="-1275"/>
                  <a:pt x="166116" y="694"/>
                </a:cubicBezTo>
                <a:cubicBezTo>
                  <a:pt x="174177" y="2160"/>
                  <a:pt x="183564" y="2902"/>
                  <a:pt x="189357" y="8695"/>
                </a:cubicBezTo>
                <a:cubicBezTo>
                  <a:pt x="198399" y="17737"/>
                  <a:pt x="200230" y="33541"/>
                  <a:pt x="211074" y="40318"/>
                </a:cubicBezTo>
                <a:cubicBezTo>
                  <a:pt x="220370" y="46128"/>
                  <a:pt x="232497" y="46033"/>
                  <a:pt x="243459" y="46033"/>
                </a:cubicBezTo>
                <a:cubicBezTo>
                  <a:pt x="251876" y="46033"/>
                  <a:pt x="261388" y="48077"/>
                  <a:pt x="268605" y="43747"/>
                </a:cubicBezTo>
                <a:cubicBezTo>
                  <a:pt x="275950" y="39340"/>
                  <a:pt x="282590" y="23733"/>
                  <a:pt x="275463" y="18982"/>
                </a:cubicBezTo>
                <a:cubicBezTo>
                  <a:pt x="271691" y="16468"/>
                  <a:pt x="266633" y="16816"/>
                  <a:pt x="262128" y="16315"/>
                </a:cubicBezTo>
                <a:cubicBezTo>
                  <a:pt x="256288" y="15666"/>
                  <a:pt x="249303" y="14694"/>
                  <a:pt x="244602" y="18220"/>
                </a:cubicBezTo>
                <a:cubicBezTo>
                  <a:pt x="242447" y="19836"/>
                  <a:pt x="243016" y="23564"/>
                  <a:pt x="243459" y="26221"/>
                </a:cubicBezTo>
                <a:cubicBezTo>
                  <a:pt x="244774" y="34113"/>
                  <a:pt x="261146" y="31133"/>
                  <a:pt x="267462" y="26221"/>
                </a:cubicBezTo>
                <a:cubicBezTo>
                  <a:pt x="275055" y="20315"/>
                  <a:pt x="281287" y="12799"/>
                  <a:pt x="288798" y="6790"/>
                </a:cubicBezTo>
                <a:cubicBezTo>
                  <a:pt x="294950" y="1869"/>
                  <a:pt x="304730" y="4319"/>
                  <a:pt x="312420" y="6028"/>
                </a:cubicBezTo>
                <a:cubicBezTo>
                  <a:pt x="330384" y="10020"/>
                  <a:pt x="346482" y="20236"/>
                  <a:pt x="364236" y="25078"/>
                </a:cubicBezTo>
                <a:cubicBezTo>
                  <a:pt x="374762" y="27949"/>
                  <a:pt x="398034" y="28982"/>
                  <a:pt x="396240" y="18220"/>
                </a:cubicBezTo>
                <a:cubicBezTo>
                  <a:pt x="395956" y="16516"/>
                  <a:pt x="392176" y="15215"/>
                  <a:pt x="391287" y="16696"/>
                </a:cubicBezTo>
                <a:cubicBezTo>
                  <a:pt x="389050" y="20424"/>
                  <a:pt x="389453" y="25313"/>
                  <a:pt x="389763" y="29650"/>
                </a:cubicBezTo>
                <a:cubicBezTo>
                  <a:pt x="390637" y="41891"/>
                  <a:pt x="403537" y="58560"/>
                  <a:pt x="393954" y="66226"/>
                </a:cubicBezTo>
                <a:cubicBezTo>
                  <a:pt x="385055" y="73346"/>
                  <a:pt x="372020" y="59883"/>
                  <a:pt x="360807" y="57844"/>
                </a:cubicBezTo>
                <a:cubicBezTo>
                  <a:pt x="351897" y="56224"/>
                  <a:pt x="341394" y="58808"/>
                  <a:pt x="334518" y="64702"/>
                </a:cubicBezTo>
                <a:cubicBezTo>
                  <a:pt x="330507" y="68140"/>
                  <a:pt x="331196" y="75081"/>
                  <a:pt x="331851" y="80323"/>
                </a:cubicBezTo>
                <a:cubicBezTo>
                  <a:pt x="332445" y="85078"/>
                  <a:pt x="336477" y="88773"/>
                  <a:pt x="339471" y="92515"/>
                </a:cubicBezTo>
                <a:cubicBezTo>
                  <a:pt x="351008" y="106936"/>
                  <a:pt x="369766" y="123255"/>
                  <a:pt x="365760" y="141283"/>
                </a:cubicBezTo>
                <a:cubicBezTo>
                  <a:pt x="365069" y="144392"/>
                  <a:pt x="360019" y="146100"/>
                  <a:pt x="356997" y="145093"/>
                </a:cubicBezTo>
                <a:cubicBezTo>
                  <a:pt x="354490" y="144257"/>
                  <a:pt x="350839" y="140730"/>
                  <a:pt x="352425" y="138616"/>
                </a:cubicBezTo>
                <a:cubicBezTo>
                  <a:pt x="356952" y="132580"/>
                  <a:pt x="369113" y="147529"/>
                  <a:pt x="368046" y="154999"/>
                </a:cubicBezTo>
                <a:cubicBezTo>
                  <a:pt x="366749" y="164076"/>
                  <a:pt x="354376" y="167770"/>
                  <a:pt x="345948" y="171382"/>
                </a:cubicBezTo>
                <a:cubicBezTo>
                  <a:pt x="339770" y="174030"/>
                  <a:pt x="337494" y="183381"/>
                  <a:pt x="338328" y="190051"/>
                </a:cubicBezTo>
                <a:cubicBezTo>
                  <a:pt x="339605" y="200266"/>
                  <a:pt x="348240" y="210135"/>
                  <a:pt x="357759" y="214054"/>
                </a:cubicBezTo>
                <a:cubicBezTo>
                  <a:pt x="363517" y="216425"/>
                  <a:pt x="370265" y="215551"/>
                  <a:pt x="376047" y="217864"/>
                </a:cubicBezTo>
                <a:cubicBezTo>
                  <a:pt x="380759" y="219749"/>
                  <a:pt x="385653" y="226003"/>
                  <a:pt x="384048" y="230818"/>
                </a:cubicBezTo>
                <a:cubicBezTo>
                  <a:pt x="381758" y="237687"/>
                  <a:pt x="371065" y="238164"/>
                  <a:pt x="363855" y="238819"/>
                </a:cubicBezTo>
                <a:cubicBezTo>
                  <a:pt x="349816" y="240095"/>
                  <a:pt x="333804" y="245813"/>
                  <a:pt x="321564" y="238819"/>
                </a:cubicBezTo>
                <a:cubicBezTo>
                  <a:pt x="306766" y="230363"/>
                  <a:pt x="302755" y="210104"/>
                  <a:pt x="290703" y="198052"/>
                </a:cubicBezTo>
                <a:cubicBezTo>
                  <a:pt x="282939" y="190288"/>
                  <a:pt x="272376" y="185610"/>
                  <a:pt x="262128" y="181669"/>
                </a:cubicBezTo>
                <a:cubicBezTo>
                  <a:pt x="250674" y="177264"/>
                  <a:pt x="236724" y="172400"/>
                  <a:pt x="225552" y="177478"/>
                </a:cubicBezTo>
                <a:cubicBezTo>
                  <a:pt x="217986" y="180917"/>
                  <a:pt x="208756" y="188682"/>
                  <a:pt x="209931" y="196909"/>
                </a:cubicBezTo>
                <a:cubicBezTo>
                  <a:pt x="210967" y="204163"/>
                  <a:pt x="224562" y="211615"/>
                  <a:pt x="229743" y="206434"/>
                </a:cubicBezTo>
                <a:cubicBezTo>
                  <a:pt x="237848" y="198329"/>
                  <a:pt x="231849" y="180905"/>
                  <a:pt x="224028" y="172525"/>
                </a:cubicBezTo>
                <a:cubicBezTo>
                  <a:pt x="215266" y="163137"/>
                  <a:pt x="202883" y="155655"/>
                  <a:pt x="190119" y="154237"/>
                </a:cubicBezTo>
                <a:cubicBezTo>
                  <a:pt x="179646" y="153073"/>
                  <a:pt x="168183" y="164478"/>
                  <a:pt x="166116" y="174811"/>
                </a:cubicBezTo>
                <a:cubicBezTo>
                  <a:pt x="164265" y="184068"/>
                  <a:pt x="170553" y="196789"/>
                  <a:pt x="163449" y="203005"/>
                </a:cubicBezTo>
                <a:cubicBezTo>
                  <a:pt x="154096" y="211189"/>
                  <a:pt x="140415" y="212357"/>
                  <a:pt x="128778" y="216721"/>
                </a:cubicBezTo>
                <a:cubicBezTo>
                  <a:pt x="110379" y="223621"/>
                  <a:pt x="88746" y="228650"/>
                  <a:pt x="70104" y="222436"/>
                </a:cubicBezTo>
                <a:cubicBezTo>
                  <a:pt x="67357" y="221520"/>
                  <a:pt x="64411" y="218452"/>
                  <a:pt x="64770" y="215578"/>
                </a:cubicBezTo>
                <a:cubicBezTo>
                  <a:pt x="65968" y="205997"/>
                  <a:pt x="77216" y="200592"/>
                  <a:pt x="81534" y="191956"/>
                </a:cubicBezTo>
                <a:cubicBezTo>
                  <a:pt x="86143" y="182738"/>
                  <a:pt x="85620" y="169482"/>
                  <a:pt x="79629" y="161095"/>
                </a:cubicBezTo>
                <a:cubicBezTo>
                  <a:pt x="72614" y="151273"/>
                  <a:pt x="54294" y="149773"/>
                  <a:pt x="43815" y="155761"/>
                </a:cubicBezTo>
                <a:cubicBezTo>
                  <a:pt x="38445" y="158830"/>
                  <a:pt x="31654" y="172074"/>
                  <a:pt x="37719" y="173287"/>
                </a:cubicBezTo>
                <a:cubicBezTo>
                  <a:pt x="39449" y="173633"/>
                  <a:pt x="40880" y="171679"/>
                  <a:pt x="42291" y="170620"/>
                </a:cubicBezTo>
                <a:cubicBezTo>
                  <a:pt x="48655" y="165847"/>
                  <a:pt x="49149" y="155716"/>
                  <a:pt x="49149" y="147760"/>
                </a:cubicBezTo>
                <a:cubicBezTo>
                  <a:pt x="49149" y="138259"/>
                  <a:pt x="48701" y="128299"/>
                  <a:pt x="44958" y="119566"/>
                </a:cubicBezTo>
                <a:cubicBezTo>
                  <a:pt x="40525" y="109222"/>
                  <a:pt x="32445" y="99937"/>
                  <a:pt x="22860" y="94039"/>
                </a:cubicBezTo>
                <a:cubicBezTo>
                  <a:pt x="14748" y="89047"/>
                  <a:pt x="2310" y="86135"/>
                  <a:pt x="0" y="7689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4" name="Google Shape;144;p21"/>
          <p:cNvSpPr/>
          <p:nvPr/>
        </p:nvSpPr>
        <p:spPr>
          <a:xfrm rot="5164503">
            <a:off x="736767" y="639227"/>
            <a:ext cx="879405" cy="727673"/>
          </a:xfrm>
          <a:custGeom>
            <a:avLst/>
            <a:gdLst/>
            <a:ahLst/>
            <a:cxnLst/>
            <a:rect l="l" t="t" r="r" b="b"/>
            <a:pathLst>
              <a:path w="40130" h="33206" extrusionOk="0">
                <a:moveTo>
                  <a:pt x="29100" y="0"/>
                </a:moveTo>
                <a:cubicBezTo>
                  <a:pt x="28453" y="0"/>
                  <a:pt x="28223" y="996"/>
                  <a:pt x="28788" y="1382"/>
                </a:cubicBezTo>
                <a:cubicBezTo>
                  <a:pt x="29855" y="2149"/>
                  <a:pt x="31023" y="2783"/>
                  <a:pt x="32224" y="3350"/>
                </a:cubicBezTo>
                <a:cubicBezTo>
                  <a:pt x="28821" y="3717"/>
                  <a:pt x="25285" y="4784"/>
                  <a:pt x="22283" y="5952"/>
                </a:cubicBezTo>
                <a:cubicBezTo>
                  <a:pt x="18247" y="7520"/>
                  <a:pt x="14411" y="9721"/>
                  <a:pt x="11075" y="12490"/>
                </a:cubicBezTo>
                <a:cubicBezTo>
                  <a:pt x="5571" y="17093"/>
                  <a:pt x="1" y="25366"/>
                  <a:pt x="1068" y="32905"/>
                </a:cubicBezTo>
                <a:cubicBezTo>
                  <a:pt x="1100" y="33112"/>
                  <a:pt x="1262" y="33205"/>
                  <a:pt x="1437" y="33205"/>
                </a:cubicBezTo>
                <a:cubicBezTo>
                  <a:pt x="1627" y="33205"/>
                  <a:pt x="1833" y="33096"/>
                  <a:pt x="1902" y="32905"/>
                </a:cubicBezTo>
                <a:cubicBezTo>
                  <a:pt x="2970" y="29235"/>
                  <a:pt x="3670" y="25799"/>
                  <a:pt x="5705" y="22464"/>
                </a:cubicBezTo>
                <a:cubicBezTo>
                  <a:pt x="7706" y="19228"/>
                  <a:pt x="10375" y="16259"/>
                  <a:pt x="13444" y="13958"/>
                </a:cubicBezTo>
                <a:cubicBezTo>
                  <a:pt x="16646" y="11556"/>
                  <a:pt x="20315" y="9921"/>
                  <a:pt x="24185" y="8754"/>
                </a:cubicBezTo>
                <a:cubicBezTo>
                  <a:pt x="27387" y="7787"/>
                  <a:pt x="30656" y="7453"/>
                  <a:pt x="33892" y="6919"/>
                </a:cubicBezTo>
                <a:lnTo>
                  <a:pt x="33892" y="6919"/>
                </a:lnTo>
                <a:cubicBezTo>
                  <a:pt x="32324" y="8687"/>
                  <a:pt x="31056" y="10722"/>
                  <a:pt x="30489" y="12823"/>
                </a:cubicBezTo>
                <a:cubicBezTo>
                  <a:pt x="30270" y="13634"/>
                  <a:pt x="30929" y="14215"/>
                  <a:pt x="31597" y="14215"/>
                </a:cubicBezTo>
                <a:cubicBezTo>
                  <a:pt x="31945" y="14215"/>
                  <a:pt x="32295" y="14057"/>
                  <a:pt x="32524" y="13691"/>
                </a:cubicBezTo>
                <a:cubicBezTo>
                  <a:pt x="33558" y="12056"/>
                  <a:pt x="34325" y="10355"/>
                  <a:pt x="35559" y="8854"/>
                </a:cubicBezTo>
                <a:cubicBezTo>
                  <a:pt x="36694" y="7453"/>
                  <a:pt x="38028" y="6319"/>
                  <a:pt x="39429" y="5185"/>
                </a:cubicBezTo>
                <a:cubicBezTo>
                  <a:pt x="40129" y="4618"/>
                  <a:pt x="39729" y="3417"/>
                  <a:pt x="38929" y="3250"/>
                </a:cubicBezTo>
                <a:cubicBezTo>
                  <a:pt x="35593" y="2483"/>
                  <a:pt x="32524" y="1182"/>
                  <a:pt x="29355" y="48"/>
                </a:cubicBezTo>
                <a:cubicBezTo>
                  <a:pt x="29264" y="15"/>
                  <a:pt x="29179" y="0"/>
                  <a:pt x="2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 rot="-4696254">
            <a:off x="6610319" y="158045"/>
            <a:ext cx="435234" cy="1161303"/>
          </a:xfrm>
          <a:custGeom>
            <a:avLst/>
            <a:gdLst/>
            <a:ahLst/>
            <a:cxnLst/>
            <a:rect l="l" t="t" r="r" b="b"/>
            <a:pathLst>
              <a:path w="19860" h="52991" extrusionOk="0">
                <a:moveTo>
                  <a:pt x="18133" y="1"/>
                </a:moveTo>
                <a:cubicBezTo>
                  <a:pt x="18027" y="1"/>
                  <a:pt x="17921" y="13"/>
                  <a:pt x="17817" y="38"/>
                </a:cubicBezTo>
                <a:cubicBezTo>
                  <a:pt x="15281" y="672"/>
                  <a:pt x="12780" y="1306"/>
                  <a:pt x="10244" y="1973"/>
                </a:cubicBezTo>
                <a:cubicBezTo>
                  <a:pt x="8729" y="2335"/>
                  <a:pt x="8710" y="4909"/>
                  <a:pt x="10413" y="4909"/>
                </a:cubicBezTo>
                <a:cubicBezTo>
                  <a:pt x="10434" y="4909"/>
                  <a:pt x="10456" y="4909"/>
                  <a:pt x="10478" y="4908"/>
                </a:cubicBezTo>
                <a:cubicBezTo>
                  <a:pt x="11545" y="4875"/>
                  <a:pt x="12546" y="4775"/>
                  <a:pt x="13547" y="4541"/>
                </a:cubicBezTo>
                <a:lnTo>
                  <a:pt x="13547" y="4541"/>
                </a:lnTo>
                <a:cubicBezTo>
                  <a:pt x="4841" y="17050"/>
                  <a:pt x="71" y="33328"/>
                  <a:pt x="4007" y="48373"/>
                </a:cubicBezTo>
                <a:cubicBezTo>
                  <a:pt x="3340" y="47906"/>
                  <a:pt x="2672" y="47472"/>
                  <a:pt x="1972" y="47105"/>
                </a:cubicBezTo>
                <a:cubicBezTo>
                  <a:pt x="1768" y="46994"/>
                  <a:pt x="1567" y="46944"/>
                  <a:pt x="1380" y="46944"/>
                </a:cubicBezTo>
                <a:cubicBezTo>
                  <a:pt x="558" y="46944"/>
                  <a:pt x="0" y="47897"/>
                  <a:pt x="571" y="48739"/>
                </a:cubicBezTo>
                <a:cubicBezTo>
                  <a:pt x="1672" y="50274"/>
                  <a:pt x="3340" y="51508"/>
                  <a:pt x="4774" y="52709"/>
                </a:cubicBezTo>
                <a:cubicBezTo>
                  <a:pt x="5022" y="52906"/>
                  <a:pt x="5294" y="52991"/>
                  <a:pt x="5563" y="52991"/>
                </a:cubicBezTo>
                <a:cubicBezTo>
                  <a:pt x="6344" y="52991"/>
                  <a:pt x="7101" y="52277"/>
                  <a:pt x="7176" y="51508"/>
                </a:cubicBezTo>
                <a:cubicBezTo>
                  <a:pt x="7376" y="49673"/>
                  <a:pt x="8110" y="48106"/>
                  <a:pt x="9411" y="46805"/>
                </a:cubicBezTo>
                <a:cubicBezTo>
                  <a:pt x="10505" y="45684"/>
                  <a:pt x="9502" y="44034"/>
                  <a:pt x="8296" y="44034"/>
                </a:cubicBezTo>
                <a:cubicBezTo>
                  <a:pt x="7958" y="44034"/>
                  <a:pt x="7604" y="44163"/>
                  <a:pt x="7276" y="44470"/>
                </a:cubicBezTo>
                <a:cubicBezTo>
                  <a:pt x="6542" y="45170"/>
                  <a:pt x="5908" y="46004"/>
                  <a:pt x="5408" y="46871"/>
                </a:cubicBezTo>
                <a:cubicBezTo>
                  <a:pt x="4440" y="39600"/>
                  <a:pt x="4440" y="32361"/>
                  <a:pt x="6142" y="25089"/>
                </a:cubicBezTo>
                <a:cubicBezTo>
                  <a:pt x="7909" y="17617"/>
                  <a:pt x="11245" y="10179"/>
                  <a:pt x="16249" y="4241"/>
                </a:cubicBezTo>
                <a:lnTo>
                  <a:pt x="16249" y="4241"/>
                </a:lnTo>
                <a:cubicBezTo>
                  <a:pt x="16215" y="4808"/>
                  <a:pt x="16215" y="5408"/>
                  <a:pt x="16249" y="6009"/>
                </a:cubicBezTo>
                <a:cubicBezTo>
                  <a:pt x="16328" y="7198"/>
                  <a:pt x="17183" y="7769"/>
                  <a:pt x="18023" y="7769"/>
                </a:cubicBezTo>
                <a:cubicBezTo>
                  <a:pt x="18951" y="7769"/>
                  <a:pt x="19860" y="7072"/>
                  <a:pt x="19685" y="5742"/>
                </a:cubicBezTo>
                <a:cubicBezTo>
                  <a:pt x="19518" y="4374"/>
                  <a:pt x="19551" y="3073"/>
                  <a:pt x="19718" y="1706"/>
                </a:cubicBezTo>
                <a:cubicBezTo>
                  <a:pt x="19837" y="813"/>
                  <a:pt x="19001" y="1"/>
                  <a:pt x="18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 rot="-9899998" flipH="1">
            <a:off x="5650707" y="4342725"/>
            <a:ext cx="506673" cy="513379"/>
          </a:xfrm>
          <a:custGeom>
            <a:avLst/>
            <a:gdLst/>
            <a:ahLst/>
            <a:cxnLst/>
            <a:rect l="l" t="t" r="r" b="b"/>
            <a:pathLst>
              <a:path w="23118" h="23424" extrusionOk="0">
                <a:moveTo>
                  <a:pt x="14929" y="0"/>
                </a:moveTo>
                <a:cubicBezTo>
                  <a:pt x="14297" y="0"/>
                  <a:pt x="13819" y="756"/>
                  <a:pt x="14345" y="1282"/>
                </a:cubicBezTo>
                <a:cubicBezTo>
                  <a:pt x="14845" y="1782"/>
                  <a:pt x="15446" y="2216"/>
                  <a:pt x="16079" y="2583"/>
                </a:cubicBezTo>
                <a:cubicBezTo>
                  <a:pt x="7907" y="6052"/>
                  <a:pt x="868" y="14158"/>
                  <a:pt x="35" y="22998"/>
                </a:cubicBezTo>
                <a:cubicBezTo>
                  <a:pt x="0" y="23291"/>
                  <a:pt x="188" y="23423"/>
                  <a:pt x="401" y="23423"/>
                </a:cubicBezTo>
                <a:cubicBezTo>
                  <a:pt x="600" y="23423"/>
                  <a:pt x="821" y="23307"/>
                  <a:pt x="902" y="23098"/>
                </a:cubicBezTo>
                <a:cubicBezTo>
                  <a:pt x="4304" y="14992"/>
                  <a:pt x="9541" y="8787"/>
                  <a:pt x="17547" y="5385"/>
                </a:cubicBezTo>
                <a:lnTo>
                  <a:pt x="17547" y="5385"/>
                </a:lnTo>
                <a:cubicBezTo>
                  <a:pt x="17213" y="6052"/>
                  <a:pt x="16947" y="6753"/>
                  <a:pt x="16780" y="7486"/>
                </a:cubicBezTo>
                <a:cubicBezTo>
                  <a:pt x="16539" y="8530"/>
                  <a:pt x="17408" y="9211"/>
                  <a:pt x="18227" y="9211"/>
                </a:cubicBezTo>
                <a:cubicBezTo>
                  <a:pt x="18769" y="9211"/>
                  <a:pt x="19289" y="8912"/>
                  <a:pt x="19448" y="8220"/>
                </a:cubicBezTo>
                <a:cubicBezTo>
                  <a:pt x="19815" y="6519"/>
                  <a:pt x="20716" y="5085"/>
                  <a:pt x="22150" y="4084"/>
                </a:cubicBezTo>
                <a:cubicBezTo>
                  <a:pt x="23051" y="3517"/>
                  <a:pt x="23118" y="1782"/>
                  <a:pt x="21850" y="1582"/>
                </a:cubicBezTo>
                <a:cubicBezTo>
                  <a:pt x="19548" y="1215"/>
                  <a:pt x="17347" y="415"/>
                  <a:pt x="15079" y="14"/>
                </a:cubicBezTo>
                <a:cubicBezTo>
                  <a:pt x="15028" y="5"/>
                  <a:pt x="14978" y="0"/>
                  <a:pt x="149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00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4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9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tx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5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1089088" y="1438563"/>
            <a:ext cx="2396700" cy="523200"/>
          </a:xfrm>
          <a:prstGeom prst="rect">
            <a:avLst/>
          </a:prstGeom>
          <a:noFill/>
        </p:spPr>
        <p:txBody>
          <a:bodyPr spcFirstLastPara="1" lIns="91425" tIns="91425" rIns="91425" bIns="91425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2"/>
          </p:nvPr>
        </p:nvSpPr>
        <p:spPr>
          <a:xfrm>
            <a:off x="5707249" y="1438563"/>
            <a:ext cx="2396700" cy="523200"/>
          </a:xfrm>
          <a:prstGeom prst="rect">
            <a:avLst/>
          </a:prstGeom>
          <a:noFill/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3"/>
          </p:nvPr>
        </p:nvSpPr>
        <p:spPr>
          <a:xfrm>
            <a:off x="1089123" y="2025875"/>
            <a:ext cx="2396700" cy="577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"/>
          </p:nvPr>
        </p:nvSpPr>
        <p:spPr>
          <a:xfrm>
            <a:off x="5707213" y="2025875"/>
            <a:ext cx="2396700" cy="577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5"/>
          </p:nvPr>
        </p:nvSpPr>
        <p:spPr>
          <a:xfrm>
            <a:off x="1089088" y="3032669"/>
            <a:ext cx="2396700" cy="523200"/>
          </a:xfrm>
          <a:prstGeom prst="rect">
            <a:avLst/>
          </a:prstGeom>
          <a:noFill/>
        </p:spPr>
        <p:txBody>
          <a:bodyPr spcFirstLastPara="1" lIns="91425" tIns="91425" rIns="91425" bIns="91425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6"/>
          </p:nvPr>
        </p:nvSpPr>
        <p:spPr>
          <a:xfrm>
            <a:off x="5707248" y="3032662"/>
            <a:ext cx="2396700" cy="523200"/>
          </a:xfrm>
          <a:prstGeom prst="rect">
            <a:avLst/>
          </a:prstGeom>
          <a:noFill/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7"/>
          </p:nvPr>
        </p:nvSpPr>
        <p:spPr>
          <a:xfrm>
            <a:off x="1089123" y="3619975"/>
            <a:ext cx="2396700" cy="577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8"/>
          </p:nvPr>
        </p:nvSpPr>
        <p:spPr>
          <a:xfrm>
            <a:off x="5707213" y="3619975"/>
            <a:ext cx="2396700" cy="577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4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3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58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77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67" r:id="rId3"/>
    <p:sldLayoutId id="2147483665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69" r:id="rId10"/>
    <p:sldLayoutId id="2147483666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70" r:id="rId17"/>
    <p:sldLayoutId id="2147483661" r:id="rId18"/>
    <p:sldLayoutId id="2147483662" r:id="rId19"/>
    <p:sldLayoutId id="214748366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0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6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Qu&#7843;%20t&#225;o%20&#273;&#7897;c.pptx" TargetMode="Externa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>
            <a:spLocks noGrp="1"/>
          </p:cNvSpPr>
          <p:nvPr>
            <p:ph type="title"/>
          </p:nvPr>
        </p:nvSpPr>
        <p:spPr>
          <a:xfrm rot="-3390743">
            <a:off x="681410" y="3377738"/>
            <a:ext cx="1365819" cy="1771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Ink Free" panose="03080402000500000000" pitchFamily="66" charset="0"/>
                <a:ea typeface="Gloria Hallelujah"/>
                <a:cs typeface="Gloria Hallelujah"/>
                <a:sym typeface="Gloria Hallelujah"/>
              </a:rPr>
              <a:t>x</a:t>
            </a:r>
            <a:endParaRPr sz="17000" b="1" dirty="0">
              <a:solidFill>
                <a:schemeClr val="accent5">
                  <a:lumMod val="60000"/>
                  <a:lumOff val="40000"/>
                </a:schemeClr>
              </a:solidFill>
              <a:latin typeface="Ink Free" panose="03080402000500000000" pitchFamily="66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" name="Google Shape;2338;p46"/>
          <p:cNvSpPr txBox="1">
            <a:spLocks/>
          </p:cNvSpPr>
          <p:nvPr/>
        </p:nvSpPr>
        <p:spPr>
          <a:xfrm>
            <a:off x="1461522" y="1095556"/>
            <a:ext cx="6373081" cy="270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2500" b="0" i="0" u="none" strike="noStrike" cap="none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CHÀO MỪNG QUÝ THẦY CÔ VÀ CÁC EM HỌC SINH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1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/>
          <p:cNvSpPr/>
          <p:nvPr/>
        </p:nvSpPr>
        <p:spPr>
          <a:xfrm flipH="1">
            <a:off x="-1354591" y="-388657"/>
            <a:ext cx="6214199" cy="6280624"/>
          </a:xfrm>
          <a:prstGeom prst="parallelogram">
            <a:avLst/>
          </a:prstGeom>
          <a:solidFill>
            <a:srgbClr val="F6C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flipH="1">
            <a:off x="3187107" y="-372479"/>
            <a:ext cx="7457868" cy="6293073"/>
          </a:xfrm>
          <a:prstGeom prst="parallelogram">
            <a:avLst>
              <a:gd name="adj" fmla="val 24833"/>
            </a:avLst>
          </a:prstGeom>
          <a:solidFill>
            <a:srgbClr val="78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80" y="601884"/>
            <a:ext cx="3663186" cy="3663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oogle Shape;411;p18"/>
          <p:cNvGrpSpPr/>
          <p:nvPr/>
        </p:nvGrpSpPr>
        <p:grpSpPr>
          <a:xfrm rot="20112330">
            <a:off x="682786" y="3049052"/>
            <a:ext cx="3441367" cy="2300200"/>
            <a:chOff x="6198325" y="1389800"/>
            <a:chExt cx="1247200" cy="833625"/>
          </a:xfrm>
        </p:grpSpPr>
        <p:sp>
          <p:nvSpPr>
            <p:cNvPr id="7" name="Google Shape;412;p18"/>
            <p:cNvSpPr/>
            <p:nvPr/>
          </p:nvSpPr>
          <p:spPr>
            <a:xfrm>
              <a:off x="6198325" y="1403600"/>
              <a:ext cx="1247200" cy="819800"/>
            </a:xfrm>
            <a:custGeom>
              <a:avLst/>
              <a:gdLst/>
              <a:ahLst/>
              <a:cxnLst/>
              <a:rect l="l" t="t" r="r" b="b"/>
              <a:pathLst>
                <a:path w="49888" h="32792" extrusionOk="0">
                  <a:moveTo>
                    <a:pt x="4320" y="15215"/>
                  </a:moveTo>
                  <a:lnTo>
                    <a:pt x="4320" y="15215"/>
                  </a:lnTo>
                  <a:cubicBezTo>
                    <a:pt x="3308" y="15838"/>
                    <a:pt x="2375" y="16577"/>
                    <a:pt x="1518" y="17394"/>
                  </a:cubicBezTo>
                  <a:cubicBezTo>
                    <a:pt x="1713" y="17083"/>
                    <a:pt x="1947" y="16811"/>
                    <a:pt x="2219" y="16538"/>
                  </a:cubicBezTo>
                  <a:cubicBezTo>
                    <a:pt x="2880" y="16032"/>
                    <a:pt x="3581" y="15604"/>
                    <a:pt x="4320" y="15215"/>
                  </a:cubicBezTo>
                  <a:close/>
                  <a:moveTo>
                    <a:pt x="13816" y="0"/>
                  </a:moveTo>
                  <a:cubicBezTo>
                    <a:pt x="12549" y="0"/>
                    <a:pt x="11265" y="307"/>
                    <a:pt x="10391" y="1206"/>
                  </a:cubicBezTo>
                  <a:cubicBezTo>
                    <a:pt x="9690" y="1868"/>
                    <a:pt x="20392" y="7160"/>
                    <a:pt x="19496" y="7510"/>
                  </a:cubicBezTo>
                  <a:cubicBezTo>
                    <a:pt x="18718" y="7860"/>
                    <a:pt x="17940" y="8211"/>
                    <a:pt x="17162" y="8561"/>
                  </a:cubicBezTo>
                  <a:cubicBezTo>
                    <a:pt x="13932" y="10001"/>
                    <a:pt x="10780" y="11518"/>
                    <a:pt x="7433" y="12608"/>
                  </a:cubicBezTo>
                  <a:cubicBezTo>
                    <a:pt x="7161" y="11596"/>
                    <a:pt x="6927" y="10545"/>
                    <a:pt x="6616" y="9534"/>
                  </a:cubicBezTo>
                  <a:cubicBezTo>
                    <a:pt x="6314" y="8591"/>
                    <a:pt x="5647" y="7429"/>
                    <a:pt x="4473" y="7429"/>
                  </a:cubicBezTo>
                  <a:cubicBezTo>
                    <a:pt x="4436" y="7429"/>
                    <a:pt x="4398" y="7430"/>
                    <a:pt x="4359" y="7432"/>
                  </a:cubicBezTo>
                  <a:cubicBezTo>
                    <a:pt x="3931" y="7471"/>
                    <a:pt x="2725" y="7744"/>
                    <a:pt x="2608" y="8288"/>
                  </a:cubicBezTo>
                  <a:cubicBezTo>
                    <a:pt x="2608" y="8639"/>
                    <a:pt x="2608" y="8989"/>
                    <a:pt x="2608" y="9339"/>
                  </a:cubicBezTo>
                  <a:lnTo>
                    <a:pt x="2608" y="10701"/>
                  </a:lnTo>
                  <a:cubicBezTo>
                    <a:pt x="2647" y="11402"/>
                    <a:pt x="2686" y="12141"/>
                    <a:pt x="2764" y="12841"/>
                  </a:cubicBezTo>
                  <a:lnTo>
                    <a:pt x="2297" y="12841"/>
                  </a:lnTo>
                  <a:cubicBezTo>
                    <a:pt x="1869" y="12841"/>
                    <a:pt x="1441" y="12919"/>
                    <a:pt x="1090" y="13114"/>
                  </a:cubicBezTo>
                  <a:cubicBezTo>
                    <a:pt x="935" y="13153"/>
                    <a:pt x="818" y="13269"/>
                    <a:pt x="818" y="13464"/>
                  </a:cubicBezTo>
                  <a:cubicBezTo>
                    <a:pt x="740" y="13892"/>
                    <a:pt x="974" y="14359"/>
                    <a:pt x="1402" y="14592"/>
                  </a:cubicBezTo>
                  <a:cubicBezTo>
                    <a:pt x="1655" y="14670"/>
                    <a:pt x="1927" y="14709"/>
                    <a:pt x="2199" y="14709"/>
                  </a:cubicBezTo>
                  <a:cubicBezTo>
                    <a:pt x="2472" y="14709"/>
                    <a:pt x="2744" y="14670"/>
                    <a:pt x="2997" y="14592"/>
                  </a:cubicBezTo>
                  <a:cubicBezTo>
                    <a:pt x="3075" y="14554"/>
                    <a:pt x="3153" y="14515"/>
                    <a:pt x="3192" y="14437"/>
                  </a:cubicBezTo>
                  <a:cubicBezTo>
                    <a:pt x="3270" y="14631"/>
                    <a:pt x="3386" y="14787"/>
                    <a:pt x="3542" y="14943"/>
                  </a:cubicBezTo>
                  <a:cubicBezTo>
                    <a:pt x="2725" y="15293"/>
                    <a:pt x="1947" y="15799"/>
                    <a:pt x="1324" y="16421"/>
                  </a:cubicBezTo>
                  <a:cubicBezTo>
                    <a:pt x="701" y="17005"/>
                    <a:pt x="1" y="18289"/>
                    <a:pt x="1052" y="18795"/>
                  </a:cubicBezTo>
                  <a:cubicBezTo>
                    <a:pt x="1336" y="18926"/>
                    <a:pt x="1657" y="18977"/>
                    <a:pt x="1991" y="18977"/>
                  </a:cubicBezTo>
                  <a:cubicBezTo>
                    <a:pt x="2753" y="18977"/>
                    <a:pt x="3581" y="18712"/>
                    <a:pt x="4204" y="18523"/>
                  </a:cubicBezTo>
                  <a:cubicBezTo>
                    <a:pt x="4982" y="18289"/>
                    <a:pt x="5760" y="18017"/>
                    <a:pt x="6460" y="17628"/>
                  </a:cubicBezTo>
                  <a:lnTo>
                    <a:pt x="6616" y="17589"/>
                  </a:lnTo>
                  <a:lnTo>
                    <a:pt x="6616" y="17589"/>
                  </a:lnTo>
                  <a:cubicBezTo>
                    <a:pt x="6422" y="18056"/>
                    <a:pt x="6227" y="18562"/>
                    <a:pt x="6110" y="19106"/>
                  </a:cubicBezTo>
                  <a:cubicBezTo>
                    <a:pt x="5920" y="19866"/>
                    <a:pt x="6509" y="20626"/>
                    <a:pt x="7297" y="20626"/>
                  </a:cubicBezTo>
                  <a:cubicBezTo>
                    <a:pt x="7316" y="20626"/>
                    <a:pt x="7336" y="20625"/>
                    <a:pt x="7355" y="20624"/>
                  </a:cubicBezTo>
                  <a:cubicBezTo>
                    <a:pt x="8251" y="20546"/>
                    <a:pt x="8873" y="19690"/>
                    <a:pt x="9340" y="19029"/>
                  </a:cubicBezTo>
                  <a:cubicBezTo>
                    <a:pt x="9535" y="18795"/>
                    <a:pt x="9690" y="18523"/>
                    <a:pt x="9807" y="18289"/>
                  </a:cubicBezTo>
                  <a:lnTo>
                    <a:pt x="10002" y="18289"/>
                  </a:lnTo>
                  <a:cubicBezTo>
                    <a:pt x="12064" y="17783"/>
                    <a:pt x="14165" y="17472"/>
                    <a:pt x="16267" y="17316"/>
                  </a:cubicBezTo>
                  <a:cubicBezTo>
                    <a:pt x="18212" y="17200"/>
                    <a:pt x="20119" y="16966"/>
                    <a:pt x="22026" y="16538"/>
                  </a:cubicBezTo>
                  <a:lnTo>
                    <a:pt x="22026" y="16538"/>
                  </a:lnTo>
                  <a:cubicBezTo>
                    <a:pt x="21287" y="18873"/>
                    <a:pt x="20430" y="21169"/>
                    <a:pt x="19613" y="23465"/>
                  </a:cubicBezTo>
                  <a:cubicBezTo>
                    <a:pt x="18601" y="26267"/>
                    <a:pt x="17590" y="29185"/>
                    <a:pt x="17434" y="32220"/>
                  </a:cubicBezTo>
                  <a:cubicBezTo>
                    <a:pt x="17395" y="32493"/>
                    <a:pt x="17629" y="32726"/>
                    <a:pt x="17901" y="32765"/>
                  </a:cubicBezTo>
                  <a:cubicBezTo>
                    <a:pt x="18079" y="32783"/>
                    <a:pt x="18254" y="32791"/>
                    <a:pt x="18426" y="32791"/>
                  </a:cubicBezTo>
                  <a:cubicBezTo>
                    <a:pt x="21694" y="32791"/>
                    <a:pt x="23720" y="29715"/>
                    <a:pt x="25606" y="27201"/>
                  </a:cubicBezTo>
                  <a:cubicBezTo>
                    <a:pt x="26121" y="27249"/>
                    <a:pt x="26750" y="27317"/>
                    <a:pt x="27377" y="27317"/>
                  </a:cubicBezTo>
                  <a:cubicBezTo>
                    <a:pt x="28263" y="27317"/>
                    <a:pt x="29145" y="27180"/>
                    <a:pt x="29692" y="26656"/>
                  </a:cubicBezTo>
                  <a:cubicBezTo>
                    <a:pt x="30276" y="26111"/>
                    <a:pt x="30392" y="25216"/>
                    <a:pt x="30003" y="24554"/>
                  </a:cubicBezTo>
                  <a:cubicBezTo>
                    <a:pt x="29663" y="24112"/>
                    <a:pt x="29174" y="23878"/>
                    <a:pt x="28667" y="23878"/>
                  </a:cubicBezTo>
                  <a:cubicBezTo>
                    <a:pt x="28594" y="23878"/>
                    <a:pt x="28520" y="23883"/>
                    <a:pt x="28447" y="23893"/>
                  </a:cubicBezTo>
                  <a:cubicBezTo>
                    <a:pt x="29342" y="22881"/>
                    <a:pt x="30198" y="21869"/>
                    <a:pt x="31054" y="20780"/>
                  </a:cubicBezTo>
                  <a:cubicBezTo>
                    <a:pt x="31054" y="20819"/>
                    <a:pt x="31093" y="20819"/>
                    <a:pt x="31093" y="20819"/>
                  </a:cubicBezTo>
                  <a:cubicBezTo>
                    <a:pt x="31309" y="20878"/>
                    <a:pt x="31527" y="20906"/>
                    <a:pt x="31742" y="20906"/>
                  </a:cubicBezTo>
                  <a:cubicBezTo>
                    <a:pt x="33072" y="20906"/>
                    <a:pt x="34310" y="19840"/>
                    <a:pt x="34712" y="18601"/>
                  </a:cubicBezTo>
                  <a:cubicBezTo>
                    <a:pt x="34906" y="18173"/>
                    <a:pt x="34867" y="17628"/>
                    <a:pt x="34595" y="17239"/>
                  </a:cubicBezTo>
                  <a:cubicBezTo>
                    <a:pt x="34416" y="17059"/>
                    <a:pt x="34186" y="16947"/>
                    <a:pt x="33950" y="16947"/>
                  </a:cubicBezTo>
                  <a:cubicBezTo>
                    <a:pt x="33827" y="16947"/>
                    <a:pt x="33703" y="16978"/>
                    <a:pt x="33583" y="17044"/>
                  </a:cubicBezTo>
                  <a:cubicBezTo>
                    <a:pt x="34128" y="16032"/>
                    <a:pt x="34595" y="15021"/>
                    <a:pt x="34984" y="13931"/>
                  </a:cubicBezTo>
                  <a:cubicBezTo>
                    <a:pt x="35023" y="13814"/>
                    <a:pt x="34984" y="13659"/>
                    <a:pt x="34906" y="13542"/>
                  </a:cubicBezTo>
                  <a:lnTo>
                    <a:pt x="35373" y="12919"/>
                  </a:lnTo>
                  <a:cubicBezTo>
                    <a:pt x="38875" y="12608"/>
                    <a:pt x="42300" y="11363"/>
                    <a:pt x="45646" y="10195"/>
                  </a:cubicBezTo>
                  <a:cubicBezTo>
                    <a:pt x="46736" y="9806"/>
                    <a:pt x="48604" y="9534"/>
                    <a:pt x="49304" y="8483"/>
                  </a:cubicBezTo>
                  <a:cubicBezTo>
                    <a:pt x="49888" y="7666"/>
                    <a:pt x="48954" y="6927"/>
                    <a:pt x="48331" y="6537"/>
                  </a:cubicBezTo>
                  <a:cubicBezTo>
                    <a:pt x="46892" y="5720"/>
                    <a:pt x="45374" y="5020"/>
                    <a:pt x="43817" y="4475"/>
                  </a:cubicBezTo>
                  <a:cubicBezTo>
                    <a:pt x="42339" y="3813"/>
                    <a:pt x="40782" y="3424"/>
                    <a:pt x="39187" y="3230"/>
                  </a:cubicBezTo>
                  <a:cubicBezTo>
                    <a:pt x="38871" y="3203"/>
                    <a:pt x="38554" y="3192"/>
                    <a:pt x="38238" y="3192"/>
                  </a:cubicBezTo>
                  <a:cubicBezTo>
                    <a:pt x="36688" y="3192"/>
                    <a:pt x="35141" y="3477"/>
                    <a:pt x="33622" y="3736"/>
                  </a:cubicBezTo>
                  <a:cubicBezTo>
                    <a:pt x="32104" y="4008"/>
                    <a:pt x="30587" y="4319"/>
                    <a:pt x="29108" y="4670"/>
                  </a:cubicBezTo>
                  <a:cubicBezTo>
                    <a:pt x="29097" y="4672"/>
                    <a:pt x="29085" y="4673"/>
                    <a:pt x="29070" y="4673"/>
                  </a:cubicBezTo>
                  <a:cubicBezTo>
                    <a:pt x="28272" y="4673"/>
                    <a:pt x="21533" y="1647"/>
                    <a:pt x="15994" y="272"/>
                  </a:cubicBezTo>
                  <a:cubicBezTo>
                    <a:pt x="15336" y="111"/>
                    <a:pt x="14579" y="0"/>
                    <a:pt x="1381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3;p18"/>
            <p:cNvSpPr/>
            <p:nvPr/>
          </p:nvSpPr>
          <p:spPr>
            <a:xfrm>
              <a:off x="6198325" y="1772950"/>
              <a:ext cx="186000" cy="105075"/>
            </a:xfrm>
            <a:custGeom>
              <a:avLst/>
              <a:gdLst/>
              <a:ahLst/>
              <a:cxnLst/>
              <a:rect l="l" t="t" r="r" b="b"/>
              <a:pathLst>
                <a:path w="7440" h="4203" extrusionOk="0">
                  <a:moveTo>
                    <a:pt x="4137" y="1"/>
                  </a:moveTo>
                  <a:cubicBezTo>
                    <a:pt x="4107" y="1"/>
                    <a:pt x="4077" y="5"/>
                    <a:pt x="4048" y="13"/>
                  </a:cubicBezTo>
                  <a:cubicBezTo>
                    <a:pt x="2997" y="324"/>
                    <a:pt x="2063" y="908"/>
                    <a:pt x="1324" y="1647"/>
                  </a:cubicBezTo>
                  <a:cubicBezTo>
                    <a:pt x="701" y="2231"/>
                    <a:pt x="1" y="3515"/>
                    <a:pt x="1052" y="4021"/>
                  </a:cubicBezTo>
                  <a:cubicBezTo>
                    <a:pt x="1336" y="4152"/>
                    <a:pt x="1657" y="4203"/>
                    <a:pt x="1991" y="4203"/>
                  </a:cubicBezTo>
                  <a:cubicBezTo>
                    <a:pt x="2753" y="4203"/>
                    <a:pt x="3581" y="3938"/>
                    <a:pt x="4204" y="3749"/>
                  </a:cubicBezTo>
                  <a:cubicBezTo>
                    <a:pt x="5137" y="3437"/>
                    <a:pt x="6344" y="3087"/>
                    <a:pt x="7122" y="2426"/>
                  </a:cubicBezTo>
                  <a:cubicBezTo>
                    <a:pt x="7440" y="2166"/>
                    <a:pt x="7114" y="1884"/>
                    <a:pt x="6797" y="1884"/>
                  </a:cubicBezTo>
                  <a:cubicBezTo>
                    <a:pt x="6688" y="1884"/>
                    <a:pt x="6579" y="1918"/>
                    <a:pt x="6499" y="1998"/>
                  </a:cubicBezTo>
                  <a:cubicBezTo>
                    <a:pt x="5877" y="2426"/>
                    <a:pt x="5176" y="2698"/>
                    <a:pt x="4476" y="2893"/>
                  </a:cubicBezTo>
                  <a:cubicBezTo>
                    <a:pt x="3620" y="3282"/>
                    <a:pt x="2686" y="3437"/>
                    <a:pt x="1752" y="3437"/>
                  </a:cubicBezTo>
                  <a:cubicBezTo>
                    <a:pt x="662" y="3360"/>
                    <a:pt x="1947" y="2037"/>
                    <a:pt x="2219" y="1764"/>
                  </a:cubicBezTo>
                  <a:cubicBezTo>
                    <a:pt x="2880" y="1258"/>
                    <a:pt x="3581" y="830"/>
                    <a:pt x="4320" y="441"/>
                  </a:cubicBezTo>
                  <a:cubicBezTo>
                    <a:pt x="4633" y="267"/>
                    <a:pt x="4387" y="1"/>
                    <a:pt x="4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4;p18"/>
            <p:cNvSpPr/>
            <p:nvPr/>
          </p:nvSpPr>
          <p:spPr>
            <a:xfrm>
              <a:off x="6263525" y="1590275"/>
              <a:ext cx="125300" cy="190525"/>
            </a:xfrm>
            <a:custGeom>
              <a:avLst/>
              <a:gdLst/>
              <a:ahLst/>
              <a:cxnLst/>
              <a:rect l="l" t="t" r="r" b="b"/>
              <a:pathLst>
                <a:path w="5012" h="7621" extrusionOk="0">
                  <a:moveTo>
                    <a:pt x="1907" y="1"/>
                  </a:moveTo>
                  <a:cubicBezTo>
                    <a:pt x="1869" y="1"/>
                    <a:pt x="1830" y="2"/>
                    <a:pt x="1790" y="4"/>
                  </a:cubicBezTo>
                  <a:cubicBezTo>
                    <a:pt x="1323" y="43"/>
                    <a:pt x="156" y="316"/>
                    <a:pt x="39" y="821"/>
                  </a:cubicBezTo>
                  <a:cubicBezTo>
                    <a:pt x="0" y="1211"/>
                    <a:pt x="0" y="1561"/>
                    <a:pt x="39" y="1911"/>
                  </a:cubicBezTo>
                  <a:lnTo>
                    <a:pt x="39" y="3234"/>
                  </a:lnTo>
                  <a:cubicBezTo>
                    <a:pt x="39" y="4168"/>
                    <a:pt x="117" y="5063"/>
                    <a:pt x="272" y="5997"/>
                  </a:cubicBezTo>
                  <a:cubicBezTo>
                    <a:pt x="389" y="6581"/>
                    <a:pt x="584" y="7320"/>
                    <a:pt x="1167" y="7592"/>
                  </a:cubicBezTo>
                  <a:cubicBezTo>
                    <a:pt x="1213" y="7611"/>
                    <a:pt x="1274" y="7621"/>
                    <a:pt x="1339" y="7621"/>
                  </a:cubicBezTo>
                  <a:cubicBezTo>
                    <a:pt x="1546" y="7621"/>
                    <a:pt x="1783" y="7519"/>
                    <a:pt x="1634" y="7281"/>
                  </a:cubicBezTo>
                  <a:cubicBezTo>
                    <a:pt x="549" y="5521"/>
                    <a:pt x="904" y="3113"/>
                    <a:pt x="932" y="1096"/>
                  </a:cubicBezTo>
                  <a:lnTo>
                    <a:pt x="932" y="1096"/>
                  </a:lnTo>
                  <a:cubicBezTo>
                    <a:pt x="1222" y="931"/>
                    <a:pt x="1522" y="801"/>
                    <a:pt x="1826" y="801"/>
                  </a:cubicBezTo>
                  <a:cubicBezTo>
                    <a:pt x="1995" y="801"/>
                    <a:pt x="2165" y="841"/>
                    <a:pt x="2335" y="938"/>
                  </a:cubicBezTo>
                  <a:cubicBezTo>
                    <a:pt x="2724" y="1327"/>
                    <a:pt x="2996" y="1794"/>
                    <a:pt x="3113" y="2300"/>
                  </a:cubicBezTo>
                  <a:cubicBezTo>
                    <a:pt x="3502" y="3429"/>
                    <a:pt x="3502" y="4752"/>
                    <a:pt x="4008" y="5841"/>
                  </a:cubicBezTo>
                  <a:cubicBezTo>
                    <a:pt x="4088" y="5985"/>
                    <a:pt x="4278" y="6056"/>
                    <a:pt x="4467" y="6056"/>
                  </a:cubicBezTo>
                  <a:cubicBezTo>
                    <a:pt x="4740" y="6056"/>
                    <a:pt x="5011" y="5907"/>
                    <a:pt x="4942" y="5608"/>
                  </a:cubicBezTo>
                  <a:cubicBezTo>
                    <a:pt x="4631" y="4440"/>
                    <a:pt x="4397" y="3273"/>
                    <a:pt x="4047" y="2106"/>
                  </a:cubicBezTo>
                  <a:cubicBezTo>
                    <a:pt x="3708" y="1126"/>
                    <a:pt x="3077" y="1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5;p18"/>
            <p:cNvSpPr/>
            <p:nvPr/>
          </p:nvSpPr>
          <p:spPr>
            <a:xfrm>
              <a:off x="6373325" y="1389800"/>
              <a:ext cx="1072200" cy="343050"/>
            </a:xfrm>
            <a:custGeom>
              <a:avLst/>
              <a:gdLst/>
              <a:ahLst/>
              <a:cxnLst/>
              <a:rect l="l" t="t" r="r" b="b"/>
              <a:pathLst>
                <a:path w="42888" h="13722" extrusionOk="0">
                  <a:moveTo>
                    <a:pt x="6241" y="985"/>
                  </a:moveTo>
                  <a:cubicBezTo>
                    <a:pt x="8691" y="985"/>
                    <a:pt x="12512" y="2274"/>
                    <a:pt x="13430" y="2536"/>
                  </a:cubicBezTo>
                  <a:cubicBezTo>
                    <a:pt x="14209" y="2770"/>
                    <a:pt x="14987" y="3003"/>
                    <a:pt x="15804" y="3276"/>
                  </a:cubicBezTo>
                  <a:cubicBezTo>
                    <a:pt x="16582" y="3548"/>
                    <a:pt x="17322" y="3937"/>
                    <a:pt x="18100" y="4249"/>
                  </a:cubicBezTo>
                  <a:cubicBezTo>
                    <a:pt x="18878" y="4560"/>
                    <a:pt x="19618" y="4871"/>
                    <a:pt x="20396" y="5144"/>
                  </a:cubicBezTo>
                  <a:cubicBezTo>
                    <a:pt x="20707" y="5260"/>
                    <a:pt x="21019" y="5377"/>
                    <a:pt x="21291" y="5455"/>
                  </a:cubicBezTo>
                  <a:lnTo>
                    <a:pt x="20396" y="5650"/>
                  </a:lnTo>
                  <a:cubicBezTo>
                    <a:pt x="18645" y="6039"/>
                    <a:pt x="16933" y="6506"/>
                    <a:pt x="15220" y="7050"/>
                  </a:cubicBezTo>
                  <a:cubicBezTo>
                    <a:pt x="14598" y="7284"/>
                    <a:pt x="14014" y="7517"/>
                    <a:pt x="13430" y="7751"/>
                  </a:cubicBezTo>
                  <a:cubicBezTo>
                    <a:pt x="11913" y="6778"/>
                    <a:pt x="10356" y="5922"/>
                    <a:pt x="8839" y="4988"/>
                  </a:cubicBezTo>
                  <a:cubicBezTo>
                    <a:pt x="8021" y="4521"/>
                    <a:pt x="7204" y="4015"/>
                    <a:pt x="6348" y="3548"/>
                  </a:cubicBezTo>
                  <a:cubicBezTo>
                    <a:pt x="5492" y="3081"/>
                    <a:pt x="4869" y="2575"/>
                    <a:pt x="4130" y="2147"/>
                  </a:cubicBezTo>
                  <a:cubicBezTo>
                    <a:pt x="4193" y="1286"/>
                    <a:pt x="5057" y="985"/>
                    <a:pt x="6241" y="985"/>
                  </a:cubicBezTo>
                  <a:close/>
                  <a:moveTo>
                    <a:pt x="6282" y="0"/>
                  </a:moveTo>
                  <a:cubicBezTo>
                    <a:pt x="5460" y="0"/>
                    <a:pt x="4563" y="158"/>
                    <a:pt x="3974" y="746"/>
                  </a:cubicBezTo>
                  <a:cubicBezTo>
                    <a:pt x="3507" y="1174"/>
                    <a:pt x="3002" y="2264"/>
                    <a:pt x="3663" y="2692"/>
                  </a:cubicBezTo>
                  <a:cubicBezTo>
                    <a:pt x="4091" y="2926"/>
                    <a:pt x="4558" y="3120"/>
                    <a:pt x="5064" y="3315"/>
                  </a:cubicBezTo>
                  <a:cubicBezTo>
                    <a:pt x="5609" y="3587"/>
                    <a:pt x="6193" y="3898"/>
                    <a:pt x="6737" y="4249"/>
                  </a:cubicBezTo>
                  <a:cubicBezTo>
                    <a:pt x="7866" y="4949"/>
                    <a:pt x="8994" y="5611"/>
                    <a:pt x="10084" y="6350"/>
                  </a:cubicBezTo>
                  <a:cubicBezTo>
                    <a:pt x="10940" y="6934"/>
                    <a:pt x="11718" y="7517"/>
                    <a:pt x="12535" y="8062"/>
                  </a:cubicBezTo>
                  <a:cubicBezTo>
                    <a:pt x="11757" y="8412"/>
                    <a:pt x="10940" y="8763"/>
                    <a:pt x="10162" y="9113"/>
                  </a:cubicBezTo>
                  <a:cubicBezTo>
                    <a:pt x="6932" y="10553"/>
                    <a:pt x="3741" y="12109"/>
                    <a:pt x="317" y="13199"/>
                  </a:cubicBezTo>
                  <a:cubicBezTo>
                    <a:pt x="0" y="13269"/>
                    <a:pt x="97" y="13721"/>
                    <a:pt x="377" y="13721"/>
                  </a:cubicBezTo>
                  <a:cubicBezTo>
                    <a:pt x="407" y="13721"/>
                    <a:pt x="439" y="13716"/>
                    <a:pt x="472" y="13705"/>
                  </a:cubicBezTo>
                  <a:cubicBezTo>
                    <a:pt x="4480" y="12849"/>
                    <a:pt x="8255" y="11020"/>
                    <a:pt x="11991" y="9424"/>
                  </a:cubicBezTo>
                  <a:cubicBezTo>
                    <a:pt x="13858" y="8568"/>
                    <a:pt x="15804" y="7868"/>
                    <a:pt x="17828" y="7362"/>
                  </a:cubicBezTo>
                  <a:cubicBezTo>
                    <a:pt x="19968" y="6856"/>
                    <a:pt x="22108" y="6311"/>
                    <a:pt x="24248" y="5883"/>
                  </a:cubicBezTo>
                  <a:cubicBezTo>
                    <a:pt x="26233" y="5416"/>
                    <a:pt x="28256" y="5105"/>
                    <a:pt x="30319" y="4910"/>
                  </a:cubicBezTo>
                  <a:cubicBezTo>
                    <a:pt x="30502" y="4902"/>
                    <a:pt x="30684" y="4897"/>
                    <a:pt x="30867" y="4897"/>
                  </a:cubicBezTo>
                  <a:cubicBezTo>
                    <a:pt x="32317" y="4897"/>
                    <a:pt x="33757" y="5170"/>
                    <a:pt x="35105" y="5688"/>
                  </a:cubicBezTo>
                  <a:cubicBezTo>
                    <a:pt x="36740" y="6233"/>
                    <a:pt x="38257" y="7012"/>
                    <a:pt x="39853" y="7673"/>
                  </a:cubicBezTo>
                  <a:cubicBezTo>
                    <a:pt x="40359" y="7829"/>
                    <a:pt x="40864" y="8062"/>
                    <a:pt x="41292" y="8412"/>
                  </a:cubicBezTo>
                  <a:cubicBezTo>
                    <a:pt x="41565" y="8646"/>
                    <a:pt x="40942" y="8879"/>
                    <a:pt x="40787" y="8996"/>
                  </a:cubicBezTo>
                  <a:cubicBezTo>
                    <a:pt x="39853" y="9424"/>
                    <a:pt x="38880" y="9774"/>
                    <a:pt x="37907" y="10086"/>
                  </a:cubicBezTo>
                  <a:cubicBezTo>
                    <a:pt x="36856" y="10475"/>
                    <a:pt x="35806" y="10864"/>
                    <a:pt x="34755" y="11214"/>
                  </a:cubicBezTo>
                  <a:cubicBezTo>
                    <a:pt x="32537" y="12031"/>
                    <a:pt x="30241" y="12537"/>
                    <a:pt x="27945" y="12771"/>
                  </a:cubicBezTo>
                  <a:cubicBezTo>
                    <a:pt x="27415" y="12809"/>
                    <a:pt x="27438" y="13473"/>
                    <a:pt x="27977" y="13473"/>
                  </a:cubicBezTo>
                  <a:cubicBezTo>
                    <a:pt x="27992" y="13473"/>
                    <a:pt x="28007" y="13472"/>
                    <a:pt x="28023" y="13471"/>
                  </a:cubicBezTo>
                  <a:cubicBezTo>
                    <a:pt x="31681" y="13238"/>
                    <a:pt x="35222" y="11915"/>
                    <a:pt x="38646" y="10708"/>
                  </a:cubicBezTo>
                  <a:cubicBezTo>
                    <a:pt x="39775" y="10319"/>
                    <a:pt x="41604" y="10047"/>
                    <a:pt x="42343" y="8996"/>
                  </a:cubicBezTo>
                  <a:cubicBezTo>
                    <a:pt x="42888" y="8179"/>
                    <a:pt x="41915" y="7440"/>
                    <a:pt x="41292" y="7050"/>
                  </a:cubicBezTo>
                  <a:cubicBezTo>
                    <a:pt x="39853" y="6233"/>
                    <a:pt x="38335" y="5572"/>
                    <a:pt x="36778" y="4988"/>
                  </a:cubicBezTo>
                  <a:cubicBezTo>
                    <a:pt x="35339" y="4365"/>
                    <a:pt x="33782" y="3976"/>
                    <a:pt x="32187" y="3782"/>
                  </a:cubicBezTo>
                  <a:cubicBezTo>
                    <a:pt x="31871" y="3755"/>
                    <a:pt x="31554" y="3744"/>
                    <a:pt x="31238" y="3744"/>
                  </a:cubicBezTo>
                  <a:cubicBezTo>
                    <a:pt x="29688" y="3744"/>
                    <a:pt x="28141" y="4029"/>
                    <a:pt x="26622" y="4288"/>
                  </a:cubicBezTo>
                  <a:cubicBezTo>
                    <a:pt x="25533" y="4482"/>
                    <a:pt x="24482" y="4716"/>
                    <a:pt x="23392" y="4949"/>
                  </a:cubicBezTo>
                  <a:cubicBezTo>
                    <a:pt x="23392" y="4910"/>
                    <a:pt x="23353" y="4871"/>
                    <a:pt x="23314" y="4832"/>
                  </a:cubicBezTo>
                  <a:cubicBezTo>
                    <a:pt x="22419" y="4093"/>
                    <a:pt x="21291" y="3743"/>
                    <a:pt x="20201" y="3354"/>
                  </a:cubicBezTo>
                  <a:cubicBezTo>
                    <a:pt x="19657" y="3159"/>
                    <a:pt x="19112" y="3042"/>
                    <a:pt x="18567" y="2887"/>
                  </a:cubicBezTo>
                  <a:cubicBezTo>
                    <a:pt x="18022" y="2770"/>
                    <a:pt x="17400" y="2692"/>
                    <a:pt x="16816" y="2536"/>
                  </a:cubicBezTo>
                  <a:cubicBezTo>
                    <a:pt x="14520" y="1914"/>
                    <a:pt x="12263" y="1174"/>
                    <a:pt x="10006" y="591"/>
                  </a:cubicBezTo>
                  <a:cubicBezTo>
                    <a:pt x="8878" y="279"/>
                    <a:pt x="7749" y="85"/>
                    <a:pt x="6582" y="7"/>
                  </a:cubicBezTo>
                  <a:cubicBezTo>
                    <a:pt x="6483" y="3"/>
                    <a:pt x="6383" y="0"/>
                    <a:pt x="6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6;p18"/>
            <p:cNvSpPr/>
            <p:nvPr/>
          </p:nvSpPr>
          <p:spPr>
            <a:xfrm>
              <a:off x="6772600" y="1655575"/>
              <a:ext cx="308125" cy="108925"/>
            </a:xfrm>
            <a:custGeom>
              <a:avLst/>
              <a:gdLst/>
              <a:ahLst/>
              <a:cxnLst/>
              <a:rect l="l" t="t" r="r" b="b"/>
              <a:pathLst>
                <a:path w="12325" h="4357" extrusionOk="0">
                  <a:moveTo>
                    <a:pt x="8621" y="1"/>
                  </a:moveTo>
                  <a:cubicBezTo>
                    <a:pt x="7780" y="1"/>
                    <a:pt x="6939" y="113"/>
                    <a:pt x="6098" y="350"/>
                  </a:cubicBezTo>
                  <a:cubicBezTo>
                    <a:pt x="4814" y="622"/>
                    <a:pt x="3569" y="1128"/>
                    <a:pt x="2440" y="1790"/>
                  </a:cubicBezTo>
                  <a:cubicBezTo>
                    <a:pt x="1584" y="2295"/>
                    <a:pt x="495" y="3074"/>
                    <a:pt x="106" y="4008"/>
                  </a:cubicBezTo>
                  <a:cubicBezTo>
                    <a:pt x="0" y="4244"/>
                    <a:pt x="179" y="4356"/>
                    <a:pt x="366" y="4356"/>
                  </a:cubicBezTo>
                  <a:cubicBezTo>
                    <a:pt x="456" y="4356"/>
                    <a:pt x="548" y="4331"/>
                    <a:pt x="611" y="4280"/>
                  </a:cubicBezTo>
                  <a:lnTo>
                    <a:pt x="572" y="4241"/>
                  </a:lnTo>
                  <a:cubicBezTo>
                    <a:pt x="2168" y="2918"/>
                    <a:pt x="4036" y="1945"/>
                    <a:pt x="6020" y="1400"/>
                  </a:cubicBezTo>
                  <a:cubicBezTo>
                    <a:pt x="6876" y="1137"/>
                    <a:pt x="7786" y="1041"/>
                    <a:pt x="8682" y="1041"/>
                  </a:cubicBezTo>
                  <a:cubicBezTo>
                    <a:pt x="8846" y="1041"/>
                    <a:pt x="9010" y="1044"/>
                    <a:pt x="9172" y="1050"/>
                  </a:cubicBezTo>
                  <a:cubicBezTo>
                    <a:pt x="9600" y="1089"/>
                    <a:pt x="10067" y="1206"/>
                    <a:pt x="10495" y="1361"/>
                  </a:cubicBezTo>
                  <a:cubicBezTo>
                    <a:pt x="10903" y="1547"/>
                    <a:pt x="11170" y="1909"/>
                    <a:pt x="11666" y="1909"/>
                  </a:cubicBezTo>
                  <a:cubicBezTo>
                    <a:pt x="11690" y="1909"/>
                    <a:pt x="11715" y="1908"/>
                    <a:pt x="11741" y="1906"/>
                  </a:cubicBezTo>
                  <a:cubicBezTo>
                    <a:pt x="11974" y="1906"/>
                    <a:pt x="12169" y="1751"/>
                    <a:pt x="12208" y="1556"/>
                  </a:cubicBezTo>
                  <a:cubicBezTo>
                    <a:pt x="12324" y="583"/>
                    <a:pt x="10534" y="194"/>
                    <a:pt x="9834" y="77"/>
                  </a:cubicBezTo>
                  <a:cubicBezTo>
                    <a:pt x="9430" y="27"/>
                    <a:pt x="9026" y="1"/>
                    <a:pt x="8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7;p18"/>
            <p:cNvSpPr/>
            <p:nvPr/>
          </p:nvSpPr>
          <p:spPr>
            <a:xfrm>
              <a:off x="6633200" y="1738475"/>
              <a:ext cx="442000" cy="484950"/>
            </a:xfrm>
            <a:custGeom>
              <a:avLst/>
              <a:gdLst/>
              <a:ahLst/>
              <a:cxnLst/>
              <a:rect l="l" t="t" r="r" b="b"/>
              <a:pathLst>
                <a:path w="17680" h="19398" extrusionOk="0">
                  <a:moveTo>
                    <a:pt x="17048" y="0"/>
                  </a:moveTo>
                  <a:cubicBezTo>
                    <a:pt x="16786" y="0"/>
                    <a:pt x="16508" y="121"/>
                    <a:pt x="16422" y="380"/>
                  </a:cubicBezTo>
                  <a:cubicBezTo>
                    <a:pt x="14904" y="4778"/>
                    <a:pt x="11674" y="8163"/>
                    <a:pt x="8678" y="11587"/>
                  </a:cubicBezTo>
                  <a:cubicBezTo>
                    <a:pt x="7472" y="12988"/>
                    <a:pt x="6538" y="14584"/>
                    <a:pt x="5331" y="16024"/>
                  </a:cubicBezTo>
                  <a:cubicBezTo>
                    <a:pt x="4229" y="17339"/>
                    <a:pt x="2932" y="18427"/>
                    <a:pt x="1203" y="18427"/>
                  </a:cubicBezTo>
                  <a:cubicBezTo>
                    <a:pt x="1192" y="18427"/>
                    <a:pt x="1181" y="18427"/>
                    <a:pt x="1170" y="18427"/>
                  </a:cubicBezTo>
                  <a:lnTo>
                    <a:pt x="1170" y="18427"/>
                  </a:lnTo>
                  <a:cubicBezTo>
                    <a:pt x="1424" y="15689"/>
                    <a:pt x="2232" y="13020"/>
                    <a:pt x="3074" y="10420"/>
                  </a:cubicBezTo>
                  <a:cubicBezTo>
                    <a:pt x="4047" y="7502"/>
                    <a:pt x="5253" y="4583"/>
                    <a:pt x="5759" y="1548"/>
                  </a:cubicBezTo>
                  <a:cubicBezTo>
                    <a:pt x="5799" y="1367"/>
                    <a:pt x="5664" y="1280"/>
                    <a:pt x="5513" y="1280"/>
                  </a:cubicBezTo>
                  <a:cubicBezTo>
                    <a:pt x="5370" y="1280"/>
                    <a:pt x="5213" y="1358"/>
                    <a:pt x="5176" y="1509"/>
                  </a:cubicBezTo>
                  <a:lnTo>
                    <a:pt x="5176" y="1470"/>
                  </a:lnTo>
                  <a:cubicBezTo>
                    <a:pt x="4281" y="4388"/>
                    <a:pt x="3230" y="7190"/>
                    <a:pt x="2218" y="10070"/>
                  </a:cubicBezTo>
                  <a:cubicBezTo>
                    <a:pt x="1168" y="12911"/>
                    <a:pt x="195" y="15790"/>
                    <a:pt x="39" y="18825"/>
                  </a:cubicBezTo>
                  <a:cubicBezTo>
                    <a:pt x="0" y="19098"/>
                    <a:pt x="195" y="19331"/>
                    <a:pt x="467" y="19370"/>
                  </a:cubicBezTo>
                  <a:cubicBezTo>
                    <a:pt x="651" y="19389"/>
                    <a:pt x="831" y="19398"/>
                    <a:pt x="1007" y="19398"/>
                  </a:cubicBezTo>
                  <a:cubicBezTo>
                    <a:pt x="4898" y="19398"/>
                    <a:pt x="6989" y="15014"/>
                    <a:pt x="9223" y="12482"/>
                  </a:cubicBezTo>
                  <a:cubicBezTo>
                    <a:pt x="12491" y="8825"/>
                    <a:pt x="15916" y="5245"/>
                    <a:pt x="17550" y="536"/>
                  </a:cubicBezTo>
                  <a:cubicBezTo>
                    <a:pt x="17680" y="190"/>
                    <a:pt x="17377" y="0"/>
                    <a:pt x="17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8;p18"/>
            <p:cNvSpPr/>
            <p:nvPr/>
          </p:nvSpPr>
          <p:spPr>
            <a:xfrm>
              <a:off x="6963950" y="1825875"/>
              <a:ext cx="107050" cy="99425"/>
            </a:xfrm>
            <a:custGeom>
              <a:avLst/>
              <a:gdLst/>
              <a:ahLst/>
              <a:cxnLst/>
              <a:rect l="l" t="t" r="r" b="b"/>
              <a:pathLst>
                <a:path w="4282" h="3977" extrusionOk="0">
                  <a:moveTo>
                    <a:pt x="3273" y="1"/>
                  </a:moveTo>
                  <a:cubicBezTo>
                    <a:pt x="2986" y="1"/>
                    <a:pt x="2700" y="118"/>
                    <a:pt x="2491" y="348"/>
                  </a:cubicBezTo>
                  <a:cubicBezTo>
                    <a:pt x="2346" y="530"/>
                    <a:pt x="2506" y="779"/>
                    <a:pt x="2719" y="779"/>
                  </a:cubicBezTo>
                  <a:cubicBezTo>
                    <a:pt x="2733" y="779"/>
                    <a:pt x="2748" y="778"/>
                    <a:pt x="2764" y="776"/>
                  </a:cubicBezTo>
                  <a:lnTo>
                    <a:pt x="2803" y="776"/>
                  </a:lnTo>
                  <a:cubicBezTo>
                    <a:pt x="2925" y="751"/>
                    <a:pt x="3079" y="680"/>
                    <a:pt x="3196" y="680"/>
                  </a:cubicBezTo>
                  <a:cubicBezTo>
                    <a:pt x="3264" y="680"/>
                    <a:pt x="3319" y="704"/>
                    <a:pt x="3347" y="776"/>
                  </a:cubicBezTo>
                  <a:cubicBezTo>
                    <a:pt x="3425" y="1087"/>
                    <a:pt x="3347" y="1437"/>
                    <a:pt x="3192" y="1710"/>
                  </a:cubicBezTo>
                  <a:cubicBezTo>
                    <a:pt x="2997" y="2138"/>
                    <a:pt x="2686" y="2488"/>
                    <a:pt x="2297" y="2721"/>
                  </a:cubicBezTo>
                  <a:cubicBezTo>
                    <a:pt x="1853" y="2994"/>
                    <a:pt x="1350" y="3118"/>
                    <a:pt x="839" y="3118"/>
                  </a:cubicBezTo>
                  <a:cubicBezTo>
                    <a:pt x="767" y="3118"/>
                    <a:pt x="695" y="3115"/>
                    <a:pt x="623" y="3110"/>
                  </a:cubicBezTo>
                  <a:cubicBezTo>
                    <a:pt x="195" y="3149"/>
                    <a:pt x="1" y="3733"/>
                    <a:pt x="468" y="3889"/>
                  </a:cubicBezTo>
                  <a:cubicBezTo>
                    <a:pt x="684" y="3948"/>
                    <a:pt x="901" y="3976"/>
                    <a:pt x="1115" y="3976"/>
                  </a:cubicBezTo>
                  <a:cubicBezTo>
                    <a:pt x="2437" y="3976"/>
                    <a:pt x="3651" y="2910"/>
                    <a:pt x="4087" y="1671"/>
                  </a:cubicBezTo>
                  <a:cubicBezTo>
                    <a:pt x="4281" y="1204"/>
                    <a:pt x="4242" y="698"/>
                    <a:pt x="3970" y="270"/>
                  </a:cubicBezTo>
                  <a:cubicBezTo>
                    <a:pt x="3771" y="89"/>
                    <a:pt x="3522" y="1"/>
                    <a:pt x="3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;p18"/>
            <p:cNvSpPr/>
            <p:nvPr/>
          </p:nvSpPr>
          <p:spPr>
            <a:xfrm>
              <a:off x="6821925" y="1999200"/>
              <a:ext cx="136225" cy="85700"/>
            </a:xfrm>
            <a:custGeom>
              <a:avLst/>
              <a:gdLst/>
              <a:ahLst/>
              <a:cxnLst/>
              <a:rect l="l" t="t" r="r" b="b"/>
              <a:pathLst>
                <a:path w="5449" h="3428" extrusionOk="0">
                  <a:moveTo>
                    <a:pt x="3635" y="1"/>
                  </a:moveTo>
                  <a:cubicBezTo>
                    <a:pt x="3346" y="1"/>
                    <a:pt x="3056" y="53"/>
                    <a:pt x="2802" y="147"/>
                  </a:cubicBezTo>
                  <a:cubicBezTo>
                    <a:pt x="2467" y="296"/>
                    <a:pt x="2595" y="694"/>
                    <a:pt x="2914" y="694"/>
                  </a:cubicBezTo>
                  <a:cubicBezTo>
                    <a:pt x="2928" y="694"/>
                    <a:pt x="2943" y="693"/>
                    <a:pt x="2958" y="691"/>
                  </a:cubicBezTo>
                  <a:cubicBezTo>
                    <a:pt x="3037" y="688"/>
                    <a:pt x="3116" y="685"/>
                    <a:pt x="3194" y="685"/>
                  </a:cubicBezTo>
                  <a:cubicBezTo>
                    <a:pt x="3885" y="685"/>
                    <a:pt x="4502" y="868"/>
                    <a:pt x="4398" y="1742"/>
                  </a:cubicBezTo>
                  <a:cubicBezTo>
                    <a:pt x="4281" y="2287"/>
                    <a:pt x="3775" y="2482"/>
                    <a:pt x="3269" y="2559"/>
                  </a:cubicBezTo>
                  <a:cubicBezTo>
                    <a:pt x="3129" y="2577"/>
                    <a:pt x="2986" y="2584"/>
                    <a:pt x="2843" y="2584"/>
                  </a:cubicBezTo>
                  <a:cubicBezTo>
                    <a:pt x="2283" y="2584"/>
                    <a:pt x="1706" y="2477"/>
                    <a:pt x="1151" y="2477"/>
                  </a:cubicBezTo>
                  <a:cubicBezTo>
                    <a:pt x="905" y="2477"/>
                    <a:pt x="663" y="2498"/>
                    <a:pt x="428" y="2559"/>
                  </a:cubicBezTo>
                  <a:cubicBezTo>
                    <a:pt x="0" y="2676"/>
                    <a:pt x="78" y="3299"/>
                    <a:pt x="506" y="3299"/>
                  </a:cubicBezTo>
                  <a:cubicBezTo>
                    <a:pt x="1040" y="3349"/>
                    <a:pt x="1709" y="3427"/>
                    <a:pt x="2377" y="3427"/>
                  </a:cubicBezTo>
                  <a:cubicBezTo>
                    <a:pt x="3267" y="3427"/>
                    <a:pt x="4153" y="3288"/>
                    <a:pt x="4709" y="2754"/>
                  </a:cubicBezTo>
                  <a:cubicBezTo>
                    <a:pt x="5293" y="2209"/>
                    <a:pt x="5448" y="1353"/>
                    <a:pt x="5020" y="653"/>
                  </a:cubicBezTo>
                  <a:cubicBezTo>
                    <a:pt x="4739" y="192"/>
                    <a:pt x="4189" y="1"/>
                    <a:pt x="3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0;p18"/>
            <p:cNvSpPr/>
            <p:nvPr/>
          </p:nvSpPr>
          <p:spPr>
            <a:xfrm>
              <a:off x="6369550" y="1792100"/>
              <a:ext cx="94300" cy="31875"/>
            </a:xfrm>
            <a:custGeom>
              <a:avLst/>
              <a:gdLst/>
              <a:ahLst/>
              <a:cxnLst/>
              <a:rect l="l" t="t" r="r" b="b"/>
              <a:pathLst>
                <a:path w="3772" h="1275" extrusionOk="0">
                  <a:moveTo>
                    <a:pt x="1614" y="1"/>
                  </a:moveTo>
                  <a:cubicBezTo>
                    <a:pt x="1183" y="1"/>
                    <a:pt x="752" y="97"/>
                    <a:pt x="351" y="298"/>
                  </a:cubicBezTo>
                  <a:cubicBezTo>
                    <a:pt x="1" y="453"/>
                    <a:pt x="312" y="804"/>
                    <a:pt x="584" y="804"/>
                  </a:cubicBezTo>
                  <a:cubicBezTo>
                    <a:pt x="973" y="726"/>
                    <a:pt x="1402" y="726"/>
                    <a:pt x="1830" y="726"/>
                  </a:cubicBezTo>
                  <a:cubicBezTo>
                    <a:pt x="2219" y="804"/>
                    <a:pt x="2608" y="959"/>
                    <a:pt x="2919" y="1193"/>
                  </a:cubicBezTo>
                  <a:cubicBezTo>
                    <a:pt x="3001" y="1250"/>
                    <a:pt x="3089" y="1274"/>
                    <a:pt x="3174" y="1274"/>
                  </a:cubicBezTo>
                  <a:cubicBezTo>
                    <a:pt x="3496" y="1274"/>
                    <a:pt x="3771" y="925"/>
                    <a:pt x="3464" y="648"/>
                  </a:cubicBezTo>
                  <a:cubicBezTo>
                    <a:pt x="2924" y="225"/>
                    <a:pt x="227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1;p18"/>
            <p:cNvSpPr/>
            <p:nvPr/>
          </p:nvSpPr>
          <p:spPr>
            <a:xfrm>
              <a:off x="6346325" y="1807250"/>
              <a:ext cx="116850" cy="112000"/>
            </a:xfrm>
            <a:custGeom>
              <a:avLst/>
              <a:gdLst/>
              <a:ahLst/>
              <a:cxnLst/>
              <a:rect l="l" t="t" r="r" b="b"/>
              <a:pathLst>
                <a:path w="4674" h="4480" extrusionOk="0">
                  <a:moveTo>
                    <a:pt x="1691" y="1"/>
                  </a:moveTo>
                  <a:cubicBezTo>
                    <a:pt x="1587" y="1"/>
                    <a:pt x="1483" y="41"/>
                    <a:pt x="1435" y="120"/>
                  </a:cubicBezTo>
                  <a:cubicBezTo>
                    <a:pt x="852" y="1015"/>
                    <a:pt x="424" y="1949"/>
                    <a:pt x="190" y="2960"/>
                  </a:cubicBezTo>
                  <a:cubicBezTo>
                    <a:pt x="0" y="3720"/>
                    <a:pt x="589" y="4480"/>
                    <a:pt x="1377" y="4480"/>
                  </a:cubicBezTo>
                  <a:cubicBezTo>
                    <a:pt x="1396" y="4480"/>
                    <a:pt x="1416" y="4479"/>
                    <a:pt x="1435" y="4478"/>
                  </a:cubicBezTo>
                  <a:cubicBezTo>
                    <a:pt x="2331" y="4400"/>
                    <a:pt x="2953" y="3544"/>
                    <a:pt x="3420" y="2883"/>
                  </a:cubicBezTo>
                  <a:cubicBezTo>
                    <a:pt x="3926" y="2182"/>
                    <a:pt x="4354" y="1365"/>
                    <a:pt x="4587" y="548"/>
                  </a:cubicBezTo>
                  <a:cubicBezTo>
                    <a:pt x="4673" y="270"/>
                    <a:pt x="4441" y="121"/>
                    <a:pt x="4189" y="121"/>
                  </a:cubicBezTo>
                  <a:cubicBezTo>
                    <a:pt x="3983" y="121"/>
                    <a:pt x="3763" y="221"/>
                    <a:pt x="3692" y="431"/>
                  </a:cubicBezTo>
                  <a:cubicBezTo>
                    <a:pt x="3381" y="1521"/>
                    <a:pt x="2564" y="3077"/>
                    <a:pt x="1552" y="3661"/>
                  </a:cubicBezTo>
                  <a:cubicBezTo>
                    <a:pt x="1502" y="3686"/>
                    <a:pt x="1456" y="3697"/>
                    <a:pt x="1413" y="3697"/>
                  </a:cubicBezTo>
                  <a:cubicBezTo>
                    <a:pt x="1254" y="3697"/>
                    <a:pt x="1138" y="3550"/>
                    <a:pt x="1046" y="3427"/>
                  </a:cubicBezTo>
                  <a:cubicBezTo>
                    <a:pt x="891" y="3233"/>
                    <a:pt x="1163" y="2688"/>
                    <a:pt x="1202" y="2532"/>
                  </a:cubicBezTo>
                  <a:cubicBezTo>
                    <a:pt x="1513" y="1793"/>
                    <a:pt x="1786" y="1015"/>
                    <a:pt x="1980" y="275"/>
                  </a:cubicBezTo>
                  <a:cubicBezTo>
                    <a:pt x="2004" y="90"/>
                    <a:pt x="1847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2;p18"/>
            <p:cNvSpPr/>
            <p:nvPr/>
          </p:nvSpPr>
          <p:spPr>
            <a:xfrm>
              <a:off x="6431300" y="1793175"/>
              <a:ext cx="348300" cy="68725"/>
            </a:xfrm>
            <a:custGeom>
              <a:avLst/>
              <a:gdLst/>
              <a:ahLst/>
              <a:cxnLst/>
              <a:rect l="l" t="t" r="r" b="b"/>
              <a:pathLst>
                <a:path w="13932" h="2749" extrusionOk="0">
                  <a:moveTo>
                    <a:pt x="13133" y="1"/>
                  </a:moveTo>
                  <a:cubicBezTo>
                    <a:pt x="13083" y="1"/>
                    <a:pt x="13032" y="7"/>
                    <a:pt x="12979" y="21"/>
                  </a:cubicBezTo>
                  <a:cubicBezTo>
                    <a:pt x="10800" y="605"/>
                    <a:pt x="8582" y="722"/>
                    <a:pt x="6364" y="916"/>
                  </a:cubicBezTo>
                  <a:cubicBezTo>
                    <a:pt x="4340" y="1111"/>
                    <a:pt x="2200" y="1344"/>
                    <a:pt x="332" y="2239"/>
                  </a:cubicBezTo>
                  <a:cubicBezTo>
                    <a:pt x="0" y="2424"/>
                    <a:pt x="298" y="2748"/>
                    <a:pt x="595" y="2748"/>
                  </a:cubicBezTo>
                  <a:cubicBezTo>
                    <a:pt x="611" y="2748"/>
                    <a:pt x="628" y="2747"/>
                    <a:pt x="644" y="2745"/>
                  </a:cubicBezTo>
                  <a:lnTo>
                    <a:pt x="644" y="2706"/>
                  </a:lnTo>
                  <a:cubicBezTo>
                    <a:pt x="2706" y="2200"/>
                    <a:pt x="4807" y="1889"/>
                    <a:pt x="6948" y="1733"/>
                  </a:cubicBezTo>
                  <a:cubicBezTo>
                    <a:pt x="9088" y="1617"/>
                    <a:pt x="11228" y="1305"/>
                    <a:pt x="13329" y="800"/>
                  </a:cubicBezTo>
                  <a:cubicBezTo>
                    <a:pt x="13931" y="658"/>
                    <a:pt x="13631" y="1"/>
                    <a:pt x="13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3;p18"/>
            <p:cNvSpPr/>
            <p:nvPr/>
          </p:nvSpPr>
          <p:spPr>
            <a:xfrm>
              <a:off x="6216825" y="1724575"/>
              <a:ext cx="66250" cy="46775"/>
            </a:xfrm>
            <a:custGeom>
              <a:avLst/>
              <a:gdLst/>
              <a:ahLst/>
              <a:cxnLst/>
              <a:rect l="l" t="t" r="r" b="b"/>
              <a:pathLst>
                <a:path w="2650" h="1871" extrusionOk="0">
                  <a:moveTo>
                    <a:pt x="1757" y="0"/>
                  </a:moveTo>
                  <a:cubicBezTo>
                    <a:pt x="1685" y="0"/>
                    <a:pt x="1617" y="2"/>
                    <a:pt x="1557" y="2"/>
                  </a:cubicBezTo>
                  <a:cubicBezTo>
                    <a:pt x="1129" y="41"/>
                    <a:pt x="701" y="119"/>
                    <a:pt x="350" y="275"/>
                  </a:cubicBezTo>
                  <a:cubicBezTo>
                    <a:pt x="195" y="314"/>
                    <a:pt x="78" y="469"/>
                    <a:pt x="78" y="625"/>
                  </a:cubicBezTo>
                  <a:cubicBezTo>
                    <a:pt x="0" y="1092"/>
                    <a:pt x="234" y="1520"/>
                    <a:pt x="662" y="1753"/>
                  </a:cubicBezTo>
                  <a:cubicBezTo>
                    <a:pt x="915" y="1831"/>
                    <a:pt x="1187" y="1870"/>
                    <a:pt x="1459" y="1870"/>
                  </a:cubicBezTo>
                  <a:cubicBezTo>
                    <a:pt x="1732" y="1870"/>
                    <a:pt x="2004" y="1831"/>
                    <a:pt x="2257" y="1753"/>
                  </a:cubicBezTo>
                  <a:cubicBezTo>
                    <a:pt x="2607" y="1637"/>
                    <a:pt x="2568" y="1131"/>
                    <a:pt x="2179" y="1131"/>
                  </a:cubicBezTo>
                  <a:cubicBezTo>
                    <a:pt x="2105" y="1123"/>
                    <a:pt x="2031" y="1120"/>
                    <a:pt x="1957" y="1120"/>
                  </a:cubicBezTo>
                  <a:cubicBezTo>
                    <a:pt x="1755" y="1120"/>
                    <a:pt x="1553" y="1142"/>
                    <a:pt x="1351" y="1142"/>
                  </a:cubicBezTo>
                  <a:cubicBezTo>
                    <a:pt x="1277" y="1142"/>
                    <a:pt x="1203" y="1139"/>
                    <a:pt x="1129" y="1131"/>
                  </a:cubicBezTo>
                  <a:cubicBezTo>
                    <a:pt x="889" y="1104"/>
                    <a:pt x="850" y="951"/>
                    <a:pt x="849" y="769"/>
                  </a:cubicBezTo>
                  <a:lnTo>
                    <a:pt x="849" y="769"/>
                  </a:lnTo>
                  <a:cubicBezTo>
                    <a:pt x="1149" y="666"/>
                    <a:pt x="1476" y="615"/>
                    <a:pt x="1810" y="615"/>
                  </a:cubicBezTo>
                  <a:cubicBezTo>
                    <a:pt x="1894" y="615"/>
                    <a:pt x="1978" y="619"/>
                    <a:pt x="2063" y="625"/>
                  </a:cubicBezTo>
                  <a:cubicBezTo>
                    <a:pt x="2098" y="637"/>
                    <a:pt x="2137" y="642"/>
                    <a:pt x="2176" y="642"/>
                  </a:cubicBezTo>
                  <a:cubicBezTo>
                    <a:pt x="2399" y="642"/>
                    <a:pt x="2650" y="467"/>
                    <a:pt x="2452" y="236"/>
                  </a:cubicBezTo>
                  <a:cubicBezTo>
                    <a:pt x="2300" y="24"/>
                    <a:pt x="2008" y="0"/>
                    <a:pt x="1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4;p18"/>
            <p:cNvSpPr/>
            <p:nvPr/>
          </p:nvSpPr>
          <p:spPr>
            <a:xfrm>
              <a:off x="7198150" y="1514050"/>
              <a:ext cx="112150" cy="52775"/>
            </a:xfrm>
            <a:custGeom>
              <a:avLst/>
              <a:gdLst/>
              <a:ahLst/>
              <a:cxnLst/>
              <a:rect l="l" t="t" r="r" b="b"/>
              <a:pathLst>
                <a:path w="4486" h="2111" extrusionOk="0">
                  <a:moveTo>
                    <a:pt x="712" y="1"/>
                  </a:moveTo>
                  <a:cubicBezTo>
                    <a:pt x="583" y="1"/>
                    <a:pt x="443" y="83"/>
                    <a:pt x="400" y="213"/>
                  </a:cubicBezTo>
                  <a:cubicBezTo>
                    <a:pt x="0" y="1544"/>
                    <a:pt x="1406" y="2110"/>
                    <a:pt x="2682" y="2110"/>
                  </a:cubicBezTo>
                  <a:cubicBezTo>
                    <a:pt x="3270" y="2110"/>
                    <a:pt x="3831" y="1990"/>
                    <a:pt x="4175" y="1769"/>
                  </a:cubicBezTo>
                  <a:cubicBezTo>
                    <a:pt x="4486" y="1575"/>
                    <a:pt x="4369" y="1108"/>
                    <a:pt x="4019" y="1108"/>
                  </a:cubicBezTo>
                  <a:cubicBezTo>
                    <a:pt x="3945" y="1098"/>
                    <a:pt x="3871" y="1094"/>
                    <a:pt x="3796" y="1094"/>
                  </a:cubicBezTo>
                  <a:cubicBezTo>
                    <a:pt x="3319" y="1094"/>
                    <a:pt x="2822" y="1267"/>
                    <a:pt x="2347" y="1267"/>
                  </a:cubicBezTo>
                  <a:cubicBezTo>
                    <a:pt x="2308" y="1267"/>
                    <a:pt x="2268" y="1266"/>
                    <a:pt x="2229" y="1263"/>
                  </a:cubicBezTo>
                  <a:cubicBezTo>
                    <a:pt x="1451" y="1263"/>
                    <a:pt x="1256" y="796"/>
                    <a:pt x="945" y="174"/>
                  </a:cubicBezTo>
                  <a:cubicBezTo>
                    <a:pt x="910" y="53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5;p18"/>
            <p:cNvSpPr/>
            <p:nvPr/>
          </p:nvSpPr>
          <p:spPr>
            <a:xfrm>
              <a:off x="6539300" y="1711075"/>
              <a:ext cx="49225" cy="28175"/>
            </a:xfrm>
            <a:custGeom>
              <a:avLst/>
              <a:gdLst/>
              <a:ahLst/>
              <a:cxnLst/>
              <a:rect l="l" t="t" r="r" b="b"/>
              <a:pathLst>
                <a:path w="1969" h="1127" extrusionOk="0">
                  <a:moveTo>
                    <a:pt x="1570" y="1"/>
                  </a:moveTo>
                  <a:cubicBezTo>
                    <a:pt x="1392" y="1"/>
                    <a:pt x="1203" y="89"/>
                    <a:pt x="1149" y="270"/>
                  </a:cubicBezTo>
                  <a:cubicBezTo>
                    <a:pt x="1149" y="348"/>
                    <a:pt x="1110" y="387"/>
                    <a:pt x="1071" y="465"/>
                  </a:cubicBezTo>
                  <a:cubicBezTo>
                    <a:pt x="1071" y="493"/>
                    <a:pt x="1050" y="501"/>
                    <a:pt x="1054" y="503"/>
                  </a:cubicBezTo>
                  <a:lnTo>
                    <a:pt x="1054" y="503"/>
                  </a:lnTo>
                  <a:cubicBezTo>
                    <a:pt x="863" y="486"/>
                    <a:pt x="639" y="189"/>
                    <a:pt x="487" y="75"/>
                  </a:cubicBezTo>
                  <a:cubicBezTo>
                    <a:pt x="450" y="57"/>
                    <a:pt x="400" y="47"/>
                    <a:pt x="349" y="47"/>
                  </a:cubicBezTo>
                  <a:cubicBezTo>
                    <a:pt x="187" y="47"/>
                    <a:pt x="0" y="142"/>
                    <a:pt x="59" y="348"/>
                  </a:cubicBezTo>
                  <a:cubicBezTo>
                    <a:pt x="215" y="815"/>
                    <a:pt x="643" y="1126"/>
                    <a:pt x="1149" y="1126"/>
                  </a:cubicBezTo>
                  <a:cubicBezTo>
                    <a:pt x="1538" y="1048"/>
                    <a:pt x="1849" y="737"/>
                    <a:pt x="1927" y="348"/>
                  </a:cubicBezTo>
                  <a:cubicBezTo>
                    <a:pt x="1969" y="119"/>
                    <a:pt x="1776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6;p18"/>
            <p:cNvSpPr/>
            <p:nvPr/>
          </p:nvSpPr>
          <p:spPr>
            <a:xfrm>
              <a:off x="6635125" y="1678125"/>
              <a:ext cx="55900" cy="39075"/>
            </a:xfrm>
            <a:custGeom>
              <a:avLst/>
              <a:gdLst/>
              <a:ahLst/>
              <a:cxnLst/>
              <a:rect l="l" t="t" r="r" b="b"/>
              <a:pathLst>
                <a:path w="2236" h="1563" extrusionOk="0">
                  <a:moveTo>
                    <a:pt x="507" y="498"/>
                  </a:moveTo>
                  <a:cubicBezTo>
                    <a:pt x="551" y="498"/>
                    <a:pt x="589" y="504"/>
                    <a:pt x="622" y="515"/>
                  </a:cubicBezTo>
                  <a:lnTo>
                    <a:pt x="622" y="515"/>
                  </a:lnTo>
                  <a:cubicBezTo>
                    <a:pt x="587" y="504"/>
                    <a:pt x="548" y="498"/>
                    <a:pt x="507" y="498"/>
                  </a:cubicBezTo>
                  <a:close/>
                  <a:moveTo>
                    <a:pt x="1727" y="1"/>
                  </a:moveTo>
                  <a:cubicBezTo>
                    <a:pt x="1608" y="1"/>
                    <a:pt x="1488" y="36"/>
                    <a:pt x="1402" y="109"/>
                  </a:cubicBezTo>
                  <a:cubicBezTo>
                    <a:pt x="1246" y="304"/>
                    <a:pt x="1129" y="498"/>
                    <a:pt x="1013" y="732"/>
                  </a:cubicBezTo>
                  <a:cubicBezTo>
                    <a:pt x="955" y="829"/>
                    <a:pt x="906" y="868"/>
                    <a:pt x="843" y="878"/>
                  </a:cubicBezTo>
                  <a:lnTo>
                    <a:pt x="843" y="878"/>
                  </a:lnTo>
                  <a:cubicBezTo>
                    <a:pt x="839" y="829"/>
                    <a:pt x="830" y="780"/>
                    <a:pt x="818" y="732"/>
                  </a:cubicBezTo>
                  <a:cubicBezTo>
                    <a:pt x="799" y="656"/>
                    <a:pt x="762" y="599"/>
                    <a:pt x="711" y="560"/>
                  </a:cubicBezTo>
                  <a:lnTo>
                    <a:pt x="711" y="560"/>
                  </a:lnTo>
                  <a:cubicBezTo>
                    <a:pt x="644" y="442"/>
                    <a:pt x="553" y="337"/>
                    <a:pt x="438" y="337"/>
                  </a:cubicBezTo>
                  <a:cubicBezTo>
                    <a:pt x="423" y="337"/>
                    <a:pt x="407" y="339"/>
                    <a:pt x="390" y="343"/>
                  </a:cubicBezTo>
                  <a:cubicBezTo>
                    <a:pt x="196" y="343"/>
                    <a:pt x="79" y="498"/>
                    <a:pt x="79" y="693"/>
                  </a:cubicBezTo>
                  <a:cubicBezTo>
                    <a:pt x="79" y="696"/>
                    <a:pt x="80" y="699"/>
                    <a:pt x="80" y="702"/>
                  </a:cubicBezTo>
                  <a:lnTo>
                    <a:pt x="80" y="702"/>
                  </a:lnTo>
                  <a:cubicBezTo>
                    <a:pt x="79" y="712"/>
                    <a:pt x="79" y="722"/>
                    <a:pt x="79" y="732"/>
                  </a:cubicBezTo>
                  <a:cubicBezTo>
                    <a:pt x="79" y="849"/>
                    <a:pt x="79" y="965"/>
                    <a:pt x="40" y="1121"/>
                  </a:cubicBezTo>
                  <a:cubicBezTo>
                    <a:pt x="1" y="1277"/>
                    <a:pt x="118" y="1432"/>
                    <a:pt x="273" y="1471"/>
                  </a:cubicBezTo>
                  <a:cubicBezTo>
                    <a:pt x="423" y="1531"/>
                    <a:pt x="585" y="1562"/>
                    <a:pt x="747" y="1562"/>
                  </a:cubicBezTo>
                  <a:cubicBezTo>
                    <a:pt x="1005" y="1562"/>
                    <a:pt x="1264" y="1483"/>
                    <a:pt x="1480" y="1316"/>
                  </a:cubicBezTo>
                  <a:cubicBezTo>
                    <a:pt x="1713" y="1082"/>
                    <a:pt x="1947" y="771"/>
                    <a:pt x="2102" y="459"/>
                  </a:cubicBezTo>
                  <a:cubicBezTo>
                    <a:pt x="2236" y="166"/>
                    <a:pt x="1985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7;p18"/>
            <p:cNvSpPr/>
            <p:nvPr/>
          </p:nvSpPr>
          <p:spPr>
            <a:xfrm>
              <a:off x="6734375" y="1651050"/>
              <a:ext cx="46700" cy="31775"/>
            </a:xfrm>
            <a:custGeom>
              <a:avLst/>
              <a:gdLst/>
              <a:ahLst/>
              <a:cxnLst/>
              <a:rect l="l" t="t" r="r" b="b"/>
              <a:pathLst>
                <a:path w="1868" h="1271" extrusionOk="0">
                  <a:moveTo>
                    <a:pt x="576" y="0"/>
                  </a:moveTo>
                  <a:cubicBezTo>
                    <a:pt x="449" y="0"/>
                    <a:pt x="330" y="69"/>
                    <a:pt x="311" y="219"/>
                  </a:cubicBezTo>
                  <a:cubicBezTo>
                    <a:pt x="311" y="453"/>
                    <a:pt x="0" y="609"/>
                    <a:pt x="78" y="881"/>
                  </a:cubicBezTo>
                  <a:cubicBezTo>
                    <a:pt x="117" y="1114"/>
                    <a:pt x="311" y="1270"/>
                    <a:pt x="545" y="1270"/>
                  </a:cubicBezTo>
                  <a:cubicBezTo>
                    <a:pt x="740" y="1270"/>
                    <a:pt x="934" y="1231"/>
                    <a:pt x="1129" y="1192"/>
                  </a:cubicBezTo>
                  <a:cubicBezTo>
                    <a:pt x="1362" y="1114"/>
                    <a:pt x="1596" y="959"/>
                    <a:pt x="1751" y="764"/>
                  </a:cubicBezTo>
                  <a:cubicBezTo>
                    <a:pt x="1868" y="570"/>
                    <a:pt x="1868" y="336"/>
                    <a:pt x="1751" y="142"/>
                  </a:cubicBezTo>
                  <a:cubicBezTo>
                    <a:pt x="1667" y="58"/>
                    <a:pt x="1561" y="17"/>
                    <a:pt x="1459" y="17"/>
                  </a:cubicBezTo>
                  <a:cubicBezTo>
                    <a:pt x="1324" y="17"/>
                    <a:pt x="1195" y="87"/>
                    <a:pt x="1129" y="219"/>
                  </a:cubicBezTo>
                  <a:cubicBezTo>
                    <a:pt x="1090" y="258"/>
                    <a:pt x="1051" y="336"/>
                    <a:pt x="1051" y="414"/>
                  </a:cubicBezTo>
                  <a:lnTo>
                    <a:pt x="1051" y="453"/>
                  </a:lnTo>
                  <a:cubicBezTo>
                    <a:pt x="1051" y="483"/>
                    <a:pt x="1028" y="512"/>
                    <a:pt x="1017" y="542"/>
                  </a:cubicBezTo>
                  <a:lnTo>
                    <a:pt x="1017" y="542"/>
                  </a:lnTo>
                  <a:cubicBezTo>
                    <a:pt x="1017" y="542"/>
                    <a:pt x="1017" y="542"/>
                    <a:pt x="1017" y="542"/>
                  </a:cubicBezTo>
                  <a:lnTo>
                    <a:pt x="1017" y="542"/>
                  </a:lnTo>
                  <a:cubicBezTo>
                    <a:pt x="1008" y="542"/>
                    <a:pt x="983" y="567"/>
                    <a:pt x="985" y="575"/>
                  </a:cubicBezTo>
                  <a:lnTo>
                    <a:pt x="985" y="575"/>
                  </a:lnTo>
                  <a:cubicBezTo>
                    <a:pt x="955" y="586"/>
                    <a:pt x="925" y="609"/>
                    <a:pt x="895" y="609"/>
                  </a:cubicBezTo>
                  <a:cubicBezTo>
                    <a:pt x="874" y="616"/>
                    <a:pt x="852" y="622"/>
                    <a:pt x="830" y="626"/>
                  </a:cubicBezTo>
                  <a:lnTo>
                    <a:pt x="830" y="626"/>
                  </a:lnTo>
                  <a:cubicBezTo>
                    <a:pt x="895" y="512"/>
                    <a:pt x="895" y="366"/>
                    <a:pt x="895" y="219"/>
                  </a:cubicBezTo>
                  <a:cubicBezTo>
                    <a:pt x="855" y="79"/>
                    <a:pt x="711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8;p18"/>
            <p:cNvSpPr/>
            <p:nvPr/>
          </p:nvSpPr>
          <p:spPr>
            <a:xfrm>
              <a:off x="6840400" y="1616475"/>
              <a:ext cx="58950" cy="38800"/>
            </a:xfrm>
            <a:custGeom>
              <a:avLst/>
              <a:gdLst/>
              <a:ahLst/>
              <a:cxnLst/>
              <a:rect l="l" t="t" r="r" b="b"/>
              <a:pathLst>
                <a:path w="2358" h="1552" extrusionOk="0">
                  <a:moveTo>
                    <a:pt x="1946" y="0"/>
                  </a:moveTo>
                  <a:cubicBezTo>
                    <a:pt x="1787" y="0"/>
                    <a:pt x="1617" y="69"/>
                    <a:pt x="1518" y="202"/>
                  </a:cubicBezTo>
                  <a:cubicBezTo>
                    <a:pt x="1402" y="396"/>
                    <a:pt x="1402" y="668"/>
                    <a:pt x="1246" y="863"/>
                  </a:cubicBezTo>
                  <a:cubicBezTo>
                    <a:pt x="1244" y="865"/>
                    <a:pt x="1242" y="867"/>
                    <a:pt x="1241" y="869"/>
                  </a:cubicBezTo>
                  <a:lnTo>
                    <a:pt x="1241" y="869"/>
                  </a:lnTo>
                  <a:cubicBezTo>
                    <a:pt x="1237" y="866"/>
                    <a:pt x="1227" y="863"/>
                    <a:pt x="1207" y="863"/>
                  </a:cubicBezTo>
                  <a:cubicBezTo>
                    <a:pt x="1088" y="816"/>
                    <a:pt x="970" y="768"/>
                    <a:pt x="860" y="712"/>
                  </a:cubicBezTo>
                  <a:lnTo>
                    <a:pt x="860" y="712"/>
                  </a:lnTo>
                  <a:cubicBezTo>
                    <a:pt x="900" y="654"/>
                    <a:pt x="951" y="611"/>
                    <a:pt x="1012" y="591"/>
                  </a:cubicBezTo>
                  <a:cubicBezTo>
                    <a:pt x="1045" y="558"/>
                    <a:pt x="1185" y="472"/>
                    <a:pt x="1164" y="466"/>
                  </a:cubicBezTo>
                  <a:lnTo>
                    <a:pt x="1164" y="466"/>
                  </a:lnTo>
                  <a:cubicBezTo>
                    <a:pt x="1398" y="397"/>
                    <a:pt x="1350" y="7"/>
                    <a:pt x="1090" y="7"/>
                  </a:cubicBezTo>
                  <a:cubicBezTo>
                    <a:pt x="1062" y="5"/>
                    <a:pt x="1034" y="4"/>
                    <a:pt x="1005" y="4"/>
                  </a:cubicBezTo>
                  <a:cubicBezTo>
                    <a:pt x="533" y="4"/>
                    <a:pt x="113" y="308"/>
                    <a:pt x="40" y="785"/>
                  </a:cubicBezTo>
                  <a:cubicBezTo>
                    <a:pt x="1" y="902"/>
                    <a:pt x="40" y="1058"/>
                    <a:pt x="156" y="1097"/>
                  </a:cubicBezTo>
                  <a:cubicBezTo>
                    <a:pt x="497" y="1324"/>
                    <a:pt x="859" y="1551"/>
                    <a:pt x="1242" y="1551"/>
                  </a:cubicBezTo>
                  <a:cubicBezTo>
                    <a:pt x="1383" y="1551"/>
                    <a:pt x="1527" y="1520"/>
                    <a:pt x="1674" y="1447"/>
                  </a:cubicBezTo>
                  <a:cubicBezTo>
                    <a:pt x="2024" y="1213"/>
                    <a:pt x="2258" y="824"/>
                    <a:pt x="2336" y="396"/>
                  </a:cubicBezTo>
                  <a:cubicBezTo>
                    <a:pt x="2358" y="127"/>
                    <a:pt x="2161" y="0"/>
                    <a:pt x="1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9;p18"/>
            <p:cNvSpPr/>
            <p:nvPr/>
          </p:nvSpPr>
          <p:spPr>
            <a:xfrm>
              <a:off x="6987300" y="1589025"/>
              <a:ext cx="47700" cy="36775"/>
            </a:xfrm>
            <a:custGeom>
              <a:avLst/>
              <a:gdLst/>
              <a:ahLst/>
              <a:cxnLst/>
              <a:rect l="l" t="t" r="r" b="b"/>
              <a:pathLst>
                <a:path w="1908" h="1471" extrusionOk="0">
                  <a:moveTo>
                    <a:pt x="974" y="860"/>
                  </a:moveTo>
                  <a:cubicBezTo>
                    <a:pt x="974" y="864"/>
                    <a:pt x="974" y="868"/>
                    <a:pt x="974" y="871"/>
                  </a:cubicBezTo>
                  <a:cubicBezTo>
                    <a:pt x="957" y="888"/>
                    <a:pt x="941" y="897"/>
                    <a:pt x="936" y="897"/>
                  </a:cubicBezTo>
                  <a:cubicBezTo>
                    <a:pt x="931" y="897"/>
                    <a:pt x="938" y="886"/>
                    <a:pt x="974" y="860"/>
                  </a:cubicBezTo>
                  <a:close/>
                  <a:moveTo>
                    <a:pt x="1290" y="1"/>
                  </a:moveTo>
                  <a:cubicBezTo>
                    <a:pt x="1248" y="1"/>
                    <a:pt x="1207" y="6"/>
                    <a:pt x="1168" y="15"/>
                  </a:cubicBezTo>
                  <a:cubicBezTo>
                    <a:pt x="1012" y="54"/>
                    <a:pt x="935" y="210"/>
                    <a:pt x="935" y="366"/>
                  </a:cubicBezTo>
                  <a:cubicBezTo>
                    <a:pt x="935" y="521"/>
                    <a:pt x="974" y="638"/>
                    <a:pt x="974" y="794"/>
                  </a:cubicBezTo>
                  <a:cubicBezTo>
                    <a:pt x="974" y="794"/>
                    <a:pt x="974" y="810"/>
                    <a:pt x="974" y="833"/>
                  </a:cubicBezTo>
                  <a:cubicBezTo>
                    <a:pt x="920" y="806"/>
                    <a:pt x="866" y="760"/>
                    <a:pt x="876" y="760"/>
                  </a:cubicBezTo>
                  <a:lnTo>
                    <a:pt x="876" y="760"/>
                  </a:lnTo>
                  <a:cubicBezTo>
                    <a:pt x="881" y="760"/>
                    <a:pt x="898" y="770"/>
                    <a:pt x="935" y="794"/>
                  </a:cubicBezTo>
                  <a:lnTo>
                    <a:pt x="857" y="716"/>
                  </a:lnTo>
                  <a:lnTo>
                    <a:pt x="818" y="677"/>
                  </a:lnTo>
                  <a:lnTo>
                    <a:pt x="818" y="622"/>
                  </a:lnTo>
                  <a:cubicBezTo>
                    <a:pt x="818" y="622"/>
                    <a:pt x="818" y="606"/>
                    <a:pt x="818" y="560"/>
                  </a:cubicBezTo>
                  <a:cubicBezTo>
                    <a:pt x="818" y="549"/>
                    <a:pt x="821" y="531"/>
                    <a:pt x="825" y="514"/>
                  </a:cubicBezTo>
                  <a:lnTo>
                    <a:pt x="825" y="514"/>
                  </a:lnTo>
                  <a:cubicBezTo>
                    <a:pt x="857" y="477"/>
                    <a:pt x="857" y="441"/>
                    <a:pt x="857" y="405"/>
                  </a:cubicBezTo>
                  <a:cubicBezTo>
                    <a:pt x="887" y="374"/>
                    <a:pt x="894" y="344"/>
                    <a:pt x="877" y="314"/>
                  </a:cubicBezTo>
                  <a:lnTo>
                    <a:pt x="877" y="314"/>
                  </a:lnTo>
                  <a:cubicBezTo>
                    <a:pt x="924" y="142"/>
                    <a:pt x="748" y="47"/>
                    <a:pt x="583" y="47"/>
                  </a:cubicBezTo>
                  <a:cubicBezTo>
                    <a:pt x="557" y="47"/>
                    <a:pt x="531" y="49"/>
                    <a:pt x="507" y="54"/>
                  </a:cubicBezTo>
                  <a:lnTo>
                    <a:pt x="507" y="15"/>
                  </a:lnTo>
                  <a:lnTo>
                    <a:pt x="429" y="15"/>
                  </a:lnTo>
                  <a:cubicBezTo>
                    <a:pt x="351" y="54"/>
                    <a:pt x="312" y="54"/>
                    <a:pt x="273" y="93"/>
                  </a:cubicBezTo>
                  <a:cubicBezTo>
                    <a:pt x="195" y="171"/>
                    <a:pt x="117" y="249"/>
                    <a:pt x="78" y="327"/>
                  </a:cubicBezTo>
                  <a:cubicBezTo>
                    <a:pt x="1" y="482"/>
                    <a:pt x="1" y="677"/>
                    <a:pt x="78" y="833"/>
                  </a:cubicBezTo>
                  <a:cubicBezTo>
                    <a:pt x="195" y="1066"/>
                    <a:pt x="390" y="1300"/>
                    <a:pt x="701" y="1377"/>
                  </a:cubicBezTo>
                  <a:cubicBezTo>
                    <a:pt x="826" y="1440"/>
                    <a:pt x="956" y="1471"/>
                    <a:pt x="1086" y="1471"/>
                  </a:cubicBezTo>
                  <a:cubicBezTo>
                    <a:pt x="1280" y="1471"/>
                    <a:pt x="1472" y="1401"/>
                    <a:pt x="1635" y="1261"/>
                  </a:cubicBezTo>
                  <a:cubicBezTo>
                    <a:pt x="1907" y="910"/>
                    <a:pt x="1907" y="443"/>
                    <a:pt x="1635" y="132"/>
                  </a:cubicBezTo>
                  <a:cubicBezTo>
                    <a:pt x="1547" y="45"/>
                    <a:pt x="1416" y="1"/>
                    <a:pt x="1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0;p18"/>
            <p:cNvSpPr/>
            <p:nvPr/>
          </p:nvSpPr>
          <p:spPr>
            <a:xfrm>
              <a:off x="7063175" y="1567850"/>
              <a:ext cx="49650" cy="32950"/>
            </a:xfrm>
            <a:custGeom>
              <a:avLst/>
              <a:gdLst/>
              <a:ahLst/>
              <a:cxnLst/>
              <a:rect l="l" t="t" r="r" b="b"/>
              <a:pathLst>
                <a:path w="1986" h="1318" extrusionOk="0">
                  <a:moveTo>
                    <a:pt x="507" y="551"/>
                  </a:moveTo>
                  <a:lnTo>
                    <a:pt x="507" y="590"/>
                  </a:lnTo>
                  <a:cubicBezTo>
                    <a:pt x="529" y="613"/>
                    <a:pt x="555" y="631"/>
                    <a:pt x="584" y="646"/>
                  </a:cubicBezTo>
                  <a:lnTo>
                    <a:pt x="584" y="646"/>
                  </a:lnTo>
                  <a:cubicBezTo>
                    <a:pt x="569" y="641"/>
                    <a:pt x="555" y="635"/>
                    <a:pt x="541" y="628"/>
                  </a:cubicBezTo>
                  <a:lnTo>
                    <a:pt x="541" y="628"/>
                  </a:lnTo>
                  <a:cubicBezTo>
                    <a:pt x="567" y="650"/>
                    <a:pt x="585" y="668"/>
                    <a:pt x="585" y="668"/>
                  </a:cubicBezTo>
                  <a:cubicBezTo>
                    <a:pt x="585" y="668"/>
                    <a:pt x="507" y="707"/>
                    <a:pt x="585" y="707"/>
                  </a:cubicBezTo>
                  <a:cubicBezTo>
                    <a:pt x="662" y="707"/>
                    <a:pt x="740" y="823"/>
                    <a:pt x="779" y="823"/>
                  </a:cubicBezTo>
                  <a:cubicBezTo>
                    <a:pt x="795" y="823"/>
                    <a:pt x="809" y="819"/>
                    <a:pt x="823" y="811"/>
                  </a:cubicBezTo>
                  <a:lnTo>
                    <a:pt x="823" y="811"/>
                  </a:lnTo>
                  <a:cubicBezTo>
                    <a:pt x="833" y="826"/>
                    <a:pt x="843" y="842"/>
                    <a:pt x="854" y="858"/>
                  </a:cubicBezTo>
                  <a:lnTo>
                    <a:pt x="854" y="858"/>
                  </a:lnTo>
                  <a:cubicBezTo>
                    <a:pt x="848" y="866"/>
                    <a:pt x="838" y="907"/>
                    <a:pt x="840" y="907"/>
                  </a:cubicBezTo>
                  <a:cubicBezTo>
                    <a:pt x="841" y="907"/>
                    <a:pt x="846" y="895"/>
                    <a:pt x="857" y="862"/>
                  </a:cubicBezTo>
                  <a:cubicBezTo>
                    <a:pt x="857" y="823"/>
                    <a:pt x="896" y="785"/>
                    <a:pt x="896" y="746"/>
                  </a:cubicBezTo>
                  <a:cubicBezTo>
                    <a:pt x="899" y="739"/>
                    <a:pt x="902" y="733"/>
                    <a:pt x="905" y="727"/>
                  </a:cubicBezTo>
                  <a:lnTo>
                    <a:pt x="905" y="727"/>
                  </a:lnTo>
                  <a:cubicBezTo>
                    <a:pt x="877" y="758"/>
                    <a:pt x="852" y="793"/>
                    <a:pt x="823" y="811"/>
                  </a:cubicBezTo>
                  <a:lnTo>
                    <a:pt x="823" y="811"/>
                  </a:lnTo>
                  <a:cubicBezTo>
                    <a:pt x="794" y="767"/>
                    <a:pt x="765" y="724"/>
                    <a:pt x="736" y="681"/>
                  </a:cubicBezTo>
                  <a:lnTo>
                    <a:pt x="736" y="681"/>
                  </a:lnTo>
                  <a:cubicBezTo>
                    <a:pt x="735" y="681"/>
                    <a:pt x="734" y="681"/>
                    <a:pt x="734" y="681"/>
                  </a:cubicBezTo>
                  <a:cubicBezTo>
                    <a:pt x="682" y="681"/>
                    <a:pt x="630" y="669"/>
                    <a:pt x="584" y="646"/>
                  </a:cubicBezTo>
                  <a:lnTo>
                    <a:pt x="584" y="646"/>
                  </a:lnTo>
                  <a:cubicBezTo>
                    <a:pt x="626" y="660"/>
                    <a:pt x="667" y="668"/>
                    <a:pt x="701" y="668"/>
                  </a:cubicBezTo>
                  <a:lnTo>
                    <a:pt x="507" y="551"/>
                  </a:lnTo>
                  <a:close/>
                  <a:moveTo>
                    <a:pt x="745" y="425"/>
                  </a:moveTo>
                  <a:cubicBezTo>
                    <a:pt x="840" y="425"/>
                    <a:pt x="937" y="462"/>
                    <a:pt x="1005" y="538"/>
                  </a:cubicBezTo>
                  <a:lnTo>
                    <a:pt x="1005" y="538"/>
                  </a:lnTo>
                  <a:cubicBezTo>
                    <a:pt x="1015" y="522"/>
                    <a:pt x="1024" y="506"/>
                    <a:pt x="1032" y="488"/>
                  </a:cubicBezTo>
                  <a:lnTo>
                    <a:pt x="1032" y="488"/>
                  </a:lnTo>
                  <a:cubicBezTo>
                    <a:pt x="1032" y="489"/>
                    <a:pt x="1032" y="491"/>
                    <a:pt x="1032" y="493"/>
                  </a:cubicBezTo>
                  <a:lnTo>
                    <a:pt x="1032" y="493"/>
                  </a:lnTo>
                  <a:lnTo>
                    <a:pt x="1005" y="538"/>
                  </a:lnTo>
                  <a:lnTo>
                    <a:pt x="1005" y="538"/>
                  </a:lnTo>
                  <a:cubicBezTo>
                    <a:pt x="1005" y="538"/>
                    <a:pt x="1005" y="538"/>
                    <a:pt x="1005" y="538"/>
                  </a:cubicBezTo>
                  <a:lnTo>
                    <a:pt x="1005" y="538"/>
                  </a:lnTo>
                  <a:cubicBezTo>
                    <a:pt x="998" y="548"/>
                    <a:pt x="990" y="558"/>
                    <a:pt x="983" y="567"/>
                  </a:cubicBezTo>
                  <a:lnTo>
                    <a:pt x="983" y="567"/>
                  </a:lnTo>
                  <a:cubicBezTo>
                    <a:pt x="981" y="565"/>
                    <a:pt x="980" y="564"/>
                    <a:pt x="979" y="564"/>
                  </a:cubicBezTo>
                  <a:lnTo>
                    <a:pt x="979" y="564"/>
                  </a:lnTo>
                  <a:cubicBezTo>
                    <a:pt x="977" y="564"/>
                    <a:pt x="975" y="568"/>
                    <a:pt x="974" y="577"/>
                  </a:cubicBezTo>
                  <a:lnTo>
                    <a:pt x="974" y="577"/>
                  </a:lnTo>
                  <a:cubicBezTo>
                    <a:pt x="968" y="583"/>
                    <a:pt x="962" y="589"/>
                    <a:pt x="956" y="595"/>
                  </a:cubicBezTo>
                  <a:lnTo>
                    <a:pt x="956" y="595"/>
                  </a:lnTo>
                  <a:cubicBezTo>
                    <a:pt x="845" y="569"/>
                    <a:pt x="734" y="534"/>
                    <a:pt x="624" y="512"/>
                  </a:cubicBezTo>
                  <a:lnTo>
                    <a:pt x="624" y="512"/>
                  </a:lnTo>
                  <a:cubicBezTo>
                    <a:pt x="661" y="568"/>
                    <a:pt x="699" y="625"/>
                    <a:pt x="736" y="681"/>
                  </a:cubicBezTo>
                  <a:lnTo>
                    <a:pt x="736" y="681"/>
                  </a:lnTo>
                  <a:cubicBezTo>
                    <a:pt x="815" y="680"/>
                    <a:pt x="894" y="652"/>
                    <a:pt x="956" y="595"/>
                  </a:cubicBezTo>
                  <a:lnTo>
                    <a:pt x="956" y="595"/>
                  </a:lnTo>
                  <a:cubicBezTo>
                    <a:pt x="960" y="596"/>
                    <a:pt x="963" y="597"/>
                    <a:pt x="967" y="597"/>
                  </a:cubicBezTo>
                  <a:lnTo>
                    <a:pt x="967" y="597"/>
                  </a:lnTo>
                  <a:cubicBezTo>
                    <a:pt x="938" y="631"/>
                    <a:pt x="933" y="666"/>
                    <a:pt x="905" y="727"/>
                  </a:cubicBezTo>
                  <a:lnTo>
                    <a:pt x="905" y="727"/>
                  </a:lnTo>
                  <a:cubicBezTo>
                    <a:pt x="926" y="703"/>
                    <a:pt x="947" y="681"/>
                    <a:pt x="974" y="668"/>
                  </a:cubicBezTo>
                  <a:cubicBezTo>
                    <a:pt x="989" y="653"/>
                    <a:pt x="992" y="625"/>
                    <a:pt x="991" y="603"/>
                  </a:cubicBezTo>
                  <a:lnTo>
                    <a:pt x="991" y="603"/>
                  </a:lnTo>
                  <a:cubicBezTo>
                    <a:pt x="1011" y="607"/>
                    <a:pt x="1032" y="611"/>
                    <a:pt x="1052" y="615"/>
                  </a:cubicBezTo>
                  <a:lnTo>
                    <a:pt x="1052" y="615"/>
                  </a:lnTo>
                  <a:cubicBezTo>
                    <a:pt x="1051" y="609"/>
                    <a:pt x="1049" y="604"/>
                    <a:pt x="1047" y="599"/>
                  </a:cubicBezTo>
                  <a:lnTo>
                    <a:pt x="1047" y="599"/>
                  </a:lnTo>
                  <a:cubicBezTo>
                    <a:pt x="1039" y="584"/>
                    <a:pt x="1030" y="569"/>
                    <a:pt x="1020" y="556"/>
                  </a:cubicBezTo>
                  <a:lnTo>
                    <a:pt x="1020" y="556"/>
                  </a:lnTo>
                  <a:cubicBezTo>
                    <a:pt x="1010" y="565"/>
                    <a:pt x="999" y="574"/>
                    <a:pt x="988" y="581"/>
                  </a:cubicBezTo>
                  <a:lnTo>
                    <a:pt x="988" y="581"/>
                  </a:lnTo>
                  <a:cubicBezTo>
                    <a:pt x="987" y="578"/>
                    <a:pt x="986" y="574"/>
                    <a:pt x="985" y="572"/>
                  </a:cubicBezTo>
                  <a:lnTo>
                    <a:pt x="985" y="572"/>
                  </a:lnTo>
                  <a:lnTo>
                    <a:pt x="1005" y="538"/>
                  </a:lnTo>
                  <a:lnTo>
                    <a:pt x="1005" y="538"/>
                  </a:lnTo>
                  <a:cubicBezTo>
                    <a:pt x="1010" y="544"/>
                    <a:pt x="1015" y="550"/>
                    <a:pt x="1020" y="556"/>
                  </a:cubicBezTo>
                  <a:lnTo>
                    <a:pt x="1020" y="556"/>
                  </a:lnTo>
                  <a:cubicBezTo>
                    <a:pt x="1025" y="552"/>
                    <a:pt x="1031" y="547"/>
                    <a:pt x="1035" y="542"/>
                  </a:cubicBezTo>
                  <a:lnTo>
                    <a:pt x="1035" y="542"/>
                  </a:lnTo>
                  <a:cubicBezTo>
                    <a:pt x="1038" y="560"/>
                    <a:pt x="1042" y="579"/>
                    <a:pt x="1047" y="599"/>
                  </a:cubicBezTo>
                  <a:lnTo>
                    <a:pt x="1047" y="599"/>
                  </a:lnTo>
                  <a:cubicBezTo>
                    <a:pt x="1050" y="604"/>
                    <a:pt x="1053" y="610"/>
                    <a:pt x="1056" y="615"/>
                  </a:cubicBezTo>
                  <a:lnTo>
                    <a:pt x="1056" y="615"/>
                  </a:lnTo>
                  <a:cubicBezTo>
                    <a:pt x="1055" y="615"/>
                    <a:pt x="1053" y="615"/>
                    <a:pt x="1052" y="615"/>
                  </a:cubicBezTo>
                  <a:lnTo>
                    <a:pt x="1052" y="615"/>
                  </a:lnTo>
                  <a:cubicBezTo>
                    <a:pt x="1060" y="638"/>
                    <a:pt x="1069" y="662"/>
                    <a:pt x="1081" y="687"/>
                  </a:cubicBezTo>
                  <a:lnTo>
                    <a:pt x="1081" y="687"/>
                  </a:lnTo>
                  <a:cubicBezTo>
                    <a:pt x="1081" y="688"/>
                    <a:pt x="1082" y="689"/>
                    <a:pt x="1082" y="690"/>
                  </a:cubicBezTo>
                  <a:lnTo>
                    <a:pt x="1082" y="690"/>
                  </a:lnTo>
                  <a:cubicBezTo>
                    <a:pt x="1078" y="683"/>
                    <a:pt x="1076" y="681"/>
                    <a:pt x="1074" y="681"/>
                  </a:cubicBezTo>
                  <a:lnTo>
                    <a:pt x="1074" y="681"/>
                  </a:lnTo>
                  <a:cubicBezTo>
                    <a:pt x="1070" y="681"/>
                    <a:pt x="1081" y="720"/>
                    <a:pt x="1087" y="753"/>
                  </a:cubicBezTo>
                  <a:lnTo>
                    <a:pt x="1087" y="753"/>
                  </a:lnTo>
                  <a:cubicBezTo>
                    <a:pt x="1088" y="751"/>
                    <a:pt x="1089" y="748"/>
                    <a:pt x="1090" y="746"/>
                  </a:cubicBezTo>
                  <a:lnTo>
                    <a:pt x="1090" y="746"/>
                  </a:lnTo>
                  <a:cubicBezTo>
                    <a:pt x="1090" y="751"/>
                    <a:pt x="1090" y="757"/>
                    <a:pt x="1088" y="763"/>
                  </a:cubicBezTo>
                  <a:lnTo>
                    <a:pt x="1088" y="763"/>
                  </a:lnTo>
                  <a:cubicBezTo>
                    <a:pt x="1088" y="760"/>
                    <a:pt x="1087" y="757"/>
                    <a:pt x="1087" y="753"/>
                  </a:cubicBezTo>
                  <a:lnTo>
                    <a:pt x="1087" y="753"/>
                  </a:lnTo>
                  <a:cubicBezTo>
                    <a:pt x="1074" y="780"/>
                    <a:pt x="1072" y="791"/>
                    <a:pt x="1074" y="791"/>
                  </a:cubicBezTo>
                  <a:cubicBezTo>
                    <a:pt x="1077" y="791"/>
                    <a:pt x="1084" y="778"/>
                    <a:pt x="1088" y="763"/>
                  </a:cubicBezTo>
                  <a:lnTo>
                    <a:pt x="1088" y="763"/>
                  </a:lnTo>
                  <a:cubicBezTo>
                    <a:pt x="1090" y="771"/>
                    <a:pt x="1090" y="779"/>
                    <a:pt x="1090" y="785"/>
                  </a:cubicBezTo>
                  <a:cubicBezTo>
                    <a:pt x="1072" y="989"/>
                    <a:pt x="920" y="1087"/>
                    <a:pt x="767" y="1087"/>
                  </a:cubicBezTo>
                  <a:cubicBezTo>
                    <a:pt x="599" y="1087"/>
                    <a:pt x="429" y="969"/>
                    <a:pt x="429" y="746"/>
                  </a:cubicBezTo>
                  <a:cubicBezTo>
                    <a:pt x="429" y="682"/>
                    <a:pt x="443" y="628"/>
                    <a:pt x="466" y="583"/>
                  </a:cubicBezTo>
                  <a:lnTo>
                    <a:pt x="466" y="583"/>
                  </a:lnTo>
                  <a:cubicBezTo>
                    <a:pt x="490" y="601"/>
                    <a:pt x="515" y="616"/>
                    <a:pt x="541" y="628"/>
                  </a:cubicBezTo>
                  <a:lnTo>
                    <a:pt x="541" y="628"/>
                  </a:lnTo>
                  <a:cubicBezTo>
                    <a:pt x="521" y="612"/>
                    <a:pt x="497" y="592"/>
                    <a:pt x="471" y="575"/>
                  </a:cubicBezTo>
                  <a:lnTo>
                    <a:pt x="471" y="575"/>
                  </a:lnTo>
                  <a:cubicBezTo>
                    <a:pt x="528" y="475"/>
                    <a:pt x="635" y="425"/>
                    <a:pt x="745" y="425"/>
                  </a:cubicBezTo>
                  <a:close/>
                  <a:moveTo>
                    <a:pt x="689" y="1"/>
                  </a:moveTo>
                  <a:cubicBezTo>
                    <a:pt x="579" y="1"/>
                    <a:pt x="473" y="40"/>
                    <a:pt x="390" y="123"/>
                  </a:cubicBezTo>
                  <a:cubicBezTo>
                    <a:pt x="273" y="279"/>
                    <a:pt x="157" y="473"/>
                    <a:pt x="118" y="668"/>
                  </a:cubicBezTo>
                  <a:cubicBezTo>
                    <a:pt x="1" y="823"/>
                    <a:pt x="118" y="1057"/>
                    <a:pt x="312" y="1096"/>
                  </a:cubicBezTo>
                  <a:cubicBezTo>
                    <a:pt x="576" y="1192"/>
                    <a:pt x="914" y="1317"/>
                    <a:pt x="1226" y="1317"/>
                  </a:cubicBezTo>
                  <a:cubicBezTo>
                    <a:pt x="1419" y="1317"/>
                    <a:pt x="1603" y="1269"/>
                    <a:pt x="1752" y="1135"/>
                  </a:cubicBezTo>
                  <a:cubicBezTo>
                    <a:pt x="1947" y="862"/>
                    <a:pt x="1986" y="512"/>
                    <a:pt x="1830" y="201"/>
                  </a:cubicBezTo>
                  <a:cubicBezTo>
                    <a:pt x="1745" y="64"/>
                    <a:pt x="1607" y="3"/>
                    <a:pt x="1473" y="3"/>
                  </a:cubicBezTo>
                  <a:cubicBezTo>
                    <a:pt x="1314" y="3"/>
                    <a:pt x="1160" y="89"/>
                    <a:pt x="1103" y="239"/>
                  </a:cubicBezTo>
                  <a:lnTo>
                    <a:pt x="1103" y="239"/>
                  </a:lnTo>
                  <a:cubicBezTo>
                    <a:pt x="1081" y="178"/>
                    <a:pt x="1038" y="123"/>
                    <a:pt x="974" y="84"/>
                  </a:cubicBezTo>
                  <a:cubicBezTo>
                    <a:pt x="883" y="30"/>
                    <a:pt x="785" y="1"/>
                    <a:pt x="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403;p47"/>
          <p:cNvSpPr txBox="1">
            <a:spLocks/>
          </p:cNvSpPr>
          <p:nvPr/>
        </p:nvSpPr>
        <p:spPr>
          <a:xfrm>
            <a:off x="212636" y="8685"/>
            <a:ext cx="4318544" cy="27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0760" y="-2010760"/>
            <a:ext cx="5143500" cy="9165020"/>
          </a:xfrm>
          <a:prstGeom prst="rect">
            <a:avLst/>
          </a:prstGeom>
        </p:spPr>
      </p:pic>
      <p:pic>
        <p:nvPicPr>
          <p:cNvPr id="2050" name="Picture 2" descr="Những ý nghĩa đặc biệt trong Quốc kỳ Việt Nam - IO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59" y="585787"/>
            <a:ext cx="5524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61698169"/>
      </p:ext>
    </p:extLst>
  </p:cSld>
  <p:clrMapOvr>
    <a:masterClrMapping/>
  </p:clrMapOvr>
  <p:transition spd="slow" advClick="0" advTm="4000">
    <p:push dir="u"/>
    <p:sndAc>
      <p:stSnd loop="1"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9766" y="-1781506"/>
            <a:ext cx="6159063" cy="9238594"/>
          </a:xfrm>
          <a:prstGeom prst="rect">
            <a:avLst/>
          </a:prstGeom>
        </p:spPr>
      </p:pic>
      <p:pic>
        <p:nvPicPr>
          <p:cNvPr id="3074" name="Picture 2" descr="Quốc huy Việt Nam ngày ấy và bây giờ | Thời sự | Thanh Niê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0" y="1006774"/>
            <a:ext cx="3813291" cy="39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728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  <p:sndAc>
          <p:stSnd loop="1">
            <p:snd r:embed="rId2" name="voltage.wav"/>
          </p:stSnd>
        </p:sndAc>
      </p:transition>
    </mc:Choice>
    <mc:Fallback xmlns="">
      <p:transition spd="slow" advClick="0" advTm="4000">
        <p:dissolve/>
        <p:sndAc>
          <p:stSnd loop="1">
            <p:snd r:embed="rId8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0760" y="-2010760"/>
            <a:ext cx="5143500" cy="9165020"/>
          </a:xfrm>
          <a:prstGeom prst="rect">
            <a:avLst/>
          </a:prstGeom>
        </p:spPr>
      </p:pic>
      <p:pic>
        <p:nvPicPr>
          <p:cNvPr id="4" name="Picture 2" descr="Ý Nghĩa Hoa Sen Hồng – Quốc Hoa Việt Nam Trong Đời Số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24" y="521959"/>
            <a:ext cx="6146370" cy="40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8500868"/>
      </p:ext>
    </p:extLst>
  </p:cSld>
  <p:clrMapOvr>
    <a:masterClrMapping/>
  </p:clrMapOvr>
  <p:transition spd="slow" advClick="0" advTm="4000">
    <p:fade/>
    <p:sndAc>
      <p:stSnd loop="1"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80962"/>
          </a:xfrm>
          <a:prstGeom prst="rect">
            <a:avLst/>
          </a:prstGeom>
        </p:spPr>
      </p:pic>
      <p:pic>
        <p:nvPicPr>
          <p:cNvPr id="4100" name="Picture 4" descr="Áo dài - Quốc phục Việt chưa bao giờ mai mộ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9" y="233043"/>
            <a:ext cx="6286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89205422"/>
      </p:ext>
    </p:extLst>
  </p:cSld>
  <p:clrMapOvr>
    <a:masterClrMapping/>
  </p:clrMapOvr>
  <p:transition spd="slow" advClick="0" advTm="4000">
    <p:fade/>
    <p:sndAc>
      <p:stSnd loop="1"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0760" y="-2010760"/>
            <a:ext cx="5143500" cy="9165020"/>
          </a:xfrm>
          <a:prstGeom prst="rect">
            <a:avLst/>
          </a:prstGeom>
        </p:spPr>
      </p:pic>
      <p:pic>
        <p:nvPicPr>
          <p:cNvPr id="8194" name="Picture 2" descr="Quốc hội Việt Nam là Quốc hội dân chủ, của dân, do dân, vì dân | Tạp chí  Tuyên giá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40" y="274637"/>
            <a:ext cx="6891338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6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183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  <p:sndAc>
          <p:stSnd loop="1">
            <p:snd r:embed="rId2" name="chimes.wav"/>
          </p:stSnd>
        </p:sndAc>
      </p:transition>
    </mc:Choice>
    <mc:Fallback xmlns="">
      <p:transition spd="slow" advClick="0" advTm="4000">
        <p:checker/>
        <p:sndAc>
          <p:stSnd loop="1"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0760" y="-2010760"/>
            <a:ext cx="5143500" cy="9165020"/>
          </a:xfrm>
          <a:prstGeom prst="rect">
            <a:avLst/>
          </a:prstGeom>
        </p:spPr>
      </p:pic>
      <p:pic>
        <p:nvPicPr>
          <p:cNvPr id="9218" name="Picture 2" descr="Ngày Quốc khánh Việt Nam 2021 là ngày nào? Nguồn gốc và ý nghĩa lịch sử  ngày 2/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3" y="306122"/>
            <a:ext cx="8257412" cy="45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45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  <p:sndAc>
          <p:stSnd loop="1">
            <p:snd r:embed="rId2" name="hammer.wav"/>
          </p:stSnd>
        </p:sndAc>
      </p:transition>
    </mc:Choice>
    <mc:Fallback xmlns="">
      <p:transition spd="slow" advClick="0" advTm="4000">
        <p:fade/>
        <p:sndAc>
          <p:stSnd loop="1">
            <p:snd r:embed="rId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0760" y="-2010760"/>
            <a:ext cx="5143500" cy="9165020"/>
          </a:xfrm>
          <a:prstGeom prst="rect">
            <a:avLst/>
          </a:prstGeom>
        </p:spPr>
      </p:pic>
      <p:pic>
        <p:nvPicPr>
          <p:cNvPr id="7170" name="Picture 2" descr="Lễ truy điệu và an táng nguyên Tổng Bí thư Lê Khả Phiê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903"/>
            <a:ext cx="4843019" cy="28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ắc Giang: Treo cờ rủ, dừng hoạt động vui chơi, giải trí thực hiện Quốc  tang nguyên Tổng Bí thư Lê Khả Phiêu - Chi tiết Chính sách mới - UBND Tỉ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19" y="1091904"/>
            <a:ext cx="4300981" cy="28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9662655"/>
      </p:ext>
    </p:extLst>
  </p:cSld>
  <p:clrMapOvr>
    <a:masterClrMapping/>
  </p:clrMapOvr>
  <p:transition spd="slow" advClick="0" advTm="4000">
    <p:comb/>
    <p:sndAc>
      <p:stSnd loop="1"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9766" y="-1781506"/>
            <a:ext cx="6159063" cy="9238594"/>
          </a:xfrm>
          <a:prstGeom prst="rect">
            <a:avLst/>
          </a:prstGeom>
        </p:spPr>
      </p:pic>
      <p:pic>
        <p:nvPicPr>
          <p:cNvPr id="10242" name="Picture 2" descr="Tăng cường quốc phòng - an ninh, bảo vệ vững chắc Tổ quốc Việt Nam xã h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8" y="250960"/>
            <a:ext cx="7791657" cy="51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672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ip dir="r"/>
        <p:sndAc>
          <p:stSnd loop="1">
            <p:snd r:embed="rId2" name="wind.wav"/>
          </p:stSnd>
        </p:sndAc>
      </p:transition>
    </mc:Choice>
    <mc:Fallback xmlns="">
      <p:transition spd="slow" advClick="0" advTm="4000">
        <p:fade/>
        <p:sndAc>
          <p:stSnd loop="1"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xmlns="" id="{2D6ACA7E-AA57-47BC-A774-F97AA8F8F4BA}"/>
              </a:ext>
            </a:extLst>
          </p:cNvPr>
          <p:cNvSpPr txBox="1"/>
          <p:nvPr/>
        </p:nvSpPr>
        <p:spPr>
          <a:xfrm>
            <a:off x="3298880" y="206818"/>
            <a:ext cx="28109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UVN May Chu P12" panose="02070500030506020304" pitchFamily="17" charset="0"/>
              </a:rPr>
              <a:t>Khởi</a:t>
            </a:r>
            <a:r>
              <a:rPr lang="en-US" sz="3600" b="1" dirty="0" smtClean="0">
                <a:solidFill>
                  <a:srgbClr val="7030A0"/>
                </a:solidFill>
                <a:latin typeface="UVN May Chu P12" panose="02070500030506020304" pitchFamily="17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UVN May Chu P12" panose="02070500030506020304" pitchFamily="17" charset="0"/>
              </a:rPr>
              <a:t>động</a:t>
            </a:r>
            <a:endParaRPr lang="en-US" sz="3600" b="1" dirty="0">
              <a:solidFill>
                <a:srgbClr val="7030A0"/>
              </a:solidFill>
              <a:latin typeface="UVN May Chu P12" panose="02070500030506020304" pitchFamily="17" charset="0"/>
            </a:endParaRP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A621ED0-A0D8-4C09-81DA-842C31AC5945}"/>
              </a:ext>
            </a:extLst>
          </p:cNvPr>
          <p:cNvSpPr txBox="1"/>
          <p:nvPr/>
        </p:nvSpPr>
        <p:spPr>
          <a:xfrm>
            <a:off x="192443" y="1137043"/>
            <a:ext cx="9906000" cy="53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ìm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chỉ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vàng</a:t>
            </a:r>
            <a:endParaRPr lang="en-US" sz="28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9E7990-B64B-40A6-8BE3-3AAAFA197E8B}"/>
              </a:ext>
            </a:extLst>
          </p:cNvPr>
          <p:cNvSpPr txBox="1"/>
          <p:nvPr/>
        </p:nvSpPr>
        <p:spPr>
          <a:xfrm>
            <a:off x="190822" y="2475448"/>
            <a:ext cx="11049810" cy="53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28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3ABB19-7FCB-4FED-8009-F008528356F1}"/>
              </a:ext>
            </a:extLst>
          </p:cNvPr>
          <p:cNvSpPr txBox="1"/>
          <p:nvPr/>
        </p:nvSpPr>
        <p:spPr>
          <a:xfrm>
            <a:off x="190822" y="4012181"/>
            <a:ext cx="6325410" cy="53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Đặt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1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28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0760" y="-2010760"/>
            <a:ext cx="5143500" cy="9165020"/>
          </a:xfrm>
          <a:prstGeom prst="rect">
            <a:avLst/>
          </a:prstGeom>
        </p:spPr>
      </p:pic>
      <p:pic>
        <p:nvPicPr>
          <p:cNvPr id="5122" name="Picture 2" descr="Hát quốc ca, niềm tự hào và trách nhiệm của người Việt Nam | Gia 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05" y="1942"/>
            <a:ext cx="3505608" cy="51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6">
            <a:extLst>
              <a:ext uri="{FF2B5EF4-FFF2-40B4-BE49-F238E27FC236}">
                <a16:creationId xmlns:a16="http://schemas.microsoft.com/office/drawing/2014/main" xmlns="" id="{CC5B2CC0-2C1B-0247-A740-D7B06E21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0</a:t>
            </a:r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D78408FB-1538-9547-9964-19E36326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1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xmlns="" id="{B40B1EF0-9CBC-2F4B-816E-C525C965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2</a:t>
            </a: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xmlns="" id="{95C45ABE-257A-4E42-A5C5-38D143B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3</a:t>
            </a: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917A34FB-0AEE-F043-A7A9-F0167E58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4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51AB720B-3C62-DE4B-9B33-F873D45A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5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517C2E32-DF11-AF4F-A2E7-DC7C73A6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xmlns="" id="{A0779A28-3E40-9046-B76D-8401413B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7</a:t>
            </a: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xmlns="" id="{0D207F53-F879-A64E-8F3D-1C13D87E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8</a:t>
            </a: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xmlns="" id="{5D6A5705-6D66-144E-96A1-2B52ED80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latin typeface="Times New Roman"/>
              </a:rPr>
              <a:t>9</a:t>
            </a: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4A018242-5958-5F4B-9CFE-FF549B5E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838" y="278096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latin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96540571"/>
      </p:ext>
    </p:extLst>
  </p:cSld>
  <p:clrMapOvr>
    <a:masterClrMapping/>
  </p:clrMapOvr>
  <p:transition spd="med" advClick="0" advTm="4000">
    <p:circle/>
    <p:sndAc>
      <p:stSnd loop="1"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/>
          <p:cNvSpPr/>
          <p:nvPr/>
        </p:nvSpPr>
        <p:spPr>
          <a:xfrm flipH="1">
            <a:off x="-1354591" y="-388657"/>
            <a:ext cx="6214199" cy="6280624"/>
          </a:xfrm>
          <a:prstGeom prst="parallelogram">
            <a:avLst/>
          </a:prstGeom>
          <a:solidFill>
            <a:srgbClr val="F6C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flipH="1">
            <a:off x="3187107" y="-372479"/>
            <a:ext cx="7457868" cy="6293073"/>
          </a:xfrm>
          <a:prstGeom prst="parallelogram">
            <a:avLst>
              <a:gd name="adj" fmla="val 24833"/>
            </a:avLst>
          </a:prstGeom>
          <a:solidFill>
            <a:srgbClr val="78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80" y="601884"/>
            <a:ext cx="3663186" cy="3663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oogle Shape;411;p18"/>
          <p:cNvGrpSpPr/>
          <p:nvPr/>
        </p:nvGrpSpPr>
        <p:grpSpPr>
          <a:xfrm rot="20112330">
            <a:off x="682786" y="3049052"/>
            <a:ext cx="3441367" cy="2300200"/>
            <a:chOff x="6198325" y="1389800"/>
            <a:chExt cx="1247200" cy="833625"/>
          </a:xfrm>
        </p:grpSpPr>
        <p:sp>
          <p:nvSpPr>
            <p:cNvPr id="7" name="Google Shape;412;p18"/>
            <p:cNvSpPr/>
            <p:nvPr/>
          </p:nvSpPr>
          <p:spPr>
            <a:xfrm>
              <a:off x="6198325" y="1403600"/>
              <a:ext cx="1247200" cy="819800"/>
            </a:xfrm>
            <a:custGeom>
              <a:avLst/>
              <a:gdLst/>
              <a:ahLst/>
              <a:cxnLst/>
              <a:rect l="l" t="t" r="r" b="b"/>
              <a:pathLst>
                <a:path w="49888" h="32792" extrusionOk="0">
                  <a:moveTo>
                    <a:pt x="4320" y="15215"/>
                  </a:moveTo>
                  <a:lnTo>
                    <a:pt x="4320" y="15215"/>
                  </a:lnTo>
                  <a:cubicBezTo>
                    <a:pt x="3308" y="15838"/>
                    <a:pt x="2375" y="16577"/>
                    <a:pt x="1518" y="17394"/>
                  </a:cubicBezTo>
                  <a:cubicBezTo>
                    <a:pt x="1713" y="17083"/>
                    <a:pt x="1947" y="16811"/>
                    <a:pt x="2219" y="16538"/>
                  </a:cubicBezTo>
                  <a:cubicBezTo>
                    <a:pt x="2880" y="16032"/>
                    <a:pt x="3581" y="15604"/>
                    <a:pt x="4320" y="15215"/>
                  </a:cubicBezTo>
                  <a:close/>
                  <a:moveTo>
                    <a:pt x="13816" y="0"/>
                  </a:moveTo>
                  <a:cubicBezTo>
                    <a:pt x="12549" y="0"/>
                    <a:pt x="11265" y="307"/>
                    <a:pt x="10391" y="1206"/>
                  </a:cubicBezTo>
                  <a:cubicBezTo>
                    <a:pt x="9690" y="1868"/>
                    <a:pt x="20392" y="7160"/>
                    <a:pt x="19496" y="7510"/>
                  </a:cubicBezTo>
                  <a:cubicBezTo>
                    <a:pt x="18718" y="7860"/>
                    <a:pt x="17940" y="8211"/>
                    <a:pt x="17162" y="8561"/>
                  </a:cubicBezTo>
                  <a:cubicBezTo>
                    <a:pt x="13932" y="10001"/>
                    <a:pt x="10780" y="11518"/>
                    <a:pt x="7433" y="12608"/>
                  </a:cubicBezTo>
                  <a:cubicBezTo>
                    <a:pt x="7161" y="11596"/>
                    <a:pt x="6927" y="10545"/>
                    <a:pt x="6616" y="9534"/>
                  </a:cubicBezTo>
                  <a:cubicBezTo>
                    <a:pt x="6314" y="8591"/>
                    <a:pt x="5647" y="7429"/>
                    <a:pt x="4473" y="7429"/>
                  </a:cubicBezTo>
                  <a:cubicBezTo>
                    <a:pt x="4436" y="7429"/>
                    <a:pt x="4398" y="7430"/>
                    <a:pt x="4359" y="7432"/>
                  </a:cubicBezTo>
                  <a:cubicBezTo>
                    <a:pt x="3931" y="7471"/>
                    <a:pt x="2725" y="7744"/>
                    <a:pt x="2608" y="8288"/>
                  </a:cubicBezTo>
                  <a:cubicBezTo>
                    <a:pt x="2608" y="8639"/>
                    <a:pt x="2608" y="8989"/>
                    <a:pt x="2608" y="9339"/>
                  </a:cubicBezTo>
                  <a:lnTo>
                    <a:pt x="2608" y="10701"/>
                  </a:lnTo>
                  <a:cubicBezTo>
                    <a:pt x="2647" y="11402"/>
                    <a:pt x="2686" y="12141"/>
                    <a:pt x="2764" y="12841"/>
                  </a:cubicBezTo>
                  <a:lnTo>
                    <a:pt x="2297" y="12841"/>
                  </a:lnTo>
                  <a:cubicBezTo>
                    <a:pt x="1869" y="12841"/>
                    <a:pt x="1441" y="12919"/>
                    <a:pt x="1090" y="13114"/>
                  </a:cubicBezTo>
                  <a:cubicBezTo>
                    <a:pt x="935" y="13153"/>
                    <a:pt x="818" y="13269"/>
                    <a:pt x="818" y="13464"/>
                  </a:cubicBezTo>
                  <a:cubicBezTo>
                    <a:pt x="740" y="13892"/>
                    <a:pt x="974" y="14359"/>
                    <a:pt x="1402" y="14592"/>
                  </a:cubicBezTo>
                  <a:cubicBezTo>
                    <a:pt x="1655" y="14670"/>
                    <a:pt x="1927" y="14709"/>
                    <a:pt x="2199" y="14709"/>
                  </a:cubicBezTo>
                  <a:cubicBezTo>
                    <a:pt x="2472" y="14709"/>
                    <a:pt x="2744" y="14670"/>
                    <a:pt x="2997" y="14592"/>
                  </a:cubicBezTo>
                  <a:cubicBezTo>
                    <a:pt x="3075" y="14554"/>
                    <a:pt x="3153" y="14515"/>
                    <a:pt x="3192" y="14437"/>
                  </a:cubicBezTo>
                  <a:cubicBezTo>
                    <a:pt x="3270" y="14631"/>
                    <a:pt x="3386" y="14787"/>
                    <a:pt x="3542" y="14943"/>
                  </a:cubicBezTo>
                  <a:cubicBezTo>
                    <a:pt x="2725" y="15293"/>
                    <a:pt x="1947" y="15799"/>
                    <a:pt x="1324" y="16421"/>
                  </a:cubicBezTo>
                  <a:cubicBezTo>
                    <a:pt x="701" y="17005"/>
                    <a:pt x="1" y="18289"/>
                    <a:pt x="1052" y="18795"/>
                  </a:cubicBezTo>
                  <a:cubicBezTo>
                    <a:pt x="1336" y="18926"/>
                    <a:pt x="1657" y="18977"/>
                    <a:pt x="1991" y="18977"/>
                  </a:cubicBezTo>
                  <a:cubicBezTo>
                    <a:pt x="2753" y="18977"/>
                    <a:pt x="3581" y="18712"/>
                    <a:pt x="4204" y="18523"/>
                  </a:cubicBezTo>
                  <a:cubicBezTo>
                    <a:pt x="4982" y="18289"/>
                    <a:pt x="5760" y="18017"/>
                    <a:pt x="6460" y="17628"/>
                  </a:cubicBezTo>
                  <a:lnTo>
                    <a:pt x="6616" y="17589"/>
                  </a:lnTo>
                  <a:lnTo>
                    <a:pt x="6616" y="17589"/>
                  </a:lnTo>
                  <a:cubicBezTo>
                    <a:pt x="6422" y="18056"/>
                    <a:pt x="6227" y="18562"/>
                    <a:pt x="6110" y="19106"/>
                  </a:cubicBezTo>
                  <a:cubicBezTo>
                    <a:pt x="5920" y="19866"/>
                    <a:pt x="6509" y="20626"/>
                    <a:pt x="7297" y="20626"/>
                  </a:cubicBezTo>
                  <a:cubicBezTo>
                    <a:pt x="7316" y="20626"/>
                    <a:pt x="7336" y="20625"/>
                    <a:pt x="7355" y="20624"/>
                  </a:cubicBezTo>
                  <a:cubicBezTo>
                    <a:pt x="8251" y="20546"/>
                    <a:pt x="8873" y="19690"/>
                    <a:pt x="9340" y="19029"/>
                  </a:cubicBezTo>
                  <a:cubicBezTo>
                    <a:pt x="9535" y="18795"/>
                    <a:pt x="9690" y="18523"/>
                    <a:pt x="9807" y="18289"/>
                  </a:cubicBezTo>
                  <a:lnTo>
                    <a:pt x="10002" y="18289"/>
                  </a:lnTo>
                  <a:cubicBezTo>
                    <a:pt x="12064" y="17783"/>
                    <a:pt x="14165" y="17472"/>
                    <a:pt x="16267" y="17316"/>
                  </a:cubicBezTo>
                  <a:cubicBezTo>
                    <a:pt x="18212" y="17200"/>
                    <a:pt x="20119" y="16966"/>
                    <a:pt x="22026" y="16538"/>
                  </a:cubicBezTo>
                  <a:lnTo>
                    <a:pt x="22026" y="16538"/>
                  </a:lnTo>
                  <a:cubicBezTo>
                    <a:pt x="21287" y="18873"/>
                    <a:pt x="20430" y="21169"/>
                    <a:pt x="19613" y="23465"/>
                  </a:cubicBezTo>
                  <a:cubicBezTo>
                    <a:pt x="18601" y="26267"/>
                    <a:pt x="17590" y="29185"/>
                    <a:pt x="17434" y="32220"/>
                  </a:cubicBezTo>
                  <a:cubicBezTo>
                    <a:pt x="17395" y="32493"/>
                    <a:pt x="17629" y="32726"/>
                    <a:pt x="17901" y="32765"/>
                  </a:cubicBezTo>
                  <a:cubicBezTo>
                    <a:pt x="18079" y="32783"/>
                    <a:pt x="18254" y="32791"/>
                    <a:pt x="18426" y="32791"/>
                  </a:cubicBezTo>
                  <a:cubicBezTo>
                    <a:pt x="21694" y="32791"/>
                    <a:pt x="23720" y="29715"/>
                    <a:pt x="25606" y="27201"/>
                  </a:cubicBezTo>
                  <a:cubicBezTo>
                    <a:pt x="26121" y="27249"/>
                    <a:pt x="26750" y="27317"/>
                    <a:pt x="27377" y="27317"/>
                  </a:cubicBezTo>
                  <a:cubicBezTo>
                    <a:pt x="28263" y="27317"/>
                    <a:pt x="29145" y="27180"/>
                    <a:pt x="29692" y="26656"/>
                  </a:cubicBezTo>
                  <a:cubicBezTo>
                    <a:pt x="30276" y="26111"/>
                    <a:pt x="30392" y="25216"/>
                    <a:pt x="30003" y="24554"/>
                  </a:cubicBezTo>
                  <a:cubicBezTo>
                    <a:pt x="29663" y="24112"/>
                    <a:pt x="29174" y="23878"/>
                    <a:pt x="28667" y="23878"/>
                  </a:cubicBezTo>
                  <a:cubicBezTo>
                    <a:pt x="28594" y="23878"/>
                    <a:pt x="28520" y="23883"/>
                    <a:pt x="28447" y="23893"/>
                  </a:cubicBezTo>
                  <a:cubicBezTo>
                    <a:pt x="29342" y="22881"/>
                    <a:pt x="30198" y="21869"/>
                    <a:pt x="31054" y="20780"/>
                  </a:cubicBezTo>
                  <a:cubicBezTo>
                    <a:pt x="31054" y="20819"/>
                    <a:pt x="31093" y="20819"/>
                    <a:pt x="31093" y="20819"/>
                  </a:cubicBezTo>
                  <a:cubicBezTo>
                    <a:pt x="31309" y="20878"/>
                    <a:pt x="31527" y="20906"/>
                    <a:pt x="31742" y="20906"/>
                  </a:cubicBezTo>
                  <a:cubicBezTo>
                    <a:pt x="33072" y="20906"/>
                    <a:pt x="34310" y="19840"/>
                    <a:pt x="34712" y="18601"/>
                  </a:cubicBezTo>
                  <a:cubicBezTo>
                    <a:pt x="34906" y="18173"/>
                    <a:pt x="34867" y="17628"/>
                    <a:pt x="34595" y="17239"/>
                  </a:cubicBezTo>
                  <a:cubicBezTo>
                    <a:pt x="34416" y="17059"/>
                    <a:pt x="34186" y="16947"/>
                    <a:pt x="33950" y="16947"/>
                  </a:cubicBezTo>
                  <a:cubicBezTo>
                    <a:pt x="33827" y="16947"/>
                    <a:pt x="33703" y="16978"/>
                    <a:pt x="33583" y="17044"/>
                  </a:cubicBezTo>
                  <a:cubicBezTo>
                    <a:pt x="34128" y="16032"/>
                    <a:pt x="34595" y="15021"/>
                    <a:pt x="34984" y="13931"/>
                  </a:cubicBezTo>
                  <a:cubicBezTo>
                    <a:pt x="35023" y="13814"/>
                    <a:pt x="34984" y="13659"/>
                    <a:pt x="34906" y="13542"/>
                  </a:cubicBezTo>
                  <a:lnTo>
                    <a:pt x="35373" y="12919"/>
                  </a:lnTo>
                  <a:cubicBezTo>
                    <a:pt x="38875" y="12608"/>
                    <a:pt x="42300" y="11363"/>
                    <a:pt x="45646" y="10195"/>
                  </a:cubicBezTo>
                  <a:cubicBezTo>
                    <a:pt x="46736" y="9806"/>
                    <a:pt x="48604" y="9534"/>
                    <a:pt x="49304" y="8483"/>
                  </a:cubicBezTo>
                  <a:cubicBezTo>
                    <a:pt x="49888" y="7666"/>
                    <a:pt x="48954" y="6927"/>
                    <a:pt x="48331" y="6537"/>
                  </a:cubicBezTo>
                  <a:cubicBezTo>
                    <a:pt x="46892" y="5720"/>
                    <a:pt x="45374" y="5020"/>
                    <a:pt x="43817" y="4475"/>
                  </a:cubicBezTo>
                  <a:cubicBezTo>
                    <a:pt x="42339" y="3813"/>
                    <a:pt x="40782" y="3424"/>
                    <a:pt x="39187" y="3230"/>
                  </a:cubicBezTo>
                  <a:cubicBezTo>
                    <a:pt x="38871" y="3203"/>
                    <a:pt x="38554" y="3192"/>
                    <a:pt x="38238" y="3192"/>
                  </a:cubicBezTo>
                  <a:cubicBezTo>
                    <a:pt x="36688" y="3192"/>
                    <a:pt x="35141" y="3477"/>
                    <a:pt x="33622" y="3736"/>
                  </a:cubicBezTo>
                  <a:cubicBezTo>
                    <a:pt x="32104" y="4008"/>
                    <a:pt x="30587" y="4319"/>
                    <a:pt x="29108" y="4670"/>
                  </a:cubicBezTo>
                  <a:cubicBezTo>
                    <a:pt x="29097" y="4672"/>
                    <a:pt x="29085" y="4673"/>
                    <a:pt x="29070" y="4673"/>
                  </a:cubicBezTo>
                  <a:cubicBezTo>
                    <a:pt x="28272" y="4673"/>
                    <a:pt x="21533" y="1647"/>
                    <a:pt x="15994" y="272"/>
                  </a:cubicBezTo>
                  <a:cubicBezTo>
                    <a:pt x="15336" y="111"/>
                    <a:pt x="14579" y="0"/>
                    <a:pt x="1381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3;p18"/>
            <p:cNvSpPr/>
            <p:nvPr/>
          </p:nvSpPr>
          <p:spPr>
            <a:xfrm>
              <a:off x="6198325" y="1772950"/>
              <a:ext cx="186000" cy="105075"/>
            </a:xfrm>
            <a:custGeom>
              <a:avLst/>
              <a:gdLst/>
              <a:ahLst/>
              <a:cxnLst/>
              <a:rect l="l" t="t" r="r" b="b"/>
              <a:pathLst>
                <a:path w="7440" h="4203" extrusionOk="0">
                  <a:moveTo>
                    <a:pt x="4137" y="1"/>
                  </a:moveTo>
                  <a:cubicBezTo>
                    <a:pt x="4107" y="1"/>
                    <a:pt x="4077" y="5"/>
                    <a:pt x="4048" y="13"/>
                  </a:cubicBezTo>
                  <a:cubicBezTo>
                    <a:pt x="2997" y="324"/>
                    <a:pt x="2063" y="908"/>
                    <a:pt x="1324" y="1647"/>
                  </a:cubicBezTo>
                  <a:cubicBezTo>
                    <a:pt x="701" y="2231"/>
                    <a:pt x="1" y="3515"/>
                    <a:pt x="1052" y="4021"/>
                  </a:cubicBezTo>
                  <a:cubicBezTo>
                    <a:pt x="1336" y="4152"/>
                    <a:pt x="1657" y="4203"/>
                    <a:pt x="1991" y="4203"/>
                  </a:cubicBezTo>
                  <a:cubicBezTo>
                    <a:pt x="2753" y="4203"/>
                    <a:pt x="3581" y="3938"/>
                    <a:pt x="4204" y="3749"/>
                  </a:cubicBezTo>
                  <a:cubicBezTo>
                    <a:pt x="5137" y="3437"/>
                    <a:pt x="6344" y="3087"/>
                    <a:pt x="7122" y="2426"/>
                  </a:cubicBezTo>
                  <a:cubicBezTo>
                    <a:pt x="7440" y="2166"/>
                    <a:pt x="7114" y="1884"/>
                    <a:pt x="6797" y="1884"/>
                  </a:cubicBezTo>
                  <a:cubicBezTo>
                    <a:pt x="6688" y="1884"/>
                    <a:pt x="6579" y="1918"/>
                    <a:pt x="6499" y="1998"/>
                  </a:cubicBezTo>
                  <a:cubicBezTo>
                    <a:pt x="5877" y="2426"/>
                    <a:pt x="5176" y="2698"/>
                    <a:pt x="4476" y="2893"/>
                  </a:cubicBezTo>
                  <a:cubicBezTo>
                    <a:pt x="3620" y="3282"/>
                    <a:pt x="2686" y="3437"/>
                    <a:pt x="1752" y="3437"/>
                  </a:cubicBezTo>
                  <a:cubicBezTo>
                    <a:pt x="662" y="3360"/>
                    <a:pt x="1947" y="2037"/>
                    <a:pt x="2219" y="1764"/>
                  </a:cubicBezTo>
                  <a:cubicBezTo>
                    <a:pt x="2880" y="1258"/>
                    <a:pt x="3581" y="830"/>
                    <a:pt x="4320" y="441"/>
                  </a:cubicBezTo>
                  <a:cubicBezTo>
                    <a:pt x="4633" y="267"/>
                    <a:pt x="4387" y="1"/>
                    <a:pt x="4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4;p18"/>
            <p:cNvSpPr/>
            <p:nvPr/>
          </p:nvSpPr>
          <p:spPr>
            <a:xfrm>
              <a:off x="6263525" y="1590275"/>
              <a:ext cx="125300" cy="190525"/>
            </a:xfrm>
            <a:custGeom>
              <a:avLst/>
              <a:gdLst/>
              <a:ahLst/>
              <a:cxnLst/>
              <a:rect l="l" t="t" r="r" b="b"/>
              <a:pathLst>
                <a:path w="5012" h="7621" extrusionOk="0">
                  <a:moveTo>
                    <a:pt x="1907" y="1"/>
                  </a:moveTo>
                  <a:cubicBezTo>
                    <a:pt x="1869" y="1"/>
                    <a:pt x="1830" y="2"/>
                    <a:pt x="1790" y="4"/>
                  </a:cubicBezTo>
                  <a:cubicBezTo>
                    <a:pt x="1323" y="43"/>
                    <a:pt x="156" y="316"/>
                    <a:pt x="39" y="821"/>
                  </a:cubicBezTo>
                  <a:cubicBezTo>
                    <a:pt x="0" y="1211"/>
                    <a:pt x="0" y="1561"/>
                    <a:pt x="39" y="1911"/>
                  </a:cubicBezTo>
                  <a:lnTo>
                    <a:pt x="39" y="3234"/>
                  </a:lnTo>
                  <a:cubicBezTo>
                    <a:pt x="39" y="4168"/>
                    <a:pt x="117" y="5063"/>
                    <a:pt x="272" y="5997"/>
                  </a:cubicBezTo>
                  <a:cubicBezTo>
                    <a:pt x="389" y="6581"/>
                    <a:pt x="584" y="7320"/>
                    <a:pt x="1167" y="7592"/>
                  </a:cubicBezTo>
                  <a:cubicBezTo>
                    <a:pt x="1213" y="7611"/>
                    <a:pt x="1274" y="7621"/>
                    <a:pt x="1339" y="7621"/>
                  </a:cubicBezTo>
                  <a:cubicBezTo>
                    <a:pt x="1546" y="7621"/>
                    <a:pt x="1783" y="7519"/>
                    <a:pt x="1634" y="7281"/>
                  </a:cubicBezTo>
                  <a:cubicBezTo>
                    <a:pt x="549" y="5521"/>
                    <a:pt x="904" y="3113"/>
                    <a:pt x="932" y="1096"/>
                  </a:cubicBezTo>
                  <a:lnTo>
                    <a:pt x="932" y="1096"/>
                  </a:lnTo>
                  <a:cubicBezTo>
                    <a:pt x="1222" y="931"/>
                    <a:pt x="1522" y="801"/>
                    <a:pt x="1826" y="801"/>
                  </a:cubicBezTo>
                  <a:cubicBezTo>
                    <a:pt x="1995" y="801"/>
                    <a:pt x="2165" y="841"/>
                    <a:pt x="2335" y="938"/>
                  </a:cubicBezTo>
                  <a:cubicBezTo>
                    <a:pt x="2724" y="1327"/>
                    <a:pt x="2996" y="1794"/>
                    <a:pt x="3113" y="2300"/>
                  </a:cubicBezTo>
                  <a:cubicBezTo>
                    <a:pt x="3502" y="3429"/>
                    <a:pt x="3502" y="4752"/>
                    <a:pt x="4008" y="5841"/>
                  </a:cubicBezTo>
                  <a:cubicBezTo>
                    <a:pt x="4088" y="5985"/>
                    <a:pt x="4278" y="6056"/>
                    <a:pt x="4467" y="6056"/>
                  </a:cubicBezTo>
                  <a:cubicBezTo>
                    <a:pt x="4740" y="6056"/>
                    <a:pt x="5011" y="5907"/>
                    <a:pt x="4942" y="5608"/>
                  </a:cubicBezTo>
                  <a:cubicBezTo>
                    <a:pt x="4631" y="4440"/>
                    <a:pt x="4397" y="3273"/>
                    <a:pt x="4047" y="2106"/>
                  </a:cubicBezTo>
                  <a:cubicBezTo>
                    <a:pt x="3708" y="1126"/>
                    <a:pt x="3077" y="1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5;p18"/>
            <p:cNvSpPr/>
            <p:nvPr/>
          </p:nvSpPr>
          <p:spPr>
            <a:xfrm>
              <a:off x="6373325" y="1389800"/>
              <a:ext cx="1072200" cy="343050"/>
            </a:xfrm>
            <a:custGeom>
              <a:avLst/>
              <a:gdLst/>
              <a:ahLst/>
              <a:cxnLst/>
              <a:rect l="l" t="t" r="r" b="b"/>
              <a:pathLst>
                <a:path w="42888" h="13722" extrusionOk="0">
                  <a:moveTo>
                    <a:pt x="6241" y="985"/>
                  </a:moveTo>
                  <a:cubicBezTo>
                    <a:pt x="8691" y="985"/>
                    <a:pt x="12512" y="2274"/>
                    <a:pt x="13430" y="2536"/>
                  </a:cubicBezTo>
                  <a:cubicBezTo>
                    <a:pt x="14209" y="2770"/>
                    <a:pt x="14987" y="3003"/>
                    <a:pt x="15804" y="3276"/>
                  </a:cubicBezTo>
                  <a:cubicBezTo>
                    <a:pt x="16582" y="3548"/>
                    <a:pt x="17322" y="3937"/>
                    <a:pt x="18100" y="4249"/>
                  </a:cubicBezTo>
                  <a:cubicBezTo>
                    <a:pt x="18878" y="4560"/>
                    <a:pt x="19618" y="4871"/>
                    <a:pt x="20396" y="5144"/>
                  </a:cubicBezTo>
                  <a:cubicBezTo>
                    <a:pt x="20707" y="5260"/>
                    <a:pt x="21019" y="5377"/>
                    <a:pt x="21291" y="5455"/>
                  </a:cubicBezTo>
                  <a:lnTo>
                    <a:pt x="20396" y="5650"/>
                  </a:lnTo>
                  <a:cubicBezTo>
                    <a:pt x="18645" y="6039"/>
                    <a:pt x="16933" y="6506"/>
                    <a:pt x="15220" y="7050"/>
                  </a:cubicBezTo>
                  <a:cubicBezTo>
                    <a:pt x="14598" y="7284"/>
                    <a:pt x="14014" y="7517"/>
                    <a:pt x="13430" y="7751"/>
                  </a:cubicBezTo>
                  <a:cubicBezTo>
                    <a:pt x="11913" y="6778"/>
                    <a:pt x="10356" y="5922"/>
                    <a:pt x="8839" y="4988"/>
                  </a:cubicBezTo>
                  <a:cubicBezTo>
                    <a:pt x="8021" y="4521"/>
                    <a:pt x="7204" y="4015"/>
                    <a:pt x="6348" y="3548"/>
                  </a:cubicBezTo>
                  <a:cubicBezTo>
                    <a:pt x="5492" y="3081"/>
                    <a:pt x="4869" y="2575"/>
                    <a:pt x="4130" y="2147"/>
                  </a:cubicBezTo>
                  <a:cubicBezTo>
                    <a:pt x="4193" y="1286"/>
                    <a:pt x="5057" y="985"/>
                    <a:pt x="6241" y="985"/>
                  </a:cubicBezTo>
                  <a:close/>
                  <a:moveTo>
                    <a:pt x="6282" y="0"/>
                  </a:moveTo>
                  <a:cubicBezTo>
                    <a:pt x="5460" y="0"/>
                    <a:pt x="4563" y="158"/>
                    <a:pt x="3974" y="746"/>
                  </a:cubicBezTo>
                  <a:cubicBezTo>
                    <a:pt x="3507" y="1174"/>
                    <a:pt x="3002" y="2264"/>
                    <a:pt x="3663" y="2692"/>
                  </a:cubicBezTo>
                  <a:cubicBezTo>
                    <a:pt x="4091" y="2926"/>
                    <a:pt x="4558" y="3120"/>
                    <a:pt x="5064" y="3315"/>
                  </a:cubicBezTo>
                  <a:cubicBezTo>
                    <a:pt x="5609" y="3587"/>
                    <a:pt x="6193" y="3898"/>
                    <a:pt x="6737" y="4249"/>
                  </a:cubicBezTo>
                  <a:cubicBezTo>
                    <a:pt x="7866" y="4949"/>
                    <a:pt x="8994" y="5611"/>
                    <a:pt x="10084" y="6350"/>
                  </a:cubicBezTo>
                  <a:cubicBezTo>
                    <a:pt x="10940" y="6934"/>
                    <a:pt x="11718" y="7517"/>
                    <a:pt x="12535" y="8062"/>
                  </a:cubicBezTo>
                  <a:cubicBezTo>
                    <a:pt x="11757" y="8412"/>
                    <a:pt x="10940" y="8763"/>
                    <a:pt x="10162" y="9113"/>
                  </a:cubicBezTo>
                  <a:cubicBezTo>
                    <a:pt x="6932" y="10553"/>
                    <a:pt x="3741" y="12109"/>
                    <a:pt x="317" y="13199"/>
                  </a:cubicBezTo>
                  <a:cubicBezTo>
                    <a:pt x="0" y="13269"/>
                    <a:pt x="97" y="13721"/>
                    <a:pt x="377" y="13721"/>
                  </a:cubicBezTo>
                  <a:cubicBezTo>
                    <a:pt x="407" y="13721"/>
                    <a:pt x="439" y="13716"/>
                    <a:pt x="472" y="13705"/>
                  </a:cubicBezTo>
                  <a:cubicBezTo>
                    <a:pt x="4480" y="12849"/>
                    <a:pt x="8255" y="11020"/>
                    <a:pt x="11991" y="9424"/>
                  </a:cubicBezTo>
                  <a:cubicBezTo>
                    <a:pt x="13858" y="8568"/>
                    <a:pt x="15804" y="7868"/>
                    <a:pt x="17828" y="7362"/>
                  </a:cubicBezTo>
                  <a:cubicBezTo>
                    <a:pt x="19968" y="6856"/>
                    <a:pt x="22108" y="6311"/>
                    <a:pt x="24248" y="5883"/>
                  </a:cubicBezTo>
                  <a:cubicBezTo>
                    <a:pt x="26233" y="5416"/>
                    <a:pt x="28256" y="5105"/>
                    <a:pt x="30319" y="4910"/>
                  </a:cubicBezTo>
                  <a:cubicBezTo>
                    <a:pt x="30502" y="4902"/>
                    <a:pt x="30684" y="4897"/>
                    <a:pt x="30867" y="4897"/>
                  </a:cubicBezTo>
                  <a:cubicBezTo>
                    <a:pt x="32317" y="4897"/>
                    <a:pt x="33757" y="5170"/>
                    <a:pt x="35105" y="5688"/>
                  </a:cubicBezTo>
                  <a:cubicBezTo>
                    <a:pt x="36740" y="6233"/>
                    <a:pt x="38257" y="7012"/>
                    <a:pt x="39853" y="7673"/>
                  </a:cubicBezTo>
                  <a:cubicBezTo>
                    <a:pt x="40359" y="7829"/>
                    <a:pt x="40864" y="8062"/>
                    <a:pt x="41292" y="8412"/>
                  </a:cubicBezTo>
                  <a:cubicBezTo>
                    <a:pt x="41565" y="8646"/>
                    <a:pt x="40942" y="8879"/>
                    <a:pt x="40787" y="8996"/>
                  </a:cubicBezTo>
                  <a:cubicBezTo>
                    <a:pt x="39853" y="9424"/>
                    <a:pt x="38880" y="9774"/>
                    <a:pt x="37907" y="10086"/>
                  </a:cubicBezTo>
                  <a:cubicBezTo>
                    <a:pt x="36856" y="10475"/>
                    <a:pt x="35806" y="10864"/>
                    <a:pt x="34755" y="11214"/>
                  </a:cubicBezTo>
                  <a:cubicBezTo>
                    <a:pt x="32537" y="12031"/>
                    <a:pt x="30241" y="12537"/>
                    <a:pt x="27945" y="12771"/>
                  </a:cubicBezTo>
                  <a:cubicBezTo>
                    <a:pt x="27415" y="12809"/>
                    <a:pt x="27438" y="13473"/>
                    <a:pt x="27977" y="13473"/>
                  </a:cubicBezTo>
                  <a:cubicBezTo>
                    <a:pt x="27992" y="13473"/>
                    <a:pt x="28007" y="13472"/>
                    <a:pt x="28023" y="13471"/>
                  </a:cubicBezTo>
                  <a:cubicBezTo>
                    <a:pt x="31681" y="13238"/>
                    <a:pt x="35222" y="11915"/>
                    <a:pt x="38646" y="10708"/>
                  </a:cubicBezTo>
                  <a:cubicBezTo>
                    <a:pt x="39775" y="10319"/>
                    <a:pt x="41604" y="10047"/>
                    <a:pt x="42343" y="8996"/>
                  </a:cubicBezTo>
                  <a:cubicBezTo>
                    <a:pt x="42888" y="8179"/>
                    <a:pt x="41915" y="7440"/>
                    <a:pt x="41292" y="7050"/>
                  </a:cubicBezTo>
                  <a:cubicBezTo>
                    <a:pt x="39853" y="6233"/>
                    <a:pt x="38335" y="5572"/>
                    <a:pt x="36778" y="4988"/>
                  </a:cubicBezTo>
                  <a:cubicBezTo>
                    <a:pt x="35339" y="4365"/>
                    <a:pt x="33782" y="3976"/>
                    <a:pt x="32187" y="3782"/>
                  </a:cubicBezTo>
                  <a:cubicBezTo>
                    <a:pt x="31871" y="3755"/>
                    <a:pt x="31554" y="3744"/>
                    <a:pt x="31238" y="3744"/>
                  </a:cubicBezTo>
                  <a:cubicBezTo>
                    <a:pt x="29688" y="3744"/>
                    <a:pt x="28141" y="4029"/>
                    <a:pt x="26622" y="4288"/>
                  </a:cubicBezTo>
                  <a:cubicBezTo>
                    <a:pt x="25533" y="4482"/>
                    <a:pt x="24482" y="4716"/>
                    <a:pt x="23392" y="4949"/>
                  </a:cubicBezTo>
                  <a:cubicBezTo>
                    <a:pt x="23392" y="4910"/>
                    <a:pt x="23353" y="4871"/>
                    <a:pt x="23314" y="4832"/>
                  </a:cubicBezTo>
                  <a:cubicBezTo>
                    <a:pt x="22419" y="4093"/>
                    <a:pt x="21291" y="3743"/>
                    <a:pt x="20201" y="3354"/>
                  </a:cubicBezTo>
                  <a:cubicBezTo>
                    <a:pt x="19657" y="3159"/>
                    <a:pt x="19112" y="3042"/>
                    <a:pt x="18567" y="2887"/>
                  </a:cubicBezTo>
                  <a:cubicBezTo>
                    <a:pt x="18022" y="2770"/>
                    <a:pt x="17400" y="2692"/>
                    <a:pt x="16816" y="2536"/>
                  </a:cubicBezTo>
                  <a:cubicBezTo>
                    <a:pt x="14520" y="1914"/>
                    <a:pt x="12263" y="1174"/>
                    <a:pt x="10006" y="591"/>
                  </a:cubicBezTo>
                  <a:cubicBezTo>
                    <a:pt x="8878" y="279"/>
                    <a:pt x="7749" y="85"/>
                    <a:pt x="6582" y="7"/>
                  </a:cubicBezTo>
                  <a:cubicBezTo>
                    <a:pt x="6483" y="3"/>
                    <a:pt x="6383" y="0"/>
                    <a:pt x="6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6;p18"/>
            <p:cNvSpPr/>
            <p:nvPr/>
          </p:nvSpPr>
          <p:spPr>
            <a:xfrm>
              <a:off x="6772600" y="1655575"/>
              <a:ext cx="308125" cy="108925"/>
            </a:xfrm>
            <a:custGeom>
              <a:avLst/>
              <a:gdLst/>
              <a:ahLst/>
              <a:cxnLst/>
              <a:rect l="l" t="t" r="r" b="b"/>
              <a:pathLst>
                <a:path w="12325" h="4357" extrusionOk="0">
                  <a:moveTo>
                    <a:pt x="8621" y="1"/>
                  </a:moveTo>
                  <a:cubicBezTo>
                    <a:pt x="7780" y="1"/>
                    <a:pt x="6939" y="113"/>
                    <a:pt x="6098" y="350"/>
                  </a:cubicBezTo>
                  <a:cubicBezTo>
                    <a:pt x="4814" y="622"/>
                    <a:pt x="3569" y="1128"/>
                    <a:pt x="2440" y="1790"/>
                  </a:cubicBezTo>
                  <a:cubicBezTo>
                    <a:pt x="1584" y="2295"/>
                    <a:pt x="495" y="3074"/>
                    <a:pt x="106" y="4008"/>
                  </a:cubicBezTo>
                  <a:cubicBezTo>
                    <a:pt x="0" y="4244"/>
                    <a:pt x="179" y="4356"/>
                    <a:pt x="366" y="4356"/>
                  </a:cubicBezTo>
                  <a:cubicBezTo>
                    <a:pt x="456" y="4356"/>
                    <a:pt x="548" y="4331"/>
                    <a:pt x="611" y="4280"/>
                  </a:cubicBezTo>
                  <a:lnTo>
                    <a:pt x="572" y="4241"/>
                  </a:lnTo>
                  <a:cubicBezTo>
                    <a:pt x="2168" y="2918"/>
                    <a:pt x="4036" y="1945"/>
                    <a:pt x="6020" y="1400"/>
                  </a:cubicBezTo>
                  <a:cubicBezTo>
                    <a:pt x="6876" y="1137"/>
                    <a:pt x="7786" y="1041"/>
                    <a:pt x="8682" y="1041"/>
                  </a:cubicBezTo>
                  <a:cubicBezTo>
                    <a:pt x="8846" y="1041"/>
                    <a:pt x="9010" y="1044"/>
                    <a:pt x="9172" y="1050"/>
                  </a:cubicBezTo>
                  <a:cubicBezTo>
                    <a:pt x="9600" y="1089"/>
                    <a:pt x="10067" y="1206"/>
                    <a:pt x="10495" y="1361"/>
                  </a:cubicBezTo>
                  <a:cubicBezTo>
                    <a:pt x="10903" y="1547"/>
                    <a:pt x="11170" y="1909"/>
                    <a:pt x="11666" y="1909"/>
                  </a:cubicBezTo>
                  <a:cubicBezTo>
                    <a:pt x="11690" y="1909"/>
                    <a:pt x="11715" y="1908"/>
                    <a:pt x="11741" y="1906"/>
                  </a:cubicBezTo>
                  <a:cubicBezTo>
                    <a:pt x="11974" y="1906"/>
                    <a:pt x="12169" y="1751"/>
                    <a:pt x="12208" y="1556"/>
                  </a:cubicBezTo>
                  <a:cubicBezTo>
                    <a:pt x="12324" y="583"/>
                    <a:pt x="10534" y="194"/>
                    <a:pt x="9834" y="77"/>
                  </a:cubicBezTo>
                  <a:cubicBezTo>
                    <a:pt x="9430" y="27"/>
                    <a:pt x="9026" y="1"/>
                    <a:pt x="8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7;p18"/>
            <p:cNvSpPr/>
            <p:nvPr/>
          </p:nvSpPr>
          <p:spPr>
            <a:xfrm>
              <a:off x="6633200" y="1738475"/>
              <a:ext cx="442000" cy="484950"/>
            </a:xfrm>
            <a:custGeom>
              <a:avLst/>
              <a:gdLst/>
              <a:ahLst/>
              <a:cxnLst/>
              <a:rect l="l" t="t" r="r" b="b"/>
              <a:pathLst>
                <a:path w="17680" h="19398" extrusionOk="0">
                  <a:moveTo>
                    <a:pt x="17048" y="0"/>
                  </a:moveTo>
                  <a:cubicBezTo>
                    <a:pt x="16786" y="0"/>
                    <a:pt x="16508" y="121"/>
                    <a:pt x="16422" y="380"/>
                  </a:cubicBezTo>
                  <a:cubicBezTo>
                    <a:pt x="14904" y="4778"/>
                    <a:pt x="11674" y="8163"/>
                    <a:pt x="8678" y="11587"/>
                  </a:cubicBezTo>
                  <a:cubicBezTo>
                    <a:pt x="7472" y="12988"/>
                    <a:pt x="6538" y="14584"/>
                    <a:pt x="5331" y="16024"/>
                  </a:cubicBezTo>
                  <a:cubicBezTo>
                    <a:pt x="4229" y="17339"/>
                    <a:pt x="2932" y="18427"/>
                    <a:pt x="1203" y="18427"/>
                  </a:cubicBezTo>
                  <a:cubicBezTo>
                    <a:pt x="1192" y="18427"/>
                    <a:pt x="1181" y="18427"/>
                    <a:pt x="1170" y="18427"/>
                  </a:cubicBezTo>
                  <a:lnTo>
                    <a:pt x="1170" y="18427"/>
                  </a:lnTo>
                  <a:cubicBezTo>
                    <a:pt x="1424" y="15689"/>
                    <a:pt x="2232" y="13020"/>
                    <a:pt x="3074" y="10420"/>
                  </a:cubicBezTo>
                  <a:cubicBezTo>
                    <a:pt x="4047" y="7502"/>
                    <a:pt x="5253" y="4583"/>
                    <a:pt x="5759" y="1548"/>
                  </a:cubicBezTo>
                  <a:cubicBezTo>
                    <a:pt x="5799" y="1367"/>
                    <a:pt x="5664" y="1280"/>
                    <a:pt x="5513" y="1280"/>
                  </a:cubicBezTo>
                  <a:cubicBezTo>
                    <a:pt x="5370" y="1280"/>
                    <a:pt x="5213" y="1358"/>
                    <a:pt x="5176" y="1509"/>
                  </a:cubicBezTo>
                  <a:lnTo>
                    <a:pt x="5176" y="1470"/>
                  </a:lnTo>
                  <a:cubicBezTo>
                    <a:pt x="4281" y="4388"/>
                    <a:pt x="3230" y="7190"/>
                    <a:pt x="2218" y="10070"/>
                  </a:cubicBezTo>
                  <a:cubicBezTo>
                    <a:pt x="1168" y="12911"/>
                    <a:pt x="195" y="15790"/>
                    <a:pt x="39" y="18825"/>
                  </a:cubicBezTo>
                  <a:cubicBezTo>
                    <a:pt x="0" y="19098"/>
                    <a:pt x="195" y="19331"/>
                    <a:pt x="467" y="19370"/>
                  </a:cubicBezTo>
                  <a:cubicBezTo>
                    <a:pt x="651" y="19389"/>
                    <a:pt x="831" y="19398"/>
                    <a:pt x="1007" y="19398"/>
                  </a:cubicBezTo>
                  <a:cubicBezTo>
                    <a:pt x="4898" y="19398"/>
                    <a:pt x="6989" y="15014"/>
                    <a:pt x="9223" y="12482"/>
                  </a:cubicBezTo>
                  <a:cubicBezTo>
                    <a:pt x="12491" y="8825"/>
                    <a:pt x="15916" y="5245"/>
                    <a:pt x="17550" y="536"/>
                  </a:cubicBezTo>
                  <a:cubicBezTo>
                    <a:pt x="17680" y="190"/>
                    <a:pt x="17377" y="0"/>
                    <a:pt x="17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8;p18"/>
            <p:cNvSpPr/>
            <p:nvPr/>
          </p:nvSpPr>
          <p:spPr>
            <a:xfrm>
              <a:off x="6963950" y="1825875"/>
              <a:ext cx="107050" cy="99425"/>
            </a:xfrm>
            <a:custGeom>
              <a:avLst/>
              <a:gdLst/>
              <a:ahLst/>
              <a:cxnLst/>
              <a:rect l="l" t="t" r="r" b="b"/>
              <a:pathLst>
                <a:path w="4282" h="3977" extrusionOk="0">
                  <a:moveTo>
                    <a:pt x="3273" y="1"/>
                  </a:moveTo>
                  <a:cubicBezTo>
                    <a:pt x="2986" y="1"/>
                    <a:pt x="2700" y="118"/>
                    <a:pt x="2491" y="348"/>
                  </a:cubicBezTo>
                  <a:cubicBezTo>
                    <a:pt x="2346" y="530"/>
                    <a:pt x="2506" y="779"/>
                    <a:pt x="2719" y="779"/>
                  </a:cubicBezTo>
                  <a:cubicBezTo>
                    <a:pt x="2733" y="779"/>
                    <a:pt x="2748" y="778"/>
                    <a:pt x="2764" y="776"/>
                  </a:cubicBezTo>
                  <a:lnTo>
                    <a:pt x="2803" y="776"/>
                  </a:lnTo>
                  <a:cubicBezTo>
                    <a:pt x="2925" y="751"/>
                    <a:pt x="3079" y="680"/>
                    <a:pt x="3196" y="680"/>
                  </a:cubicBezTo>
                  <a:cubicBezTo>
                    <a:pt x="3264" y="680"/>
                    <a:pt x="3319" y="704"/>
                    <a:pt x="3347" y="776"/>
                  </a:cubicBezTo>
                  <a:cubicBezTo>
                    <a:pt x="3425" y="1087"/>
                    <a:pt x="3347" y="1437"/>
                    <a:pt x="3192" y="1710"/>
                  </a:cubicBezTo>
                  <a:cubicBezTo>
                    <a:pt x="2997" y="2138"/>
                    <a:pt x="2686" y="2488"/>
                    <a:pt x="2297" y="2721"/>
                  </a:cubicBezTo>
                  <a:cubicBezTo>
                    <a:pt x="1853" y="2994"/>
                    <a:pt x="1350" y="3118"/>
                    <a:pt x="839" y="3118"/>
                  </a:cubicBezTo>
                  <a:cubicBezTo>
                    <a:pt x="767" y="3118"/>
                    <a:pt x="695" y="3115"/>
                    <a:pt x="623" y="3110"/>
                  </a:cubicBezTo>
                  <a:cubicBezTo>
                    <a:pt x="195" y="3149"/>
                    <a:pt x="1" y="3733"/>
                    <a:pt x="468" y="3889"/>
                  </a:cubicBezTo>
                  <a:cubicBezTo>
                    <a:pt x="684" y="3948"/>
                    <a:pt x="901" y="3976"/>
                    <a:pt x="1115" y="3976"/>
                  </a:cubicBezTo>
                  <a:cubicBezTo>
                    <a:pt x="2437" y="3976"/>
                    <a:pt x="3651" y="2910"/>
                    <a:pt x="4087" y="1671"/>
                  </a:cubicBezTo>
                  <a:cubicBezTo>
                    <a:pt x="4281" y="1204"/>
                    <a:pt x="4242" y="698"/>
                    <a:pt x="3970" y="270"/>
                  </a:cubicBezTo>
                  <a:cubicBezTo>
                    <a:pt x="3771" y="89"/>
                    <a:pt x="3522" y="1"/>
                    <a:pt x="3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;p18"/>
            <p:cNvSpPr/>
            <p:nvPr/>
          </p:nvSpPr>
          <p:spPr>
            <a:xfrm>
              <a:off x="6821925" y="1999200"/>
              <a:ext cx="136225" cy="85700"/>
            </a:xfrm>
            <a:custGeom>
              <a:avLst/>
              <a:gdLst/>
              <a:ahLst/>
              <a:cxnLst/>
              <a:rect l="l" t="t" r="r" b="b"/>
              <a:pathLst>
                <a:path w="5449" h="3428" extrusionOk="0">
                  <a:moveTo>
                    <a:pt x="3635" y="1"/>
                  </a:moveTo>
                  <a:cubicBezTo>
                    <a:pt x="3346" y="1"/>
                    <a:pt x="3056" y="53"/>
                    <a:pt x="2802" y="147"/>
                  </a:cubicBezTo>
                  <a:cubicBezTo>
                    <a:pt x="2467" y="296"/>
                    <a:pt x="2595" y="694"/>
                    <a:pt x="2914" y="694"/>
                  </a:cubicBezTo>
                  <a:cubicBezTo>
                    <a:pt x="2928" y="694"/>
                    <a:pt x="2943" y="693"/>
                    <a:pt x="2958" y="691"/>
                  </a:cubicBezTo>
                  <a:cubicBezTo>
                    <a:pt x="3037" y="688"/>
                    <a:pt x="3116" y="685"/>
                    <a:pt x="3194" y="685"/>
                  </a:cubicBezTo>
                  <a:cubicBezTo>
                    <a:pt x="3885" y="685"/>
                    <a:pt x="4502" y="868"/>
                    <a:pt x="4398" y="1742"/>
                  </a:cubicBezTo>
                  <a:cubicBezTo>
                    <a:pt x="4281" y="2287"/>
                    <a:pt x="3775" y="2482"/>
                    <a:pt x="3269" y="2559"/>
                  </a:cubicBezTo>
                  <a:cubicBezTo>
                    <a:pt x="3129" y="2577"/>
                    <a:pt x="2986" y="2584"/>
                    <a:pt x="2843" y="2584"/>
                  </a:cubicBezTo>
                  <a:cubicBezTo>
                    <a:pt x="2283" y="2584"/>
                    <a:pt x="1706" y="2477"/>
                    <a:pt x="1151" y="2477"/>
                  </a:cubicBezTo>
                  <a:cubicBezTo>
                    <a:pt x="905" y="2477"/>
                    <a:pt x="663" y="2498"/>
                    <a:pt x="428" y="2559"/>
                  </a:cubicBezTo>
                  <a:cubicBezTo>
                    <a:pt x="0" y="2676"/>
                    <a:pt x="78" y="3299"/>
                    <a:pt x="506" y="3299"/>
                  </a:cubicBezTo>
                  <a:cubicBezTo>
                    <a:pt x="1040" y="3349"/>
                    <a:pt x="1709" y="3427"/>
                    <a:pt x="2377" y="3427"/>
                  </a:cubicBezTo>
                  <a:cubicBezTo>
                    <a:pt x="3267" y="3427"/>
                    <a:pt x="4153" y="3288"/>
                    <a:pt x="4709" y="2754"/>
                  </a:cubicBezTo>
                  <a:cubicBezTo>
                    <a:pt x="5293" y="2209"/>
                    <a:pt x="5448" y="1353"/>
                    <a:pt x="5020" y="653"/>
                  </a:cubicBezTo>
                  <a:cubicBezTo>
                    <a:pt x="4739" y="192"/>
                    <a:pt x="4189" y="1"/>
                    <a:pt x="3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0;p18"/>
            <p:cNvSpPr/>
            <p:nvPr/>
          </p:nvSpPr>
          <p:spPr>
            <a:xfrm>
              <a:off x="6369550" y="1792100"/>
              <a:ext cx="94300" cy="31875"/>
            </a:xfrm>
            <a:custGeom>
              <a:avLst/>
              <a:gdLst/>
              <a:ahLst/>
              <a:cxnLst/>
              <a:rect l="l" t="t" r="r" b="b"/>
              <a:pathLst>
                <a:path w="3772" h="1275" extrusionOk="0">
                  <a:moveTo>
                    <a:pt x="1614" y="1"/>
                  </a:moveTo>
                  <a:cubicBezTo>
                    <a:pt x="1183" y="1"/>
                    <a:pt x="752" y="97"/>
                    <a:pt x="351" y="298"/>
                  </a:cubicBezTo>
                  <a:cubicBezTo>
                    <a:pt x="1" y="453"/>
                    <a:pt x="312" y="804"/>
                    <a:pt x="584" y="804"/>
                  </a:cubicBezTo>
                  <a:cubicBezTo>
                    <a:pt x="973" y="726"/>
                    <a:pt x="1402" y="726"/>
                    <a:pt x="1830" y="726"/>
                  </a:cubicBezTo>
                  <a:cubicBezTo>
                    <a:pt x="2219" y="804"/>
                    <a:pt x="2608" y="959"/>
                    <a:pt x="2919" y="1193"/>
                  </a:cubicBezTo>
                  <a:cubicBezTo>
                    <a:pt x="3001" y="1250"/>
                    <a:pt x="3089" y="1274"/>
                    <a:pt x="3174" y="1274"/>
                  </a:cubicBezTo>
                  <a:cubicBezTo>
                    <a:pt x="3496" y="1274"/>
                    <a:pt x="3771" y="925"/>
                    <a:pt x="3464" y="648"/>
                  </a:cubicBezTo>
                  <a:cubicBezTo>
                    <a:pt x="2924" y="225"/>
                    <a:pt x="227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1;p18"/>
            <p:cNvSpPr/>
            <p:nvPr/>
          </p:nvSpPr>
          <p:spPr>
            <a:xfrm>
              <a:off x="6346325" y="1807250"/>
              <a:ext cx="116850" cy="112000"/>
            </a:xfrm>
            <a:custGeom>
              <a:avLst/>
              <a:gdLst/>
              <a:ahLst/>
              <a:cxnLst/>
              <a:rect l="l" t="t" r="r" b="b"/>
              <a:pathLst>
                <a:path w="4674" h="4480" extrusionOk="0">
                  <a:moveTo>
                    <a:pt x="1691" y="1"/>
                  </a:moveTo>
                  <a:cubicBezTo>
                    <a:pt x="1587" y="1"/>
                    <a:pt x="1483" y="41"/>
                    <a:pt x="1435" y="120"/>
                  </a:cubicBezTo>
                  <a:cubicBezTo>
                    <a:pt x="852" y="1015"/>
                    <a:pt x="424" y="1949"/>
                    <a:pt x="190" y="2960"/>
                  </a:cubicBezTo>
                  <a:cubicBezTo>
                    <a:pt x="0" y="3720"/>
                    <a:pt x="589" y="4480"/>
                    <a:pt x="1377" y="4480"/>
                  </a:cubicBezTo>
                  <a:cubicBezTo>
                    <a:pt x="1396" y="4480"/>
                    <a:pt x="1416" y="4479"/>
                    <a:pt x="1435" y="4478"/>
                  </a:cubicBezTo>
                  <a:cubicBezTo>
                    <a:pt x="2331" y="4400"/>
                    <a:pt x="2953" y="3544"/>
                    <a:pt x="3420" y="2883"/>
                  </a:cubicBezTo>
                  <a:cubicBezTo>
                    <a:pt x="3926" y="2182"/>
                    <a:pt x="4354" y="1365"/>
                    <a:pt x="4587" y="548"/>
                  </a:cubicBezTo>
                  <a:cubicBezTo>
                    <a:pt x="4673" y="270"/>
                    <a:pt x="4441" y="121"/>
                    <a:pt x="4189" y="121"/>
                  </a:cubicBezTo>
                  <a:cubicBezTo>
                    <a:pt x="3983" y="121"/>
                    <a:pt x="3763" y="221"/>
                    <a:pt x="3692" y="431"/>
                  </a:cubicBezTo>
                  <a:cubicBezTo>
                    <a:pt x="3381" y="1521"/>
                    <a:pt x="2564" y="3077"/>
                    <a:pt x="1552" y="3661"/>
                  </a:cubicBezTo>
                  <a:cubicBezTo>
                    <a:pt x="1502" y="3686"/>
                    <a:pt x="1456" y="3697"/>
                    <a:pt x="1413" y="3697"/>
                  </a:cubicBezTo>
                  <a:cubicBezTo>
                    <a:pt x="1254" y="3697"/>
                    <a:pt x="1138" y="3550"/>
                    <a:pt x="1046" y="3427"/>
                  </a:cubicBezTo>
                  <a:cubicBezTo>
                    <a:pt x="891" y="3233"/>
                    <a:pt x="1163" y="2688"/>
                    <a:pt x="1202" y="2532"/>
                  </a:cubicBezTo>
                  <a:cubicBezTo>
                    <a:pt x="1513" y="1793"/>
                    <a:pt x="1786" y="1015"/>
                    <a:pt x="1980" y="275"/>
                  </a:cubicBezTo>
                  <a:cubicBezTo>
                    <a:pt x="2004" y="90"/>
                    <a:pt x="1847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2;p18"/>
            <p:cNvSpPr/>
            <p:nvPr/>
          </p:nvSpPr>
          <p:spPr>
            <a:xfrm>
              <a:off x="6431300" y="1793175"/>
              <a:ext cx="348300" cy="68725"/>
            </a:xfrm>
            <a:custGeom>
              <a:avLst/>
              <a:gdLst/>
              <a:ahLst/>
              <a:cxnLst/>
              <a:rect l="l" t="t" r="r" b="b"/>
              <a:pathLst>
                <a:path w="13932" h="2749" extrusionOk="0">
                  <a:moveTo>
                    <a:pt x="13133" y="1"/>
                  </a:moveTo>
                  <a:cubicBezTo>
                    <a:pt x="13083" y="1"/>
                    <a:pt x="13032" y="7"/>
                    <a:pt x="12979" y="21"/>
                  </a:cubicBezTo>
                  <a:cubicBezTo>
                    <a:pt x="10800" y="605"/>
                    <a:pt x="8582" y="722"/>
                    <a:pt x="6364" y="916"/>
                  </a:cubicBezTo>
                  <a:cubicBezTo>
                    <a:pt x="4340" y="1111"/>
                    <a:pt x="2200" y="1344"/>
                    <a:pt x="332" y="2239"/>
                  </a:cubicBezTo>
                  <a:cubicBezTo>
                    <a:pt x="0" y="2424"/>
                    <a:pt x="298" y="2748"/>
                    <a:pt x="595" y="2748"/>
                  </a:cubicBezTo>
                  <a:cubicBezTo>
                    <a:pt x="611" y="2748"/>
                    <a:pt x="628" y="2747"/>
                    <a:pt x="644" y="2745"/>
                  </a:cubicBezTo>
                  <a:lnTo>
                    <a:pt x="644" y="2706"/>
                  </a:lnTo>
                  <a:cubicBezTo>
                    <a:pt x="2706" y="2200"/>
                    <a:pt x="4807" y="1889"/>
                    <a:pt x="6948" y="1733"/>
                  </a:cubicBezTo>
                  <a:cubicBezTo>
                    <a:pt x="9088" y="1617"/>
                    <a:pt x="11228" y="1305"/>
                    <a:pt x="13329" y="800"/>
                  </a:cubicBezTo>
                  <a:cubicBezTo>
                    <a:pt x="13931" y="658"/>
                    <a:pt x="13631" y="1"/>
                    <a:pt x="13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3;p18"/>
            <p:cNvSpPr/>
            <p:nvPr/>
          </p:nvSpPr>
          <p:spPr>
            <a:xfrm>
              <a:off x="6216825" y="1724575"/>
              <a:ext cx="66250" cy="46775"/>
            </a:xfrm>
            <a:custGeom>
              <a:avLst/>
              <a:gdLst/>
              <a:ahLst/>
              <a:cxnLst/>
              <a:rect l="l" t="t" r="r" b="b"/>
              <a:pathLst>
                <a:path w="2650" h="1871" extrusionOk="0">
                  <a:moveTo>
                    <a:pt x="1757" y="0"/>
                  </a:moveTo>
                  <a:cubicBezTo>
                    <a:pt x="1685" y="0"/>
                    <a:pt x="1617" y="2"/>
                    <a:pt x="1557" y="2"/>
                  </a:cubicBezTo>
                  <a:cubicBezTo>
                    <a:pt x="1129" y="41"/>
                    <a:pt x="701" y="119"/>
                    <a:pt x="350" y="275"/>
                  </a:cubicBezTo>
                  <a:cubicBezTo>
                    <a:pt x="195" y="314"/>
                    <a:pt x="78" y="469"/>
                    <a:pt x="78" y="625"/>
                  </a:cubicBezTo>
                  <a:cubicBezTo>
                    <a:pt x="0" y="1092"/>
                    <a:pt x="234" y="1520"/>
                    <a:pt x="662" y="1753"/>
                  </a:cubicBezTo>
                  <a:cubicBezTo>
                    <a:pt x="915" y="1831"/>
                    <a:pt x="1187" y="1870"/>
                    <a:pt x="1459" y="1870"/>
                  </a:cubicBezTo>
                  <a:cubicBezTo>
                    <a:pt x="1732" y="1870"/>
                    <a:pt x="2004" y="1831"/>
                    <a:pt x="2257" y="1753"/>
                  </a:cubicBezTo>
                  <a:cubicBezTo>
                    <a:pt x="2607" y="1637"/>
                    <a:pt x="2568" y="1131"/>
                    <a:pt x="2179" y="1131"/>
                  </a:cubicBezTo>
                  <a:cubicBezTo>
                    <a:pt x="2105" y="1123"/>
                    <a:pt x="2031" y="1120"/>
                    <a:pt x="1957" y="1120"/>
                  </a:cubicBezTo>
                  <a:cubicBezTo>
                    <a:pt x="1755" y="1120"/>
                    <a:pt x="1553" y="1142"/>
                    <a:pt x="1351" y="1142"/>
                  </a:cubicBezTo>
                  <a:cubicBezTo>
                    <a:pt x="1277" y="1142"/>
                    <a:pt x="1203" y="1139"/>
                    <a:pt x="1129" y="1131"/>
                  </a:cubicBezTo>
                  <a:cubicBezTo>
                    <a:pt x="889" y="1104"/>
                    <a:pt x="850" y="951"/>
                    <a:pt x="849" y="769"/>
                  </a:cubicBezTo>
                  <a:lnTo>
                    <a:pt x="849" y="769"/>
                  </a:lnTo>
                  <a:cubicBezTo>
                    <a:pt x="1149" y="666"/>
                    <a:pt x="1476" y="615"/>
                    <a:pt x="1810" y="615"/>
                  </a:cubicBezTo>
                  <a:cubicBezTo>
                    <a:pt x="1894" y="615"/>
                    <a:pt x="1978" y="619"/>
                    <a:pt x="2063" y="625"/>
                  </a:cubicBezTo>
                  <a:cubicBezTo>
                    <a:pt x="2098" y="637"/>
                    <a:pt x="2137" y="642"/>
                    <a:pt x="2176" y="642"/>
                  </a:cubicBezTo>
                  <a:cubicBezTo>
                    <a:pt x="2399" y="642"/>
                    <a:pt x="2650" y="467"/>
                    <a:pt x="2452" y="236"/>
                  </a:cubicBezTo>
                  <a:cubicBezTo>
                    <a:pt x="2300" y="24"/>
                    <a:pt x="2008" y="0"/>
                    <a:pt x="1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4;p18"/>
            <p:cNvSpPr/>
            <p:nvPr/>
          </p:nvSpPr>
          <p:spPr>
            <a:xfrm>
              <a:off x="7198150" y="1514050"/>
              <a:ext cx="112150" cy="52775"/>
            </a:xfrm>
            <a:custGeom>
              <a:avLst/>
              <a:gdLst/>
              <a:ahLst/>
              <a:cxnLst/>
              <a:rect l="l" t="t" r="r" b="b"/>
              <a:pathLst>
                <a:path w="4486" h="2111" extrusionOk="0">
                  <a:moveTo>
                    <a:pt x="712" y="1"/>
                  </a:moveTo>
                  <a:cubicBezTo>
                    <a:pt x="583" y="1"/>
                    <a:pt x="443" y="83"/>
                    <a:pt x="400" y="213"/>
                  </a:cubicBezTo>
                  <a:cubicBezTo>
                    <a:pt x="0" y="1544"/>
                    <a:pt x="1406" y="2110"/>
                    <a:pt x="2682" y="2110"/>
                  </a:cubicBezTo>
                  <a:cubicBezTo>
                    <a:pt x="3270" y="2110"/>
                    <a:pt x="3831" y="1990"/>
                    <a:pt x="4175" y="1769"/>
                  </a:cubicBezTo>
                  <a:cubicBezTo>
                    <a:pt x="4486" y="1575"/>
                    <a:pt x="4369" y="1108"/>
                    <a:pt x="4019" y="1108"/>
                  </a:cubicBezTo>
                  <a:cubicBezTo>
                    <a:pt x="3945" y="1098"/>
                    <a:pt x="3871" y="1094"/>
                    <a:pt x="3796" y="1094"/>
                  </a:cubicBezTo>
                  <a:cubicBezTo>
                    <a:pt x="3319" y="1094"/>
                    <a:pt x="2822" y="1267"/>
                    <a:pt x="2347" y="1267"/>
                  </a:cubicBezTo>
                  <a:cubicBezTo>
                    <a:pt x="2308" y="1267"/>
                    <a:pt x="2268" y="1266"/>
                    <a:pt x="2229" y="1263"/>
                  </a:cubicBezTo>
                  <a:cubicBezTo>
                    <a:pt x="1451" y="1263"/>
                    <a:pt x="1256" y="796"/>
                    <a:pt x="945" y="174"/>
                  </a:cubicBezTo>
                  <a:cubicBezTo>
                    <a:pt x="910" y="53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5;p18"/>
            <p:cNvSpPr/>
            <p:nvPr/>
          </p:nvSpPr>
          <p:spPr>
            <a:xfrm>
              <a:off x="6539300" y="1711075"/>
              <a:ext cx="49225" cy="28175"/>
            </a:xfrm>
            <a:custGeom>
              <a:avLst/>
              <a:gdLst/>
              <a:ahLst/>
              <a:cxnLst/>
              <a:rect l="l" t="t" r="r" b="b"/>
              <a:pathLst>
                <a:path w="1969" h="1127" extrusionOk="0">
                  <a:moveTo>
                    <a:pt x="1570" y="1"/>
                  </a:moveTo>
                  <a:cubicBezTo>
                    <a:pt x="1392" y="1"/>
                    <a:pt x="1203" y="89"/>
                    <a:pt x="1149" y="270"/>
                  </a:cubicBezTo>
                  <a:cubicBezTo>
                    <a:pt x="1149" y="348"/>
                    <a:pt x="1110" y="387"/>
                    <a:pt x="1071" y="465"/>
                  </a:cubicBezTo>
                  <a:cubicBezTo>
                    <a:pt x="1071" y="493"/>
                    <a:pt x="1050" y="501"/>
                    <a:pt x="1054" y="503"/>
                  </a:cubicBezTo>
                  <a:lnTo>
                    <a:pt x="1054" y="503"/>
                  </a:lnTo>
                  <a:cubicBezTo>
                    <a:pt x="863" y="486"/>
                    <a:pt x="639" y="189"/>
                    <a:pt x="487" y="75"/>
                  </a:cubicBezTo>
                  <a:cubicBezTo>
                    <a:pt x="450" y="57"/>
                    <a:pt x="400" y="47"/>
                    <a:pt x="349" y="47"/>
                  </a:cubicBezTo>
                  <a:cubicBezTo>
                    <a:pt x="187" y="47"/>
                    <a:pt x="0" y="142"/>
                    <a:pt x="59" y="348"/>
                  </a:cubicBezTo>
                  <a:cubicBezTo>
                    <a:pt x="215" y="815"/>
                    <a:pt x="643" y="1126"/>
                    <a:pt x="1149" y="1126"/>
                  </a:cubicBezTo>
                  <a:cubicBezTo>
                    <a:pt x="1538" y="1048"/>
                    <a:pt x="1849" y="737"/>
                    <a:pt x="1927" y="348"/>
                  </a:cubicBezTo>
                  <a:cubicBezTo>
                    <a:pt x="1969" y="119"/>
                    <a:pt x="1776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6;p18"/>
            <p:cNvSpPr/>
            <p:nvPr/>
          </p:nvSpPr>
          <p:spPr>
            <a:xfrm>
              <a:off x="6635125" y="1678125"/>
              <a:ext cx="55900" cy="39075"/>
            </a:xfrm>
            <a:custGeom>
              <a:avLst/>
              <a:gdLst/>
              <a:ahLst/>
              <a:cxnLst/>
              <a:rect l="l" t="t" r="r" b="b"/>
              <a:pathLst>
                <a:path w="2236" h="1563" extrusionOk="0">
                  <a:moveTo>
                    <a:pt x="507" y="498"/>
                  </a:moveTo>
                  <a:cubicBezTo>
                    <a:pt x="551" y="498"/>
                    <a:pt x="589" y="504"/>
                    <a:pt x="622" y="515"/>
                  </a:cubicBezTo>
                  <a:lnTo>
                    <a:pt x="622" y="515"/>
                  </a:lnTo>
                  <a:cubicBezTo>
                    <a:pt x="587" y="504"/>
                    <a:pt x="548" y="498"/>
                    <a:pt x="507" y="498"/>
                  </a:cubicBezTo>
                  <a:close/>
                  <a:moveTo>
                    <a:pt x="1727" y="1"/>
                  </a:moveTo>
                  <a:cubicBezTo>
                    <a:pt x="1608" y="1"/>
                    <a:pt x="1488" y="36"/>
                    <a:pt x="1402" y="109"/>
                  </a:cubicBezTo>
                  <a:cubicBezTo>
                    <a:pt x="1246" y="304"/>
                    <a:pt x="1129" y="498"/>
                    <a:pt x="1013" y="732"/>
                  </a:cubicBezTo>
                  <a:cubicBezTo>
                    <a:pt x="955" y="829"/>
                    <a:pt x="906" y="868"/>
                    <a:pt x="843" y="878"/>
                  </a:cubicBezTo>
                  <a:lnTo>
                    <a:pt x="843" y="878"/>
                  </a:lnTo>
                  <a:cubicBezTo>
                    <a:pt x="839" y="829"/>
                    <a:pt x="830" y="780"/>
                    <a:pt x="818" y="732"/>
                  </a:cubicBezTo>
                  <a:cubicBezTo>
                    <a:pt x="799" y="656"/>
                    <a:pt x="762" y="599"/>
                    <a:pt x="711" y="560"/>
                  </a:cubicBezTo>
                  <a:lnTo>
                    <a:pt x="711" y="560"/>
                  </a:lnTo>
                  <a:cubicBezTo>
                    <a:pt x="644" y="442"/>
                    <a:pt x="553" y="337"/>
                    <a:pt x="438" y="337"/>
                  </a:cubicBezTo>
                  <a:cubicBezTo>
                    <a:pt x="423" y="337"/>
                    <a:pt x="407" y="339"/>
                    <a:pt x="390" y="343"/>
                  </a:cubicBezTo>
                  <a:cubicBezTo>
                    <a:pt x="196" y="343"/>
                    <a:pt x="79" y="498"/>
                    <a:pt x="79" y="693"/>
                  </a:cubicBezTo>
                  <a:cubicBezTo>
                    <a:pt x="79" y="696"/>
                    <a:pt x="80" y="699"/>
                    <a:pt x="80" y="702"/>
                  </a:cubicBezTo>
                  <a:lnTo>
                    <a:pt x="80" y="702"/>
                  </a:lnTo>
                  <a:cubicBezTo>
                    <a:pt x="79" y="712"/>
                    <a:pt x="79" y="722"/>
                    <a:pt x="79" y="732"/>
                  </a:cubicBezTo>
                  <a:cubicBezTo>
                    <a:pt x="79" y="849"/>
                    <a:pt x="79" y="965"/>
                    <a:pt x="40" y="1121"/>
                  </a:cubicBezTo>
                  <a:cubicBezTo>
                    <a:pt x="1" y="1277"/>
                    <a:pt x="118" y="1432"/>
                    <a:pt x="273" y="1471"/>
                  </a:cubicBezTo>
                  <a:cubicBezTo>
                    <a:pt x="423" y="1531"/>
                    <a:pt x="585" y="1562"/>
                    <a:pt x="747" y="1562"/>
                  </a:cubicBezTo>
                  <a:cubicBezTo>
                    <a:pt x="1005" y="1562"/>
                    <a:pt x="1264" y="1483"/>
                    <a:pt x="1480" y="1316"/>
                  </a:cubicBezTo>
                  <a:cubicBezTo>
                    <a:pt x="1713" y="1082"/>
                    <a:pt x="1947" y="771"/>
                    <a:pt x="2102" y="459"/>
                  </a:cubicBezTo>
                  <a:cubicBezTo>
                    <a:pt x="2236" y="166"/>
                    <a:pt x="1985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7;p18"/>
            <p:cNvSpPr/>
            <p:nvPr/>
          </p:nvSpPr>
          <p:spPr>
            <a:xfrm>
              <a:off x="6734375" y="1651050"/>
              <a:ext cx="46700" cy="31775"/>
            </a:xfrm>
            <a:custGeom>
              <a:avLst/>
              <a:gdLst/>
              <a:ahLst/>
              <a:cxnLst/>
              <a:rect l="l" t="t" r="r" b="b"/>
              <a:pathLst>
                <a:path w="1868" h="1271" extrusionOk="0">
                  <a:moveTo>
                    <a:pt x="576" y="0"/>
                  </a:moveTo>
                  <a:cubicBezTo>
                    <a:pt x="449" y="0"/>
                    <a:pt x="330" y="69"/>
                    <a:pt x="311" y="219"/>
                  </a:cubicBezTo>
                  <a:cubicBezTo>
                    <a:pt x="311" y="453"/>
                    <a:pt x="0" y="609"/>
                    <a:pt x="78" y="881"/>
                  </a:cubicBezTo>
                  <a:cubicBezTo>
                    <a:pt x="117" y="1114"/>
                    <a:pt x="311" y="1270"/>
                    <a:pt x="545" y="1270"/>
                  </a:cubicBezTo>
                  <a:cubicBezTo>
                    <a:pt x="740" y="1270"/>
                    <a:pt x="934" y="1231"/>
                    <a:pt x="1129" y="1192"/>
                  </a:cubicBezTo>
                  <a:cubicBezTo>
                    <a:pt x="1362" y="1114"/>
                    <a:pt x="1596" y="959"/>
                    <a:pt x="1751" y="764"/>
                  </a:cubicBezTo>
                  <a:cubicBezTo>
                    <a:pt x="1868" y="570"/>
                    <a:pt x="1868" y="336"/>
                    <a:pt x="1751" y="142"/>
                  </a:cubicBezTo>
                  <a:cubicBezTo>
                    <a:pt x="1667" y="58"/>
                    <a:pt x="1561" y="17"/>
                    <a:pt x="1459" y="17"/>
                  </a:cubicBezTo>
                  <a:cubicBezTo>
                    <a:pt x="1324" y="17"/>
                    <a:pt x="1195" y="87"/>
                    <a:pt x="1129" y="219"/>
                  </a:cubicBezTo>
                  <a:cubicBezTo>
                    <a:pt x="1090" y="258"/>
                    <a:pt x="1051" y="336"/>
                    <a:pt x="1051" y="414"/>
                  </a:cubicBezTo>
                  <a:lnTo>
                    <a:pt x="1051" y="453"/>
                  </a:lnTo>
                  <a:cubicBezTo>
                    <a:pt x="1051" y="483"/>
                    <a:pt x="1028" y="512"/>
                    <a:pt x="1017" y="542"/>
                  </a:cubicBezTo>
                  <a:lnTo>
                    <a:pt x="1017" y="542"/>
                  </a:lnTo>
                  <a:cubicBezTo>
                    <a:pt x="1017" y="542"/>
                    <a:pt x="1017" y="542"/>
                    <a:pt x="1017" y="542"/>
                  </a:cubicBezTo>
                  <a:lnTo>
                    <a:pt x="1017" y="542"/>
                  </a:lnTo>
                  <a:cubicBezTo>
                    <a:pt x="1008" y="542"/>
                    <a:pt x="983" y="567"/>
                    <a:pt x="985" y="575"/>
                  </a:cubicBezTo>
                  <a:lnTo>
                    <a:pt x="985" y="575"/>
                  </a:lnTo>
                  <a:cubicBezTo>
                    <a:pt x="955" y="586"/>
                    <a:pt x="925" y="609"/>
                    <a:pt x="895" y="609"/>
                  </a:cubicBezTo>
                  <a:cubicBezTo>
                    <a:pt x="874" y="616"/>
                    <a:pt x="852" y="622"/>
                    <a:pt x="830" y="626"/>
                  </a:cubicBezTo>
                  <a:lnTo>
                    <a:pt x="830" y="626"/>
                  </a:lnTo>
                  <a:cubicBezTo>
                    <a:pt x="895" y="512"/>
                    <a:pt x="895" y="366"/>
                    <a:pt x="895" y="219"/>
                  </a:cubicBezTo>
                  <a:cubicBezTo>
                    <a:pt x="855" y="79"/>
                    <a:pt x="711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8;p18"/>
            <p:cNvSpPr/>
            <p:nvPr/>
          </p:nvSpPr>
          <p:spPr>
            <a:xfrm>
              <a:off x="6840400" y="1616475"/>
              <a:ext cx="58950" cy="38800"/>
            </a:xfrm>
            <a:custGeom>
              <a:avLst/>
              <a:gdLst/>
              <a:ahLst/>
              <a:cxnLst/>
              <a:rect l="l" t="t" r="r" b="b"/>
              <a:pathLst>
                <a:path w="2358" h="1552" extrusionOk="0">
                  <a:moveTo>
                    <a:pt x="1946" y="0"/>
                  </a:moveTo>
                  <a:cubicBezTo>
                    <a:pt x="1787" y="0"/>
                    <a:pt x="1617" y="69"/>
                    <a:pt x="1518" y="202"/>
                  </a:cubicBezTo>
                  <a:cubicBezTo>
                    <a:pt x="1402" y="396"/>
                    <a:pt x="1402" y="668"/>
                    <a:pt x="1246" y="863"/>
                  </a:cubicBezTo>
                  <a:cubicBezTo>
                    <a:pt x="1244" y="865"/>
                    <a:pt x="1242" y="867"/>
                    <a:pt x="1241" y="869"/>
                  </a:cubicBezTo>
                  <a:lnTo>
                    <a:pt x="1241" y="869"/>
                  </a:lnTo>
                  <a:cubicBezTo>
                    <a:pt x="1237" y="866"/>
                    <a:pt x="1227" y="863"/>
                    <a:pt x="1207" y="863"/>
                  </a:cubicBezTo>
                  <a:cubicBezTo>
                    <a:pt x="1088" y="816"/>
                    <a:pt x="970" y="768"/>
                    <a:pt x="860" y="712"/>
                  </a:cubicBezTo>
                  <a:lnTo>
                    <a:pt x="860" y="712"/>
                  </a:lnTo>
                  <a:cubicBezTo>
                    <a:pt x="900" y="654"/>
                    <a:pt x="951" y="611"/>
                    <a:pt x="1012" y="591"/>
                  </a:cubicBezTo>
                  <a:cubicBezTo>
                    <a:pt x="1045" y="558"/>
                    <a:pt x="1185" y="472"/>
                    <a:pt x="1164" y="466"/>
                  </a:cubicBezTo>
                  <a:lnTo>
                    <a:pt x="1164" y="466"/>
                  </a:lnTo>
                  <a:cubicBezTo>
                    <a:pt x="1398" y="397"/>
                    <a:pt x="1350" y="7"/>
                    <a:pt x="1090" y="7"/>
                  </a:cubicBezTo>
                  <a:cubicBezTo>
                    <a:pt x="1062" y="5"/>
                    <a:pt x="1034" y="4"/>
                    <a:pt x="1005" y="4"/>
                  </a:cubicBezTo>
                  <a:cubicBezTo>
                    <a:pt x="533" y="4"/>
                    <a:pt x="113" y="308"/>
                    <a:pt x="40" y="785"/>
                  </a:cubicBezTo>
                  <a:cubicBezTo>
                    <a:pt x="1" y="902"/>
                    <a:pt x="40" y="1058"/>
                    <a:pt x="156" y="1097"/>
                  </a:cubicBezTo>
                  <a:cubicBezTo>
                    <a:pt x="497" y="1324"/>
                    <a:pt x="859" y="1551"/>
                    <a:pt x="1242" y="1551"/>
                  </a:cubicBezTo>
                  <a:cubicBezTo>
                    <a:pt x="1383" y="1551"/>
                    <a:pt x="1527" y="1520"/>
                    <a:pt x="1674" y="1447"/>
                  </a:cubicBezTo>
                  <a:cubicBezTo>
                    <a:pt x="2024" y="1213"/>
                    <a:pt x="2258" y="824"/>
                    <a:pt x="2336" y="396"/>
                  </a:cubicBezTo>
                  <a:cubicBezTo>
                    <a:pt x="2358" y="127"/>
                    <a:pt x="2161" y="0"/>
                    <a:pt x="1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9;p18"/>
            <p:cNvSpPr/>
            <p:nvPr/>
          </p:nvSpPr>
          <p:spPr>
            <a:xfrm>
              <a:off x="6987300" y="1589025"/>
              <a:ext cx="47700" cy="36775"/>
            </a:xfrm>
            <a:custGeom>
              <a:avLst/>
              <a:gdLst/>
              <a:ahLst/>
              <a:cxnLst/>
              <a:rect l="l" t="t" r="r" b="b"/>
              <a:pathLst>
                <a:path w="1908" h="1471" extrusionOk="0">
                  <a:moveTo>
                    <a:pt x="974" y="860"/>
                  </a:moveTo>
                  <a:cubicBezTo>
                    <a:pt x="974" y="864"/>
                    <a:pt x="974" y="868"/>
                    <a:pt x="974" y="871"/>
                  </a:cubicBezTo>
                  <a:cubicBezTo>
                    <a:pt x="957" y="888"/>
                    <a:pt x="941" y="897"/>
                    <a:pt x="936" y="897"/>
                  </a:cubicBezTo>
                  <a:cubicBezTo>
                    <a:pt x="931" y="897"/>
                    <a:pt x="938" y="886"/>
                    <a:pt x="974" y="860"/>
                  </a:cubicBezTo>
                  <a:close/>
                  <a:moveTo>
                    <a:pt x="1290" y="1"/>
                  </a:moveTo>
                  <a:cubicBezTo>
                    <a:pt x="1248" y="1"/>
                    <a:pt x="1207" y="6"/>
                    <a:pt x="1168" y="15"/>
                  </a:cubicBezTo>
                  <a:cubicBezTo>
                    <a:pt x="1012" y="54"/>
                    <a:pt x="935" y="210"/>
                    <a:pt x="935" y="366"/>
                  </a:cubicBezTo>
                  <a:cubicBezTo>
                    <a:pt x="935" y="521"/>
                    <a:pt x="974" y="638"/>
                    <a:pt x="974" y="794"/>
                  </a:cubicBezTo>
                  <a:cubicBezTo>
                    <a:pt x="974" y="794"/>
                    <a:pt x="974" y="810"/>
                    <a:pt x="974" y="833"/>
                  </a:cubicBezTo>
                  <a:cubicBezTo>
                    <a:pt x="920" y="806"/>
                    <a:pt x="866" y="760"/>
                    <a:pt x="876" y="760"/>
                  </a:cubicBezTo>
                  <a:lnTo>
                    <a:pt x="876" y="760"/>
                  </a:lnTo>
                  <a:cubicBezTo>
                    <a:pt x="881" y="760"/>
                    <a:pt x="898" y="770"/>
                    <a:pt x="935" y="794"/>
                  </a:cubicBezTo>
                  <a:lnTo>
                    <a:pt x="857" y="716"/>
                  </a:lnTo>
                  <a:lnTo>
                    <a:pt x="818" y="677"/>
                  </a:lnTo>
                  <a:lnTo>
                    <a:pt x="818" y="622"/>
                  </a:lnTo>
                  <a:cubicBezTo>
                    <a:pt x="818" y="622"/>
                    <a:pt x="818" y="606"/>
                    <a:pt x="818" y="560"/>
                  </a:cubicBezTo>
                  <a:cubicBezTo>
                    <a:pt x="818" y="549"/>
                    <a:pt x="821" y="531"/>
                    <a:pt x="825" y="514"/>
                  </a:cubicBezTo>
                  <a:lnTo>
                    <a:pt x="825" y="514"/>
                  </a:lnTo>
                  <a:cubicBezTo>
                    <a:pt x="857" y="477"/>
                    <a:pt x="857" y="441"/>
                    <a:pt x="857" y="405"/>
                  </a:cubicBezTo>
                  <a:cubicBezTo>
                    <a:pt x="887" y="374"/>
                    <a:pt x="894" y="344"/>
                    <a:pt x="877" y="314"/>
                  </a:cubicBezTo>
                  <a:lnTo>
                    <a:pt x="877" y="314"/>
                  </a:lnTo>
                  <a:cubicBezTo>
                    <a:pt x="924" y="142"/>
                    <a:pt x="748" y="47"/>
                    <a:pt x="583" y="47"/>
                  </a:cubicBezTo>
                  <a:cubicBezTo>
                    <a:pt x="557" y="47"/>
                    <a:pt x="531" y="49"/>
                    <a:pt x="507" y="54"/>
                  </a:cubicBezTo>
                  <a:lnTo>
                    <a:pt x="507" y="15"/>
                  </a:lnTo>
                  <a:lnTo>
                    <a:pt x="429" y="15"/>
                  </a:lnTo>
                  <a:cubicBezTo>
                    <a:pt x="351" y="54"/>
                    <a:pt x="312" y="54"/>
                    <a:pt x="273" y="93"/>
                  </a:cubicBezTo>
                  <a:cubicBezTo>
                    <a:pt x="195" y="171"/>
                    <a:pt x="117" y="249"/>
                    <a:pt x="78" y="327"/>
                  </a:cubicBezTo>
                  <a:cubicBezTo>
                    <a:pt x="1" y="482"/>
                    <a:pt x="1" y="677"/>
                    <a:pt x="78" y="833"/>
                  </a:cubicBezTo>
                  <a:cubicBezTo>
                    <a:pt x="195" y="1066"/>
                    <a:pt x="390" y="1300"/>
                    <a:pt x="701" y="1377"/>
                  </a:cubicBezTo>
                  <a:cubicBezTo>
                    <a:pt x="826" y="1440"/>
                    <a:pt x="956" y="1471"/>
                    <a:pt x="1086" y="1471"/>
                  </a:cubicBezTo>
                  <a:cubicBezTo>
                    <a:pt x="1280" y="1471"/>
                    <a:pt x="1472" y="1401"/>
                    <a:pt x="1635" y="1261"/>
                  </a:cubicBezTo>
                  <a:cubicBezTo>
                    <a:pt x="1907" y="910"/>
                    <a:pt x="1907" y="443"/>
                    <a:pt x="1635" y="132"/>
                  </a:cubicBezTo>
                  <a:cubicBezTo>
                    <a:pt x="1547" y="45"/>
                    <a:pt x="1416" y="1"/>
                    <a:pt x="1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0;p18"/>
            <p:cNvSpPr/>
            <p:nvPr/>
          </p:nvSpPr>
          <p:spPr>
            <a:xfrm>
              <a:off x="7063175" y="1567850"/>
              <a:ext cx="49650" cy="32950"/>
            </a:xfrm>
            <a:custGeom>
              <a:avLst/>
              <a:gdLst/>
              <a:ahLst/>
              <a:cxnLst/>
              <a:rect l="l" t="t" r="r" b="b"/>
              <a:pathLst>
                <a:path w="1986" h="1318" extrusionOk="0">
                  <a:moveTo>
                    <a:pt x="507" y="551"/>
                  </a:moveTo>
                  <a:lnTo>
                    <a:pt x="507" y="590"/>
                  </a:lnTo>
                  <a:cubicBezTo>
                    <a:pt x="529" y="613"/>
                    <a:pt x="555" y="631"/>
                    <a:pt x="584" y="646"/>
                  </a:cubicBezTo>
                  <a:lnTo>
                    <a:pt x="584" y="646"/>
                  </a:lnTo>
                  <a:cubicBezTo>
                    <a:pt x="569" y="641"/>
                    <a:pt x="555" y="635"/>
                    <a:pt x="541" y="628"/>
                  </a:cubicBezTo>
                  <a:lnTo>
                    <a:pt x="541" y="628"/>
                  </a:lnTo>
                  <a:cubicBezTo>
                    <a:pt x="567" y="650"/>
                    <a:pt x="585" y="668"/>
                    <a:pt x="585" y="668"/>
                  </a:cubicBezTo>
                  <a:cubicBezTo>
                    <a:pt x="585" y="668"/>
                    <a:pt x="507" y="707"/>
                    <a:pt x="585" y="707"/>
                  </a:cubicBezTo>
                  <a:cubicBezTo>
                    <a:pt x="662" y="707"/>
                    <a:pt x="740" y="823"/>
                    <a:pt x="779" y="823"/>
                  </a:cubicBezTo>
                  <a:cubicBezTo>
                    <a:pt x="795" y="823"/>
                    <a:pt x="809" y="819"/>
                    <a:pt x="823" y="811"/>
                  </a:cubicBezTo>
                  <a:lnTo>
                    <a:pt x="823" y="811"/>
                  </a:lnTo>
                  <a:cubicBezTo>
                    <a:pt x="833" y="826"/>
                    <a:pt x="843" y="842"/>
                    <a:pt x="854" y="858"/>
                  </a:cubicBezTo>
                  <a:lnTo>
                    <a:pt x="854" y="858"/>
                  </a:lnTo>
                  <a:cubicBezTo>
                    <a:pt x="848" y="866"/>
                    <a:pt x="838" y="907"/>
                    <a:pt x="840" y="907"/>
                  </a:cubicBezTo>
                  <a:cubicBezTo>
                    <a:pt x="841" y="907"/>
                    <a:pt x="846" y="895"/>
                    <a:pt x="857" y="862"/>
                  </a:cubicBezTo>
                  <a:cubicBezTo>
                    <a:pt x="857" y="823"/>
                    <a:pt x="896" y="785"/>
                    <a:pt x="896" y="746"/>
                  </a:cubicBezTo>
                  <a:cubicBezTo>
                    <a:pt x="899" y="739"/>
                    <a:pt x="902" y="733"/>
                    <a:pt x="905" y="727"/>
                  </a:cubicBezTo>
                  <a:lnTo>
                    <a:pt x="905" y="727"/>
                  </a:lnTo>
                  <a:cubicBezTo>
                    <a:pt x="877" y="758"/>
                    <a:pt x="852" y="793"/>
                    <a:pt x="823" y="811"/>
                  </a:cubicBezTo>
                  <a:lnTo>
                    <a:pt x="823" y="811"/>
                  </a:lnTo>
                  <a:cubicBezTo>
                    <a:pt x="794" y="767"/>
                    <a:pt x="765" y="724"/>
                    <a:pt x="736" y="681"/>
                  </a:cubicBezTo>
                  <a:lnTo>
                    <a:pt x="736" y="681"/>
                  </a:lnTo>
                  <a:cubicBezTo>
                    <a:pt x="735" y="681"/>
                    <a:pt x="734" y="681"/>
                    <a:pt x="734" y="681"/>
                  </a:cubicBezTo>
                  <a:cubicBezTo>
                    <a:pt x="682" y="681"/>
                    <a:pt x="630" y="669"/>
                    <a:pt x="584" y="646"/>
                  </a:cubicBezTo>
                  <a:lnTo>
                    <a:pt x="584" y="646"/>
                  </a:lnTo>
                  <a:cubicBezTo>
                    <a:pt x="626" y="660"/>
                    <a:pt x="667" y="668"/>
                    <a:pt x="701" y="668"/>
                  </a:cubicBezTo>
                  <a:lnTo>
                    <a:pt x="507" y="551"/>
                  </a:lnTo>
                  <a:close/>
                  <a:moveTo>
                    <a:pt x="745" y="425"/>
                  </a:moveTo>
                  <a:cubicBezTo>
                    <a:pt x="840" y="425"/>
                    <a:pt x="937" y="462"/>
                    <a:pt x="1005" y="538"/>
                  </a:cubicBezTo>
                  <a:lnTo>
                    <a:pt x="1005" y="538"/>
                  </a:lnTo>
                  <a:cubicBezTo>
                    <a:pt x="1015" y="522"/>
                    <a:pt x="1024" y="506"/>
                    <a:pt x="1032" y="488"/>
                  </a:cubicBezTo>
                  <a:lnTo>
                    <a:pt x="1032" y="488"/>
                  </a:lnTo>
                  <a:cubicBezTo>
                    <a:pt x="1032" y="489"/>
                    <a:pt x="1032" y="491"/>
                    <a:pt x="1032" y="493"/>
                  </a:cubicBezTo>
                  <a:lnTo>
                    <a:pt x="1032" y="493"/>
                  </a:lnTo>
                  <a:lnTo>
                    <a:pt x="1005" y="538"/>
                  </a:lnTo>
                  <a:lnTo>
                    <a:pt x="1005" y="538"/>
                  </a:lnTo>
                  <a:cubicBezTo>
                    <a:pt x="1005" y="538"/>
                    <a:pt x="1005" y="538"/>
                    <a:pt x="1005" y="538"/>
                  </a:cubicBezTo>
                  <a:lnTo>
                    <a:pt x="1005" y="538"/>
                  </a:lnTo>
                  <a:cubicBezTo>
                    <a:pt x="998" y="548"/>
                    <a:pt x="990" y="558"/>
                    <a:pt x="983" y="567"/>
                  </a:cubicBezTo>
                  <a:lnTo>
                    <a:pt x="983" y="567"/>
                  </a:lnTo>
                  <a:cubicBezTo>
                    <a:pt x="981" y="565"/>
                    <a:pt x="980" y="564"/>
                    <a:pt x="979" y="564"/>
                  </a:cubicBezTo>
                  <a:lnTo>
                    <a:pt x="979" y="564"/>
                  </a:lnTo>
                  <a:cubicBezTo>
                    <a:pt x="977" y="564"/>
                    <a:pt x="975" y="568"/>
                    <a:pt x="974" y="577"/>
                  </a:cubicBezTo>
                  <a:lnTo>
                    <a:pt x="974" y="577"/>
                  </a:lnTo>
                  <a:cubicBezTo>
                    <a:pt x="968" y="583"/>
                    <a:pt x="962" y="589"/>
                    <a:pt x="956" y="595"/>
                  </a:cubicBezTo>
                  <a:lnTo>
                    <a:pt x="956" y="595"/>
                  </a:lnTo>
                  <a:cubicBezTo>
                    <a:pt x="845" y="569"/>
                    <a:pt x="734" y="534"/>
                    <a:pt x="624" y="512"/>
                  </a:cubicBezTo>
                  <a:lnTo>
                    <a:pt x="624" y="512"/>
                  </a:lnTo>
                  <a:cubicBezTo>
                    <a:pt x="661" y="568"/>
                    <a:pt x="699" y="625"/>
                    <a:pt x="736" y="681"/>
                  </a:cubicBezTo>
                  <a:lnTo>
                    <a:pt x="736" y="681"/>
                  </a:lnTo>
                  <a:cubicBezTo>
                    <a:pt x="815" y="680"/>
                    <a:pt x="894" y="652"/>
                    <a:pt x="956" y="595"/>
                  </a:cubicBezTo>
                  <a:lnTo>
                    <a:pt x="956" y="595"/>
                  </a:lnTo>
                  <a:cubicBezTo>
                    <a:pt x="960" y="596"/>
                    <a:pt x="963" y="597"/>
                    <a:pt x="967" y="597"/>
                  </a:cubicBezTo>
                  <a:lnTo>
                    <a:pt x="967" y="597"/>
                  </a:lnTo>
                  <a:cubicBezTo>
                    <a:pt x="938" y="631"/>
                    <a:pt x="933" y="666"/>
                    <a:pt x="905" y="727"/>
                  </a:cubicBezTo>
                  <a:lnTo>
                    <a:pt x="905" y="727"/>
                  </a:lnTo>
                  <a:cubicBezTo>
                    <a:pt x="926" y="703"/>
                    <a:pt x="947" y="681"/>
                    <a:pt x="974" y="668"/>
                  </a:cubicBezTo>
                  <a:cubicBezTo>
                    <a:pt x="989" y="653"/>
                    <a:pt x="992" y="625"/>
                    <a:pt x="991" y="603"/>
                  </a:cubicBezTo>
                  <a:lnTo>
                    <a:pt x="991" y="603"/>
                  </a:lnTo>
                  <a:cubicBezTo>
                    <a:pt x="1011" y="607"/>
                    <a:pt x="1032" y="611"/>
                    <a:pt x="1052" y="615"/>
                  </a:cubicBezTo>
                  <a:lnTo>
                    <a:pt x="1052" y="615"/>
                  </a:lnTo>
                  <a:cubicBezTo>
                    <a:pt x="1051" y="609"/>
                    <a:pt x="1049" y="604"/>
                    <a:pt x="1047" y="599"/>
                  </a:cubicBezTo>
                  <a:lnTo>
                    <a:pt x="1047" y="599"/>
                  </a:lnTo>
                  <a:cubicBezTo>
                    <a:pt x="1039" y="584"/>
                    <a:pt x="1030" y="569"/>
                    <a:pt x="1020" y="556"/>
                  </a:cubicBezTo>
                  <a:lnTo>
                    <a:pt x="1020" y="556"/>
                  </a:lnTo>
                  <a:cubicBezTo>
                    <a:pt x="1010" y="565"/>
                    <a:pt x="999" y="574"/>
                    <a:pt x="988" y="581"/>
                  </a:cubicBezTo>
                  <a:lnTo>
                    <a:pt x="988" y="581"/>
                  </a:lnTo>
                  <a:cubicBezTo>
                    <a:pt x="987" y="578"/>
                    <a:pt x="986" y="574"/>
                    <a:pt x="985" y="572"/>
                  </a:cubicBezTo>
                  <a:lnTo>
                    <a:pt x="985" y="572"/>
                  </a:lnTo>
                  <a:lnTo>
                    <a:pt x="1005" y="538"/>
                  </a:lnTo>
                  <a:lnTo>
                    <a:pt x="1005" y="538"/>
                  </a:lnTo>
                  <a:cubicBezTo>
                    <a:pt x="1010" y="544"/>
                    <a:pt x="1015" y="550"/>
                    <a:pt x="1020" y="556"/>
                  </a:cubicBezTo>
                  <a:lnTo>
                    <a:pt x="1020" y="556"/>
                  </a:lnTo>
                  <a:cubicBezTo>
                    <a:pt x="1025" y="552"/>
                    <a:pt x="1031" y="547"/>
                    <a:pt x="1035" y="542"/>
                  </a:cubicBezTo>
                  <a:lnTo>
                    <a:pt x="1035" y="542"/>
                  </a:lnTo>
                  <a:cubicBezTo>
                    <a:pt x="1038" y="560"/>
                    <a:pt x="1042" y="579"/>
                    <a:pt x="1047" y="599"/>
                  </a:cubicBezTo>
                  <a:lnTo>
                    <a:pt x="1047" y="599"/>
                  </a:lnTo>
                  <a:cubicBezTo>
                    <a:pt x="1050" y="604"/>
                    <a:pt x="1053" y="610"/>
                    <a:pt x="1056" y="615"/>
                  </a:cubicBezTo>
                  <a:lnTo>
                    <a:pt x="1056" y="615"/>
                  </a:lnTo>
                  <a:cubicBezTo>
                    <a:pt x="1055" y="615"/>
                    <a:pt x="1053" y="615"/>
                    <a:pt x="1052" y="615"/>
                  </a:cubicBezTo>
                  <a:lnTo>
                    <a:pt x="1052" y="615"/>
                  </a:lnTo>
                  <a:cubicBezTo>
                    <a:pt x="1060" y="638"/>
                    <a:pt x="1069" y="662"/>
                    <a:pt x="1081" y="687"/>
                  </a:cubicBezTo>
                  <a:lnTo>
                    <a:pt x="1081" y="687"/>
                  </a:lnTo>
                  <a:cubicBezTo>
                    <a:pt x="1081" y="688"/>
                    <a:pt x="1082" y="689"/>
                    <a:pt x="1082" y="690"/>
                  </a:cubicBezTo>
                  <a:lnTo>
                    <a:pt x="1082" y="690"/>
                  </a:lnTo>
                  <a:cubicBezTo>
                    <a:pt x="1078" y="683"/>
                    <a:pt x="1076" y="681"/>
                    <a:pt x="1074" y="681"/>
                  </a:cubicBezTo>
                  <a:lnTo>
                    <a:pt x="1074" y="681"/>
                  </a:lnTo>
                  <a:cubicBezTo>
                    <a:pt x="1070" y="681"/>
                    <a:pt x="1081" y="720"/>
                    <a:pt x="1087" y="753"/>
                  </a:cubicBezTo>
                  <a:lnTo>
                    <a:pt x="1087" y="753"/>
                  </a:lnTo>
                  <a:cubicBezTo>
                    <a:pt x="1088" y="751"/>
                    <a:pt x="1089" y="748"/>
                    <a:pt x="1090" y="746"/>
                  </a:cubicBezTo>
                  <a:lnTo>
                    <a:pt x="1090" y="746"/>
                  </a:lnTo>
                  <a:cubicBezTo>
                    <a:pt x="1090" y="751"/>
                    <a:pt x="1090" y="757"/>
                    <a:pt x="1088" y="763"/>
                  </a:cubicBezTo>
                  <a:lnTo>
                    <a:pt x="1088" y="763"/>
                  </a:lnTo>
                  <a:cubicBezTo>
                    <a:pt x="1088" y="760"/>
                    <a:pt x="1087" y="757"/>
                    <a:pt x="1087" y="753"/>
                  </a:cubicBezTo>
                  <a:lnTo>
                    <a:pt x="1087" y="753"/>
                  </a:lnTo>
                  <a:cubicBezTo>
                    <a:pt x="1074" y="780"/>
                    <a:pt x="1072" y="791"/>
                    <a:pt x="1074" y="791"/>
                  </a:cubicBezTo>
                  <a:cubicBezTo>
                    <a:pt x="1077" y="791"/>
                    <a:pt x="1084" y="778"/>
                    <a:pt x="1088" y="763"/>
                  </a:cubicBezTo>
                  <a:lnTo>
                    <a:pt x="1088" y="763"/>
                  </a:lnTo>
                  <a:cubicBezTo>
                    <a:pt x="1090" y="771"/>
                    <a:pt x="1090" y="779"/>
                    <a:pt x="1090" y="785"/>
                  </a:cubicBezTo>
                  <a:cubicBezTo>
                    <a:pt x="1072" y="989"/>
                    <a:pt x="920" y="1087"/>
                    <a:pt x="767" y="1087"/>
                  </a:cubicBezTo>
                  <a:cubicBezTo>
                    <a:pt x="599" y="1087"/>
                    <a:pt x="429" y="969"/>
                    <a:pt x="429" y="746"/>
                  </a:cubicBezTo>
                  <a:cubicBezTo>
                    <a:pt x="429" y="682"/>
                    <a:pt x="443" y="628"/>
                    <a:pt x="466" y="583"/>
                  </a:cubicBezTo>
                  <a:lnTo>
                    <a:pt x="466" y="583"/>
                  </a:lnTo>
                  <a:cubicBezTo>
                    <a:pt x="490" y="601"/>
                    <a:pt x="515" y="616"/>
                    <a:pt x="541" y="628"/>
                  </a:cubicBezTo>
                  <a:lnTo>
                    <a:pt x="541" y="628"/>
                  </a:lnTo>
                  <a:cubicBezTo>
                    <a:pt x="521" y="612"/>
                    <a:pt x="497" y="592"/>
                    <a:pt x="471" y="575"/>
                  </a:cubicBezTo>
                  <a:lnTo>
                    <a:pt x="471" y="575"/>
                  </a:lnTo>
                  <a:cubicBezTo>
                    <a:pt x="528" y="475"/>
                    <a:pt x="635" y="425"/>
                    <a:pt x="745" y="425"/>
                  </a:cubicBezTo>
                  <a:close/>
                  <a:moveTo>
                    <a:pt x="689" y="1"/>
                  </a:moveTo>
                  <a:cubicBezTo>
                    <a:pt x="579" y="1"/>
                    <a:pt x="473" y="40"/>
                    <a:pt x="390" y="123"/>
                  </a:cubicBezTo>
                  <a:cubicBezTo>
                    <a:pt x="273" y="279"/>
                    <a:pt x="157" y="473"/>
                    <a:pt x="118" y="668"/>
                  </a:cubicBezTo>
                  <a:cubicBezTo>
                    <a:pt x="1" y="823"/>
                    <a:pt x="118" y="1057"/>
                    <a:pt x="312" y="1096"/>
                  </a:cubicBezTo>
                  <a:cubicBezTo>
                    <a:pt x="576" y="1192"/>
                    <a:pt x="914" y="1317"/>
                    <a:pt x="1226" y="1317"/>
                  </a:cubicBezTo>
                  <a:cubicBezTo>
                    <a:pt x="1419" y="1317"/>
                    <a:pt x="1603" y="1269"/>
                    <a:pt x="1752" y="1135"/>
                  </a:cubicBezTo>
                  <a:cubicBezTo>
                    <a:pt x="1947" y="862"/>
                    <a:pt x="1986" y="512"/>
                    <a:pt x="1830" y="201"/>
                  </a:cubicBezTo>
                  <a:cubicBezTo>
                    <a:pt x="1745" y="64"/>
                    <a:pt x="1607" y="3"/>
                    <a:pt x="1473" y="3"/>
                  </a:cubicBezTo>
                  <a:cubicBezTo>
                    <a:pt x="1314" y="3"/>
                    <a:pt x="1160" y="89"/>
                    <a:pt x="1103" y="239"/>
                  </a:cubicBezTo>
                  <a:lnTo>
                    <a:pt x="1103" y="239"/>
                  </a:lnTo>
                  <a:cubicBezTo>
                    <a:pt x="1081" y="178"/>
                    <a:pt x="1038" y="123"/>
                    <a:pt x="974" y="84"/>
                  </a:cubicBezTo>
                  <a:cubicBezTo>
                    <a:pt x="883" y="30"/>
                    <a:pt x="785" y="1"/>
                    <a:pt x="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403;p47"/>
          <p:cNvSpPr txBox="1">
            <a:spLocks/>
          </p:cNvSpPr>
          <p:nvPr/>
        </p:nvSpPr>
        <p:spPr>
          <a:xfrm>
            <a:off x="212636" y="8685"/>
            <a:ext cx="4318544" cy="279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/>
          <p:cNvSpPr/>
          <p:nvPr/>
        </p:nvSpPr>
        <p:spPr>
          <a:xfrm flipH="1">
            <a:off x="-1388703" y="-372479"/>
            <a:ext cx="5249013" cy="6280624"/>
          </a:xfrm>
          <a:prstGeom prst="parallelogram">
            <a:avLst/>
          </a:prstGeom>
          <a:solidFill>
            <a:srgbClr val="F6C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flipH="1">
            <a:off x="2359856" y="-385864"/>
            <a:ext cx="8496912" cy="6293073"/>
          </a:xfrm>
          <a:prstGeom prst="parallelogram">
            <a:avLst>
              <a:gd name="adj" fmla="val 24833"/>
            </a:avLst>
          </a:prstGeom>
          <a:solidFill>
            <a:srgbClr val="78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" y="-91165"/>
            <a:ext cx="701399" cy="701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oogle Shape;411;p18"/>
          <p:cNvGrpSpPr/>
          <p:nvPr/>
        </p:nvGrpSpPr>
        <p:grpSpPr>
          <a:xfrm rot="20112330">
            <a:off x="-201125" y="2164899"/>
            <a:ext cx="2008064" cy="1046480"/>
            <a:chOff x="6198325" y="1389800"/>
            <a:chExt cx="1247200" cy="833625"/>
          </a:xfrm>
        </p:grpSpPr>
        <p:sp>
          <p:nvSpPr>
            <p:cNvPr id="7" name="Google Shape;412;p18"/>
            <p:cNvSpPr/>
            <p:nvPr/>
          </p:nvSpPr>
          <p:spPr>
            <a:xfrm>
              <a:off x="6198325" y="1403600"/>
              <a:ext cx="1247200" cy="819800"/>
            </a:xfrm>
            <a:custGeom>
              <a:avLst/>
              <a:gdLst/>
              <a:ahLst/>
              <a:cxnLst/>
              <a:rect l="l" t="t" r="r" b="b"/>
              <a:pathLst>
                <a:path w="49888" h="32792" extrusionOk="0">
                  <a:moveTo>
                    <a:pt x="4320" y="15215"/>
                  </a:moveTo>
                  <a:lnTo>
                    <a:pt x="4320" y="15215"/>
                  </a:lnTo>
                  <a:cubicBezTo>
                    <a:pt x="3308" y="15838"/>
                    <a:pt x="2375" y="16577"/>
                    <a:pt x="1518" y="17394"/>
                  </a:cubicBezTo>
                  <a:cubicBezTo>
                    <a:pt x="1713" y="17083"/>
                    <a:pt x="1947" y="16811"/>
                    <a:pt x="2219" y="16538"/>
                  </a:cubicBezTo>
                  <a:cubicBezTo>
                    <a:pt x="2880" y="16032"/>
                    <a:pt x="3581" y="15604"/>
                    <a:pt x="4320" y="15215"/>
                  </a:cubicBezTo>
                  <a:close/>
                  <a:moveTo>
                    <a:pt x="13816" y="0"/>
                  </a:moveTo>
                  <a:cubicBezTo>
                    <a:pt x="12549" y="0"/>
                    <a:pt x="11265" y="307"/>
                    <a:pt x="10391" y="1206"/>
                  </a:cubicBezTo>
                  <a:cubicBezTo>
                    <a:pt x="9690" y="1868"/>
                    <a:pt x="20392" y="7160"/>
                    <a:pt x="19496" y="7510"/>
                  </a:cubicBezTo>
                  <a:cubicBezTo>
                    <a:pt x="18718" y="7860"/>
                    <a:pt x="17940" y="8211"/>
                    <a:pt x="17162" y="8561"/>
                  </a:cubicBezTo>
                  <a:cubicBezTo>
                    <a:pt x="13932" y="10001"/>
                    <a:pt x="10780" y="11518"/>
                    <a:pt x="7433" y="12608"/>
                  </a:cubicBezTo>
                  <a:cubicBezTo>
                    <a:pt x="7161" y="11596"/>
                    <a:pt x="6927" y="10545"/>
                    <a:pt x="6616" y="9534"/>
                  </a:cubicBezTo>
                  <a:cubicBezTo>
                    <a:pt x="6314" y="8591"/>
                    <a:pt x="5647" y="7429"/>
                    <a:pt x="4473" y="7429"/>
                  </a:cubicBezTo>
                  <a:cubicBezTo>
                    <a:pt x="4436" y="7429"/>
                    <a:pt x="4398" y="7430"/>
                    <a:pt x="4359" y="7432"/>
                  </a:cubicBezTo>
                  <a:cubicBezTo>
                    <a:pt x="3931" y="7471"/>
                    <a:pt x="2725" y="7744"/>
                    <a:pt x="2608" y="8288"/>
                  </a:cubicBezTo>
                  <a:cubicBezTo>
                    <a:pt x="2608" y="8639"/>
                    <a:pt x="2608" y="8989"/>
                    <a:pt x="2608" y="9339"/>
                  </a:cubicBezTo>
                  <a:lnTo>
                    <a:pt x="2608" y="10701"/>
                  </a:lnTo>
                  <a:cubicBezTo>
                    <a:pt x="2647" y="11402"/>
                    <a:pt x="2686" y="12141"/>
                    <a:pt x="2764" y="12841"/>
                  </a:cubicBezTo>
                  <a:lnTo>
                    <a:pt x="2297" y="12841"/>
                  </a:lnTo>
                  <a:cubicBezTo>
                    <a:pt x="1869" y="12841"/>
                    <a:pt x="1441" y="12919"/>
                    <a:pt x="1090" y="13114"/>
                  </a:cubicBezTo>
                  <a:cubicBezTo>
                    <a:pt x="935" y="13153"/>
                    <a:pt x="818" y="13269"/>
                    <a:pt x="818" y="13464"/>
                  </a:cubicBezTo>
                  <a:cubicBezTo>
                    <a:pt x="740" y="13892"/>
                    <a:pt x="974" y="14359"/>
                    <a:pt x="1402" y="14592"/>
                  </a:cubicBezTo>
                  <a:cubicBezTo>
                    <a:pt x="1655" y="14670"/>
                    <a:pt x="1927" y="14709"/>
                    <a:pt x="2199" y="14709"/>
                  </a:cubicBezTo>
                  <a:cubicBezTo>
                    <a:pt x="2472" y="14709"/>
                    <a:pt x="2744" y="14670"/>
                    <a:pt x="2997" y="14592"/>
                  </a:cubicBezTo>
                  <a:cubicBezTo>
                    <a:pt x="3075" y="14554"/>
                    <a:pt x="3153" y="14515"/>
                    <a:pt x="3192" y="14437"/>
                  </a:cubicBezTo>
                  <a:cubicBezTo>
                    <a:pt x="3270" y="14631"/>
                    <a:pt x="3386" y="14787"/>
                    <a:pt x="3542" y="14943"/>
                  </a:cubicBezTo>
                  <a:cubicBezTo>
                    <a:pt x="2725" y="15293"/>
                    <a:pt x="1947" y="15799"/>
                    <a:pt x="1324" y="16421"/>
                  </a:cubicBezTo>
                  <a:cubicBezTo>
                    <a:pt x="701" y="17005"/>
                    <a:pt x="1" y="18289"/>
                    <a:pt x="1052" y="18795"/>
                  </a:cubicBezTo>
                  <a:cubicBezTo>
                    <a:pt x="1336" y="18926"/>
                    <a:pt x="1657" y="18977"/>
                    <a:pt x="1991" y="18977"/>
                  </a:cubicBezTo>
                  <a:cubicBezTo>
                    <a:pt x="2753" y="18977"/>
                    <a:pt x="3581" y="18712"/>
                    <a:pt x="4204" y="18523"/>
                  </a:cubicBezTo>
                  <a:cubicBezTo>
                    <a:pt x="4982" y="18289"/>
                    <a:pt x="5760" y="18017"/>
                    <a:pt x="6460" y="17628"/>
                  </a:cubicBezTo>
                  <a:lnTo>
                    <a:pt x="6616" y="17589"/>
                  </a:lnTo>
                  <a:lnTo>
                    <a:pt x="6616" y="17589"/>
                  </a:lnTo>
                  <a:cubicBezTo>
                    <a:pt x="6422" y="18056"/>
                    <a:pt x="6227" y="18562"/>
                    <a:pt x="6110" y="19106"/>
                  </a:cubicBezTo>
                  <a:cubicBezTo>
                    <a:pt x="5920" y="19866"/>
                    <a:pt x="6509" y="20626"/>
                    <a:pt x="7297" y="20626"/>
                  </a:cubicBezTo>
                  <a:cubicBezTo>
                    <a:pt x="7316" y="20626"/>
                    <a:pt x="7336" y="20625"/>
                    <a:pt x="7355" y="20624"/>
                  </a:cubicBezTo>
                  <a:cubicBezTo>
                    <a:pt x="8251" y="20546"/>
                    <a:pt x="8873" y="19690"/>
                    <a:pt x="9340" y="19029"/>
                  </a:cubicBezTo>
                  <a:cubicBezTo>
                    <a:pt x="9535" y="18795"/>
                    <a:pt x="9690" y="18523"/>
                    <a:pt x="9807" y="18289"/>
                  </a:cubicBezTo>
                  <a:lnTo>
                    <a:pt x="10002" y="18289"/>
                  </a:lnTo>
                  <a:cubicBezTo>
                    <a:pt x="12064" y="17783"/>
                    <a:pt x="14165" y="17472"/>
                    <a:pt x="16267" y="17316"/>
                  </a:cubicBezTo>
                  <a:cubicBezTo>
                    <a:pt x="18212" y="17200"/>
                    <a:pt x="20119" y="16966"/>
                    <a:pt x="22026" y="16538"/>
                  </a:cubicBezTo>
                  <a:lnTo>
                    <a:pt x="22026" y="16538"/>
                  </a:lnTo>
                  <a:cubicBezTo>
                    <a:pt x="21287" y="18873"/>
                    <a:pt x="20430" y="21169"/>
                    <a:pt x="19613" y="23465"/>
                  </a:cubicBezTo>
                  <a:cubicBezTo>
                    <a:pt x="18601" y="26267"/>
                    <a:pt x="17590" y="29185"/>
                    <a:pt x="17434" y="32220"/>
                  </a:cubicBezTo>
                  <a:cubicBezTo>
                    <a:pt x="17395" y="32493"/>
                    <a:pt x="17629" y="32726"/>
                    <a:pt x="17901" y="32765"/>
                  </a:cubicBezTo>
                  <a:cubicBezTo>
                    <a:pt x="18079" y="32783"/>
                    <a:pt x="18254" y="32791"/>
                    <a:pt x="18426" y="32791"/>
                  </a:cubicBezTo>
                  <a:cubicBezTo>
                    <a:pt x="21694" y="32791"/>
                    <a:pt x="23720" y="29715"/>
                    <a:pt x="25606" y="27201"/>
                  </a:cubicBezTo>
                  <a:cubicBezTo>
                    <a:pt x="26121" y="27249"/>
                    <a:pt x="26750" y="27317"/>
                    <a:pt x="27377" y="27317"/>
                  </a:cubicBezTo>
                  <a:cubicBezTo>
                    <a:pt x="28263" y="27317"/>
                    <a:pt x="29145" y="27180"/>
                    <a:pt x="29692" y="26656"/>
                  </a:cubicBezTo>
                  <a:cubicBezTo>
                    <a:pt x="30276" y="26111"/>
                    <a:pt x="30392" y="25216"/>
                    <a:pt x="30003" y="24554"/>
                  </a:cubicBezTo>
                  <a:cubicBezTo>
                    <a:pt x="29663" y="24112"/>
                    <a:pt x="29174" y="23878"/>
                    <a:pt x="28667" y="23878"/>
                  </a:cubicBezTo>
                  <a:cubicBezTo>
                    <a:pt x="28594" y="23878"/>
                    <a:pt x="28520" y="23883"/>
                    <a:pt x="28447" y="23893"/>
                  </a:cubicBezTo>
                  <a:cubicBezTo>
                    <a:pt x="29342" y="22881"/>
                    <a:pt x="30198" y="21869"/>
                    <a:pt x="31054" y="20780"/>
                  </a:cubicBezTo>
                  <a:cubicBezTo>
                    <a:pt x="31054" y="20819"/>
                    <a:pt x="31093" y="20819"/>
                    <a:pt x="31093" y="20819"/>
                  </a:cubicBezTo>
                  <a:cubicBezTo>
                    <a:pt x="31309" y="20878"/>
                    <a:pt x="31527" y="20906"/>
                    <a:pt x="31742" y="20906"/>
                  </a:cubicBezTo>
                  <a:cubicBezTo>
                    <a:pt x="33072" y="20906"/>
                    <a:pt x="34310" y="19840"/>
                    <a:pt x="34712" y="18601"/>
                  </a:cubicBezTo>
                  <a:cubicBezTo>
                    <a:pt x="34906" y="18173"/>
                    <a:pt x="34867" y="17628"/>
                    <a:pt x="34595" y="17239"/>
                  </a:cubicBezTo>
                  <a:cubicBezTo>
                    <a:pt x="34416" y="17059"/>
                    <a:pt x="34186" y="16947"/>
                    <a:pt x="33950" y="16947"/>
                  </a:cubicBezTo>
                  <a:cubicBezTo>
                    <a:pt x="33827" y="16947"/>
                    <a:pt x="33703" y="16978"/>
                    <a:pt x="33583" y="17044"/>
                  </a:cubicBezTo>
                  <a:cubicBezTo>
                    <a:pt x="34128" y="16032"/>
                    <a:pt x="34595" y="15021"/>
                    <a:pt x="34984" y="13931"/>
                  </a:cubicBezTo>
                  <a:cubicBezTo>
                    <a:pt x="35023" y="13814"/>
                    <a:pt x="34984" y="13659"/>
                    <a:pt x="34906" y="13542"/>
                  </a:cubicBezTo>
                  <a:lnTo>
                    <a:pt x="35373" y="12919"/>
                  </a:lnTo>
                  <a:cubicBezTo>
                    <a:pt x="38875" y="12608"/>
                    <a:pt x="42300" y="11363"/>
                    <a:pt x="45646" y="10195"/>
                  </a:cubicBezTo>
                  <a:cubicBezTo>
                    <a:pt x="46736" y="9806"/>
                    <a:pt x="48604" y="9534"/>
                    <a:pt x="49304" y="8483"/>
                  </a:cubicBezTo>
                  <a:cubicBezTo>
                    <a:pt x="49888" y="7666"/>
                    <a:pt x="48954" y="6927"/>
                    <a:pt x="48331" y="6537"/>
                  </a:cubicBezTo>
                  <a:cubicBezTo>
                    <a:pt x="46892" y="5720"/>
                    <a:pt x="45374" y="5020"/>
                    <a:pt x="43817" y="4475"/>
                  </a:cubicBezTo>
                  <a:cubicBezTo>
                    <a:pt x="42339" y="3813"/>
                    <a:pt x="40782" y="3424"/>
                    <a:pt x="39187" y="3230"/>
                  </a:cubicBezTo>
                  <a:cubicBezTo>
                    <a:pt x="38871" y="3203"/>
                    <a:pt x="38554" y="3192"/>
                    <a:pt x="38238" y="3192"/>
                  </a:cubicBezTo>
                  <a:cubicBezTo>
                    <a:pt x="36688" y="3192"/>
                    <a:pt x="35141" y="3477"/>
                    <a:pt x="33622" y="3736"/>
                  </a:cubicBezTo>
                  <a:cubicBezTo>
                    <a:pt x="32104" y="4008"/>
                    <a:pt x="30587" y="4319"/>
                    <a:pt x="29108" y="4670"/>
                  </a:cubicBezTo>
                  <a:cubicBezTo>
                    <a:pt x="29097" y="4672"/>
                    <a:pt x="29085" y="4673"/>
                    <a:pt x="29070" y="4673"/>
                  </a:cubicBezTo>
                  <a:cubicBezTo>
                    <a:pt x="28272" y="4673"/>
                    <a:pt x="21533" y="1647"/>
                    <a:pt x="15994" y="272"/>
                  </a:cubicBezTo>
                  <a:cubicBezTo>
                    <a:pt x="15336" y="111"/>
                    <a:pt x="14579" y="0"/>
                    <a:pt x="1381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3;p18"/>
            <p:cNvSpPr/>
            <p:nvPr/>
          </p:nvSpPr>
          <p:spPr>
            <a:xfrm>
              <a:off x="6198325" y="1772950"/>
              <a:ext cx="186000" cy="105075"/>
            </a:xfrm>
            <a:custGeom>
              <a:avLst/>
              <a:gdLst/>
              <a:ahLst/>
              <a:cxnLst/>
              <a:rect l="l" t="t" r="r" b="b"/>
              <a:pathLst>
                <a:path w="7440" h="4203" extrusionOk="0">
                  <a:moveTo>
                    <a:pt x="4137" y="1"/>
                  </a:moveTo>
                  <a:cubicBezTo>
                    <a:pt x="4107" y="1"/>
                    <a:pt x="4077" y="5"/>
                    <a:pt x="4048" y="13"/>
                  </a:cubicBezTo>
                  <a:cubicBezTo>
                    <a:pt x="2997" y="324"/>
                    <a:pt x="2063" y="908"/>
                    <a:pt x="1324" y="1647"/>
                  </a:cubicBezTo>
                  <a:cubicBezTo>
                    <a:pt x="701" y="2231"/>
                    <a:pt x="1" y="3515"/>
                    <a:pt x="1052" y="4021"/>
                  </a:cubicBezTo>
                  <a:cubicBezTo>
                    <a:pt x="1336" y="4152"/>
                    <a:pt x="1657" y="4203"/>
                    <a:pt x="1991" y="4203"/>
                  </a:cubicBezTo>
                  <a:cubicBezTo>
                    <a:pt x="2753" y="4203"/>
                    <a:pt x="3581" y="3938"/>
                    <a:pt x="4204" y="3749"/>
                  </a:cubicBezTo>
                  <a:cubicBezTo>
                    <a:pt x="5137" y="3437"/>
                    <a:pt x="6344" y="3087"/>
                    <a:pt x="7122" y="2426"/>
                  </a:cubicBezTo>
                  <a:cubicBezTo>
                    <a:pt x="7440" y="2166"/>
                    <a:pt x="7114" y="1884"/>
                    <a:pt x="6797" y="1884"/>
                  </a:cubicBezTo>
                  <a:cubicBezTo>
                    <a:pt x="6688" y="1884"/>
                    <a:pt x="6579" y="1918"/>
                    <a:pt x="6499" y="1998"/>
                  </a:cubicBezTo>
                  <a:cubicBezTo>
                    <a:pt x="5877" y="2426"/>
                    <a:pt x="5176" y="2698"/>
                    <a:pt x="4476" y="2893"/>
                  </a:cubicBezTo>
                  <a:cubicBezTo>
                    <a:pt x="3620" y="3282"/>
                    <a:pt x="2686" y="3437"/>
                    <a:pt x="1752" y="3437"/>
                  </a:cubicBezTo>
                  <a:cubicBezTo>
                    <a:pt x="662" y="3360"/>
                    <a:pt x="1947" y="2037"/>
                    <a:pt x="2219" y="1764"/>
                  </a:cubicBezTo>
                  <a:cubicBezTo>
                    <a:pt x="2880" y="1258"/>
                    <a:pt x="3581" y="830"/>
                    <a:pt x="4320" y="441"/>
                  </a:cubicBezTo>
                  <a:cubicBezTo>
                    <a:pt x="4633" y="267"/>
                    <a:pt x="4387" y="1"/>
                    <a:pt x="4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4;p18"/>
            <p:cNvSpPr/>
            <p:nvPr/>
          </p:nvSpPr>
          <p:spPr>
            <a:xfrm>
              <a:off x="6263525" y="1590275"/>
              <a:ext cx="125300" cy="190525"/>
            </a:xfrm>
            <a:custGeom>
              <a:avLst/>
              <a:gdLst/>
              <a:ahLst/>
              <a:cxnLst/>
              <a:rect l="l" t="t" r="r" b="b"/>
              <a:pathLst>
                <a:path w="5012" h="7621" extrusionOk="0">
                  <a:moveTo>
                    <a:pt x="1907" y="1"/>
                  </a:moveTo>
                  <a:cubicBezTo>
                    <a:pt x="1869" y="1"/>
                    <a:pt x="1830" y="2"/>
                    <a:pt x="1790" y="4"/>
                  </a:cubicBezTo>
                  <a:cubicBezTo>
                    <a:pt x="1323" y="43"/>
                    <a:pt x="156" y="316"/>
                    <a:pt x="39" y="821"/>
                  </a:cubicBezTo>
                  <a:cubicBezTo>
                    <a:pt x="0" y="1211"/>
                    <a:pt x="0" y="1561"/>
                    <a:pt x="39" y="1911"/>
                  </a:cubicBezTo>
                  <a:lnTo>
                    <a:pt x="39" y="3234"/>
                  </a:lnTo>
                  <a:cubicBezTo>
                    <a:pt x="39" y="4168"/>
                    <a:pt x="117" y="5063"/>
                    <a:pt x="272" y="5997"/>
                  </a:cubicBezTo>
                  <a:cubicBezTo>
                    <a:pt x="389" y="6581"/>
                    <a:pt x="584" y="7320"/>
                    <a:pt x="1167" y="7592"/>
                  </a:cubicBezTo>
                  <a:cubicBezTo>
                    <a:pt x="1213" y="7611"/>
                    <a:pt x="1274" y="7621"/>
                    <a:pt x="1339" y="7621"/>
                  </a:cubicBezTo>
                  <a:cubicBezTo>
                    <a:pt x="1546" y="7621"/>
                    <a:pt x="1783" y="7519"/>
                    <a:pt x="1634" y="7281"/>
                  </a:cubicBezTo>
                  <a:cubicBezTo>
                    <a:pt x="549" y="5521"/>
                    <a:pt x="904" y="3113"/>
                    <a:pt x="932" y="1096"/>
                  </a:cubicBezTo>
                  <a:lnTo>
                    <a:pt x="932" y="1096"/>
                  </a:lnTo>
                  <a:cubicBezTo>
                    <a:pt x="1222" y="931"/>
                    <a:pt x="1522" y="801"/>
                    <a:pt x="1826" y="801"/>
                  </a:cubicBezTo>
                  <a:cubicBezTo>
                    <a:pt x="1995" y="801"/>
                    <a:pt x="2165" y="841"/>
                    <a:pt x="2335" y="938"/>
                  </a:cubicBezTo>
                  <a:cubicBezTo>
                    <a:pt x="2724" y="1327"/>
                    <a:pt x="2996" y="1794"/>
                    <a:pt x="3113" y="2300"/>
                  </a:cubicBezTo>
                  <a:cubicBezTo>
                    <a:pt x="3502" y="3429"/>
                    <a:pt x="3502" y="4752"/>
                    <a:pt x="4008" y="5841"/>
                  </a:cubicBezTo>
                  <a:cubicBezTo>
                    <a:pt x="4088" y="5985"/>
                    <a:pt x="4278" y="6056"/>
                    <a:pt x="4467" y="6056"/>
                  </a:cubicBezTo>
                  <a:cubicBezTo>
                    <a:pt x="4740" y="6056"/>
                    <a:pt x="5011" y="5907"/>
                    <a:pt x="4942" y="5608"/>
                  </a:cubicBezTo>
                  <a:cubicBezTo>
                    <a:pt x="4631" y="4440"/>
                    <a:pt x="4397" y="3273"/>
                    <a:pt x="4047" y="2106"/>
                  </a:cubicBezTo>
                  <a:cubicBezTo>
                    <a:pt x="3708" y="1126"/>
                    <a:pt x="3077" y="1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5;p18"/>
            <p:cNvSpPr/>
            <p:nvPr/>
          </p:nvSpPr>
          <p:spPr>
            <a:xfrm>
              <a:off x="6373325" y="1389800"/>
              <a:ext cx="1072200" cy="343050"/>
            </a:xfrm>
            <a:custGeom>
              <a:avLst/>
              <a:gdLst/>
              <a:ahLst/>
              <a:cxnLst/>
              <a:rect l="l" t="t" r="r" b="b"/>
              <a:pathLst>
                <a:path w="42888" h="13722" extrusionOk="0">
                  <a:moveTo>
                    <a:pt x="6241" y="985"/>
                  </a:moveTo>
                  <a:cubicBezTo>
                    <a:pt x="8691" y="985"/>
                    <a:pt x="12512" y="2274"/>
                    <a:pt x="13430" y="2536"/>
                  </a:cubicBezTo>
                  <a:cubicBezTo>
                    <a:pt x="14209" y="2770"/>
                    <a:pt x="14987" y="3003"/>
                    <a:pt x="15804" y="3276"/>
                  </a:cubicBezTo>
                  <a:cubicBezTo>
                    <a:pt x="16582" y="3548"/>
                    <a:pt x="17322" y="3937"/>
                    <a:pt x="18100" y="4249"/>
                  </a:cubicBezTo>
                  <a:cubicBezTo>
                    <a:pt x="18878" y="4560"/>
                    <a:pt x="19618" y="4871"/>
                    <a:pt x="20396" y="5144"/>
                  </a:cubicBezTo>
                  <a:cubicBezTo>
                    <a:pt x="20707" y="5260"/>
                    <a:pt x="21019" y="5377"/>
                    <a:pt x="21291" y="5455"/>
                  </a:cubicBezTo>
                  <a:lnTo>
                    <a:pt x="20396" y="5650"/>
                  </a:lnTo>
                  <a:cubicBezTo>
                    <a:pt x="18645" y="6039"/>
                    <a:pt x="16933" y="6506"/>
                    <a:pt x="15220" y="7050"/>
                  </a:cubicBezTo>
                  <a:cubicBezTo>
                    <a:pt x="14598" y="7284"/>
                    <a:pt x="14014" y="7517"/>
                    <a:pt x="13430" y="7751"/>
                  </a:cubicBezTo>
                  <a:cubicBezTo>
                    <a:pt x="11913" y="6778"/>
                    <a:pt x="10356" y="5922"/>
                    <a:pt x="8839" y="4988"/>
                  </a:cubicBezTo>
                  <a:cubicBezTo>
                    <a:pt x="8021" y="4521"/>
                    <a:pt x="7204" y="4015"/>
                    <a:pt x="6348" y="3548"/>
                  </a:cubicBezTo>
                  <a:cubicBezTo>
                    <a:pt x="5492" y="3081"/>
                    <a:pt x="4869" y="2575"/>
                    <a:pt x="4130" y="2147"/>
                  </a:cubicBezTo>
                  <a:cubicBezTo>
                    <a:pt x="4193" y="1286"/>
                    <a:pt x="5057" y="985"/>
                    <a:pt x="6241" y="985"/>
                  </a:cubicBezTo>
                  <a:close/>
                  <a:moveTo>
                    <a:pt x="6282" y="0"/>
                  </a:moveTo>
                  <a:cubicBezTo>
                    <a:pt x="5460" y="0"/>
                    <a:pt x="4563" y="158"/>
                    <a:pt x="3974" y="746"/>
                  </a:cubicBezTo>
                  <a:cubicBezTo>
                    <a:pt x="3507" y="1174"/>
                    <a:pt x="3002" y="2264"/>
                    <a:pt x="3663" y="2692"/>
                  </a:cubicBezTo>
                  <a:cubicBezTo>
                    <a:pt x="4091" y="2926"/>
                    <a:pt x="4558" y="3120"/>
                    <a:pt x="5064" y="3315"/>
                  </a:cubicBezTo>
                  <a:cubicBezTo>
                    <a:pt x="5609" y="3587"/>
                    <a:pt x="6193" y="3898"/>
                    <a:pt x="6737" y="4249"/>
                  </a:cubicBezTo>
                  <a:cubicBezTo>
                    <a:pt x="7866" y="4949"/>
                    <a:pt x="8994" y="5611"/>
                    <a:pt x="10084" y="6350"/>
                  </a:cubicBezTo>
                  <a:cubicBezTo>
                    <a:pt x="10940" y="6934"/>
                    <a:pt x="11718" y="7517"/>
                    <a:pt x="12535" y="8062"/>
                  </a:cubicBezTo>
                  <a:cubicBezTo>
                    <a:pt x="11757" y="8412"/>
                    <a:pt x="10940" y="8763"/>
                    <a:pt x="10162" y="9113"/>
                  </a:cubicBezTo>
                  <a:cubicBezTo>
                    <a:pt x="6932" y="10553"/>
                    <a:pt x="3741" y="12109"/>
                    <a:pt x="317" y="13199"/>
                  </a:cubicBezTo>
                  <a:cubicBezTo>
                    <a:pt x="0" y="13269"/>
                    <a:pt x="97" y="13721"/>
                    <a:pt x="377" y="13721"/>
                  </a:cubicBezTo>
                  <a:cubicBezTo>
                    <a:pt x="407" y="13721"/>
                    <a:pt x="439" y="13716"/>
                    <a:pt x="472" y="13705"/>
                  </a:cubicBezTo>
                  <a:cubicBezTo>
                    <a:pt x="4480" y="12849"/>
                    <a:pt x="8255" y="11020"/>
                    <a:pt x="11991" y="9424"/>
                  </a:cubicBezTo>
                  <a:cubicBezTo>
                    <a:pt x="13858" y="8568"/>
                    <a:pt x="15804" y="7868"/>
                    <a:pt x="17828" y="7362"/>
                  </a:cubicBezTo>
                  <a:cubicBezTo>
                    <a:pt x="19968" y="6856"/>
                    <a:pt x="22108" y="6311"/>
                    <a:pt x="24248" y="5883"/>
                  </a:cubicBezTo>
                  <a:cubicBezTo>
                    <a:pt x="26233" y="5416"/>
                    <a:pt x="28256" y="5105"/>
                    <a:pt x="30319" y="4910"/>
                  </a:cubicBezTo>
                  <a:cubicBezTo>
                    <a:pt x="30502" y="4902"/>
                    <a:pt x="30684" y="4897"/>
                    <a:pt x="30867" y="4897"/>
                  </a:cubicBezTo>
                  <a:cubicBezTo>
                    <a:pt x="32317" y="4897"/>
                    <a:pt x="33757" y="5170"/>
                    <a:pt x="35105" y="5688"/>
                  </a:cubicBezTo>
                  <a:cubicBezTo>
                    <a:pt x="36740" y="6233"/>
                    <a:pt x="38257" y="7012"/>
                    <a:pt x="39853" y="7673"/>
                  </a:cubicBezTo>
                  <a:cubicBezTo>
                    <a:pt x="40359" y="7829"/>
                    <a:pt x="40864" y="8062"/>
                    <a:pt x="41292" y="8412"/>
                  </a:cubicBezTo>
                  <a:cubicBezTo>
                    <a:pt x="41565" y="8646"/>
                    <a:pt x="40942" y="8879"/>
                    <a:pt x="40787" y="8996"/>
                  </a:cubicBezTo>
                  <a:cubicBezTo>
                    <a:pt x="39853" y="9424"/>
                    <a:pt x="38880" y="9774"/>
                    <a:pt x="37907" y="10086"/>
                  </a:cubicBezTo>
                  <a:cubicBezTo>
                    <a:pt x="36856" y="10475"/>
                    <a:pt x="35806" y="10864"/>
                    <a:pt x="34755" y="11214"/>
                  </a:cubicBezTo>
                  <a:cubicBezTo>
                    <a:pt x="32537" y="12031"/>
                    <a:pt x="30241" y="12537"/>
                    <a:pt x="27945" y="12771"/>
                  </a:cubicBezTo>
                  <a:cubicBezTo>
                    <a:pt x="27415" y="12809"/>
                    <a:pt x="27438" y="13473"/>
                    <a:pt x="27977" y="13473"/>
                  </a:cubicBezTo>
                  <a:cubicBezTo>
                    <a:pt x="27992" y="13473"/>
                    <a:pt x="28007" y="13472"/>
                    <a:pt x="28023" y="13471"/>
                  </a:cubicBezTo>
                  <a:cubicBezTo>
                    <a:pt x="31681" y="13238"/>
                    <a:pt x="35222" y="11915"/>
                    <a:pt x="38646" y="10708"/>
                  </a:cubicBezTo>
                  <a:cubicBezTo>
                    <a:pt x="39775" y="10319"/>
                    <a:pt x="41604" y="10047"/>
                    <a:pt x="42343" y="8996"/>
                  </a:cubicBezTo>
                  <a:cubicBezTo>
                    <a:pt x="42888" y="8179"/>
                    <a:pt x="41915" y="7440"/>
                    <a:pt x="41292" y="7050"/>
                  </a:cubicBezTo>
                  <a:cubicBezTo>
                    <a:pt x="39853" y="6233"/>
                    <a:pt x="38335" y="5572"/>
                    <a:pt x="36778" y="4988"/>
                  </a:cubicBezTo>
                  <a:cubicBezTo>
                    <a:pt x="35339" y="4365"/>
                    <a:pt x="33782" y="3976"/>
                    <a:pt x="32187" y="3782"/>
                  </a:cubicBezTo>
                  <a:cubicBezTo>
                    <a:pt x="31871" y="3755"/>
                    <a:pt x="31554" y="3744"/>
                    <a:pt x="31238" y="3744"/>
                  </a:cubicBezTo>
                  <a:cubicBezTo>
                    <a:pt x="29688" y="3744"/>
                    <a:pt x="28141" y="4029"/>
                    <a:pt x="26622" y="4288"/>
                  </a:cubicBezTo>
                  <a:cubicBezTo>
                    <a:pt x="25533" y="4482"/>
                    <a:pt x="24482" y="4716"/>
                    <a:pt x="23392" y="4949"/>
                  </a:cubicBezTo>
                  <a:cubicBezTo>
                    <a:pt x="23392" y="4910"/>
                    <a:pt x="23353" y="4871"/>
                    <a:pt x="23314" y="4832"/>
                  </a:cubicBezTo>
                  <a:cubicBezTo>
                    <a:pt x="22419" y="4093"/>
                    <a:pt x="21291" y="3743"/>
                    <a:pt x="20201" y="3354"/>
                  </a:cubicBezTo>
                  <a:cubicBezTo>
                    <a:pt x="19657" y="3159"/>
                    <a:pt x="19112" y="3042"/>
                    <a:pt x="18567" y="2887"/>
                  </a:cubicBezTo>
                  <a:cubicBezTo>
                    <a:pt x="18022" y="2770"/>
                    <a:pt x="17400" y="2692"/>
                    <a:pt x="16816" y="2536"/>
                  </a:cubicBezTo>
                  <a:cubicBezTo>
                    <a:pt x="14520" y="1914"/>
                    <a:pt x="12263" y="1174"/>
                    <a:pt x="10006" y="591"/>
                  </a:cubicBezTo>
                  <a:cubicBezTo>
                    <a:pt x="8878" y="279"/>
                    <a:pt x="7749" y="85"/>
                    <a:pt x="6582" y="7"/>
                  </a:cubicBezTo>
                  <a:cubicBezTo>
                    <a:pt x="6483" y="3"/>
                    <a:pt x="6383" y="0"/>
                    <a:pt x="6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6;p18"/>
            <p:cNvSpPr/>
            <p:nvPr/>
          </p:nvSpPr>
          <p:spPr>
            <a:xfrm>
              <a:off x="6772600" y="1655575"/>
              <a:ext cx="308125" cy="108925"/>
            </a:xfrm>
            <a:custGeom>
              <a:avLst/>
              <a:gdLst/>
              <a:ahLst/>
              <a:cxnLst/>
              <a:rect l="l" t="t" r="r" b="b"/>
              <a:pathLst>
                <a:path w="12325" h="4357" extrusionOk="0">
                  <a:moveTo>
                    <a:pt x="8621" y="1"/>
                  </a:moveTo>
                  <a:cubicBezTo>
                    <a:pt x="7780" y="1"/>
                    <a:pt x="6939" y="113"/>
                    <a:pt x="6098" y="350"/>
                  </a:cubicBezTo>
                  <a:cubicBezTo>
                    <a:pt x="4814" y="622"/>
                    <a:pt x="3569" y="1128"/>
                    <a:pt x="2440" y="1790"/>
                  </a:cubicBezTo>
                  <a:cubicBezTo>
                    <a:pt x="1584" y="2295"/>
                    <a:pt x="495" y="3074"/>
                    <a:pt x="106" y="4008"/>
                  </a:cubicBezTo>
                  <a:cubicBezTo>
                    <a:pt x="0" y="4244"/>
                    <a:pt x="179" y="4356"/>
                    <a:pt x="366" y="4356"/>
                  </a:cubicBezTo>
                  <a:cubicBezTo>
                    <a:pt x="456" y="4356"/>
                    <a:pt x="548" y="4331"/>
                    <a:pt x="611" y="4280"/>
                  </a:cubicBezTo>
                  <a:lnTo>
                    <a:pt x="572" y="4241"/>
                  </a:lnTo>
                  <a:cubicBezTo>
                    <a:pt x="2168" y="2918"/>
                    <a:pt x="4036" y="1945"/>
                    <a:pt x="6020" y="1400"/>
                  </a:cubicBezTo>
                  <a:cubicBezTo>
                    <a:pt x="6876" y="1137"/>
                    <a:pt x="7786" y="1041"/>
                    <a:pt x="8682" y="1041"/>
                  </a:cubicBezTo>
                  <a:cubicBezTo>
                    <a:pt x="8846" y="1041"/>
                    <a:pt x="9010" y="1044"/>
                    <a:pt x="9172" y="1050"/>
                  </a:cubicBezTo>
                  <a:cubicBezTo>
                    <a:pt x="9600" y="1089"/>
                    <a:pt x="10067" y="1206"/>
                    <a:pt x="10495" y="1361"/>
                  </a:cubicBezTo>
                  <a:cubicBezTo>
                    <a:pt x="10903" y="1547"/>
                    <a:pt x="11170" y="1909"/>
                    <a:pt x="11666" y="1909"/>
                  </a:cubicBezTo>
                  <a:cubicBezTo>
                    <a:pt x="11690" y="1909"/>
                    <a:pt x="11715" y="1908"/>
                    <a:pt x="11741" y="1906"/>
                  </a:cubicBezTo>
                  <a:cubicBezTo>
                    <a:pt x="11974" y="1906"/>
                    <a:pt x="12169" y="1751"/>
                    <a:pt x="12208" y="1556"/>
                  </a:cubicBezTo>
                  <a:cubicBezTo>
                    <a:pt x="12324" y="583"/>
                    <a:pt x="10534" y="194"/>
                    <a:pt x="9834" y="77"/>
                  </a:cubicBezTo>
                  <a:cubicBezTo>
                    <a:pt x="9430" y="27"/>
                    <a:pt x="9026" y="1"/>
                    <a:pt x="8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7;p18"/>
            <p:cNvSpPr/>
            <p:nvPr/>
          </p:nvSpPr>
          <p:spPr>
            <a:xfrm>
              <a:off x="6633200" y="1738475"/>
              <a:ext cx="442000" cy="484950"/>
            </a:xfrm>
            <a:custGeom>
              <a:avLst/>
              <a:gdLst/>
              <a:ahLst/>
              <a:cxnLst/>
              <a:rect l="l" t="t" r="r" b="b"/>
              <a:pathLst>
                <a:path w="17680" h="19398" extrusionOk="0">
                  <a:moveTo>
                    <a:pt x="17048" y="0"/>
                  </a:moveTo>
                  <a:cubicBezTo>
                    <a:pt x="16786" y="0"/>
                    <a:pt x="16508" y="121"/>
                    <a:pt x="16422" y="380"/>
                  </a:cubicBezTo>
                  <a:cubicBezTo>
                    <a:pt x="14904" y="4778"/>
                    <a:pt x="11674" y="8163"/>
                    <a:pt x="8678" y="11587"/>
                  </a:cubicBezTo>
                  <a:cubicBezTo>
                    <a:pt x="7472" y="12988"/>
                    <a:pt x="6538" y="14584"/>
                    <a:pt x="5331" y="16024"/>
                  </a:cubicBezTo>
                  <a:cubicBezTo>
                    <a:pt x="4229" y="17339"/>
                    <a:pt x="2932" y="18427"/>
                    <a:pt x="1203" y="18427"/>
                  </a:cubicBezTo>
                  <a:cubicBezTo>
                    <a:pt x="1192" y="18427"/>
                    <a:pt x="1181" y="18427"/>
                    <a:pt x="1170" y="18427"/>
                  </a:cubicBezTo>
                  <a:lnTo>
                    <a:pt x="1170" y="18427"/>
                  </a:lnTo>
                  <a:cubicBezTo>
                    <a:pt x="1424" y="15689"/>
                    <a:pt x="2232" y="13020"/>
                    <a:pt x="3074" y="10420"/>
                  </a:cubicBezTo>
                  <a:cubicBezTo>
                    <a:pt x="4047" y="7502"/>
                    <a:pt x="5253" y="4583"/>
                    <a:pt x="5759" y="1548"/>
                  </a:cubicBezTo>
                  <a:cubicBezTo>
                    <a:pt x="5799" y="1367"/>
                    <a:pt x="5664" y="1280"/>
                    <a:pt x="5513" y="1280"/>
                  </a:cubicBezTo>
                  <a:cubicBezTo>
                    <a:pt x="5370" y="1280"/>
                    <a:pt x="5213" y="1358"/>
                    <a:pt x="5176" y="1509"/>
                  </a:cubicBezTo>
                  <a:lnTo>
                    <a:pt x="5176" y="1470"/>
                  </a:lnTo>
                  <a:cubicBezTo>
                    <a:pt x="4281" y="4388"/>
                    <a:pt x="3230" y="7190"/>
                    <a:pt x="2218" y="10070"/>
                  </a:cubicBezTo>
                  <a:cubicBezTo>
                    <a:pt x="1168" y="12911"/>
                    <a:pt x="195" y="15790"/>
                    <a:pt x="39" y="18825"/>
                  </a:cubicBezTo>
                  <a:cubicBezTo>
                    <a:pt x="0" y="19098"/>
                    <a:pt x="195" y="19331"/>
                    <a:pt x="467" y="19370"/>
                  </a:cubicBezTo>
                  <a:cubicBezTo>
                    <a:pt x="651" y="19389"/>
                    <a:pt x="831" y="19398"/>
                    <a:pt x="1007" y="19398"/>
                  </a:cubicBezTo>
                  <a:cubicBezTo>
                    <a:pt x="4898" y="19398"/>
                    <a:pt x="6989" y="15014"/>
                    <a:pt x="9223" y="12482"/>
                  </a:cubicBezTo>
                  <a:cubicBezTo>
                    <a:pt x="12491" y="8825"/>
                    <a:pt x="15916" y="5245"/>
                    <a:pt x="17550" y="536"/>
                  </a:cubicBezTo>
                  <a:cubicBezTo>
                    <a:pt x="17680" y="190"/>
                    <a:pt x="17377" y="0"/>
                    <a:pt x="17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8;p18"/>
            <p:cNvSpPr/>
            <p:nvPr/>
          </p:nvSpPr>
          <p:spPr>
            <a:xfrm>
              <a:off x="6963950" y="1825875"/>
              <a:ext cx="107050" cy="99425"/>
            </a:xfrm>
            <a:custGeom>
              <a:avLst/>
              <a:gdLst/>
              <a:ahLst/>
              <a:cxnLst/>
              <a:rect l="l" t="t" r="r" b="b"/>
              <a:pathLst>
                <a:path w="4282" h="3977" extrusionOk="0">
                  <a:moveTo>
                    <a:pt x="3273" y="1"/>
                  </a:moveTo>
                  <a:cubicBezTo>
                    <a:pt x="2986" y="1"/>
                    <a:pt x="2700" y="118"/>
                    <a:pt x="2491" y="348"/>
                  </a:cubicBezTo>
                  <a:cubicBezTo>
                    <a:pt x="2346" y="530"/>
                    <a:pt x="2506" y="779"/>
                    <a:pt x="2719" y="779"/>
                  </a:cubicBezTo>
                  <a:cubicBezTo>
                    <a:pt x="2733" y="779"/>
                    <a:pt x="2748" y="778"/>
                    <a:pt x="2764" y="776"/>
                  </a:cubicBezTo>
                  <a:lnTo>
                    <a:pt x="2803" y="776"/>
                  </a:lnTo>
                  <a:cubicBezTo>
                    <a:pt x="2925" y="751"/>
                    <a:pt x="3079" y="680"/>
                    <a:pt x="3196" y="680"/>
                  </a:cubicBezTo>
                  <a:cubicBezTo>
                    <a:pt x="3264" y="680"/>
                    <a:pt x="3319" y="704"/>
                    <a:pt x="3347" y="776"/>
                  </a:cubicBezTo>
                  <a:cubicBezTo>
                    <a:pt x="3425" y="1087"/>
                    <a:pt x="3347" y="1437"/>
                    <a:pt x="3192" y="1710"/>
                  </a:cubicBezTo>
                  <a:cubicBezTo>
                    <a:pt x="2997" y="2138"/>
                    <a:pt x="2686" y="2488"/>
                    <a:pt x="2297" y="2721"/>
                  </a:cubicBezTo>
                  <a:cubicBezTo>
                    <a:pt x="1853" y="2994"/>
                    <a:pt x="1350" y="3118"/>
                    <a:pt x="839" y="3118"/>
                  </a:cubicBezTo>
                  <a:cubicBezTo>
                    <a:pt x="767" y="3118"/>
                    <a:pt x="695" y="3115"/>
                    <a:pt x="623" y="3110"/>
                  </a:cubicBezTo>
                  <a:cubicBezTo>
                    <a:pt x="195" y="3149"/>
                    <a:pt x="1" y="3733"/>
                    <a:pt x="468" y="3889"/>
                  </a:cubicBezTo>
                  <a:cubicBezTo>
                    <a:pt x="684" y="3948"/>
                    <a:pt x="901" y="3976"/>
                    <a:pt x="1115" y="3976"/>
                  </a:cubicBezTo>
                  <a:cubicBezTo>
                    <a:pt x="2437" y="3976"/>
                    <a:pt x="3651" y="2910"/>
                    <a:pt x="4087" y="1671"/>
                  </a:cubicBezTo>
                  <a:cubicBezTo>
                    <a:pt x="4281" y="1204"/>
                    <a:pt x="4242" y="698"/>
                    <a:pt x="3970" y="270"/>
                  </a:cubicBezTo>
                  <a:cubicBezTo>
                    <a:pt x="3771" y="89"/>
                    <a:pt x="3522" y="1"/>
                    <a:pt x="3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;p18"/>
            <p:cNvSpPr/>
            <p:nvPr/>
          </p:nvSpPr>
          <p:spPr>
            <a:xfrm>
              <a:off x="6821925" y="1999200"/>
              <a:ext cx="136225" cy="85700"/>
            </a:xfrm>
            <a:custGeom>
              <a:avLst/>
              <a:gdLst/>
              <a:ahLst/>
              <a:cxnLst/>
              <a:rect l="l" t="t" r="r" b="b"/>
              <a:pathLst>
                <a:path w="5449" h="3428" extrusionOk="0">
                  <a:moveTo>
                    <a:pt x="3635" y="1"/>
                  </a:moveTo>
                  <a:cubicBezTo>
                    <a:pt x="3346" y="1"/>
                    <a:pt x="3056" y="53"/>
                    <a:pt x="2802" y="147"/>
                  </a:cubicBezTo>
                  <a:cubicBezTo>
                    <a:pt x="2467" y="296"/>
                    <a:pt x="2595" y="694"/>
                    <a:pt x="2914" y="694"/>
                  </a:cubicBezTo>
                  <a:cubicBezTo>
                    <a:pt x="2928" y="694"/>
                    <a:pt x="2943" y="693"/>
                    <a:pt x="2958" y="691"/>
                  </a:cubicBezTo>
                  <a:cubicBezTo>
                    <a:pt x="3037" y="688"/>
                    <a:pt x="3116" y="685"/>
                    <a:pt x="3194" y="685"/>
                  </a:cubicBezTo>
                  <a:cubicBezTo>
                    <a:pt x="3885" y="685"/>
                    <a:pt x="4502" y="868"/>
                    <a:pt x="4398" y="1742"/>
                  </a:cubicBezTo>
                  <a:cubicBezTo>
                    <a:pt x="4281" y="2287"/>
                    <a:pt x="3775" y="2482"/>
                    <a:pt x="3269" y="2559"/>
                  </a:cubicBezTo>
                  <a:cubicBezTo>
                    <a:pt x="3129" y="2577"/>
                    <a:pt x="2986" y="2584"/>
                    <a:pt x="2843" y="2584"/>
                  </a:cubicBezTo>
                  <a:cubicBezTo>
                    <a:pt x="2283" y="2584"/>
                    <a:pt x="1706" y="2477"/>
                    <a:pt x="1151" y="2477"/>
                  </a:cubicBezTo>
                  <a:cubicBezTo>
                    <a:pt x="905" y="2477"/>
                    <a:pt x="663" y="2498"/>
                    <a:pt x="428" y="2559"/>
                  </a:cubicBezTo>
                  <a:cubicBezTo>
                    <a:pt x="0" y="2676"/>
                    <a:pt x="78" y="3299"/>
                    <a:pt x="506" y="3299"/>
                  </a:cubicBezTo>
                  <a:cubicBezTo>
                    <a:pt x="1040" y="3349"/>
                    <a:pt x="1709" y="3427"/>
                    <a:pt x="2377" y="3427"/>
                  </a:cubicBezTo>
                  <a:cubicBezTo>
                    <a:pt x="3267" y="3427"/>
                    <a:pt x="4153" y="3288"/>
                    <a:pt x="4709" y="2754"/>
                  </a:cubicBezTo>
                  <a:cubicBezTo>
                    <a:pt x="5293" y="2209"/>
                    <a:pt x="5448" y="1353"/>
                    <a:pt x="5020" y="653"/>
                  </a:cubicBezTo>
                  <a:cubicBezTo>
                    <a:pt x="4739" y="192"/>
                    <a:pt x="4189" y="1"/>
                    <a:pt x="3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0;p18"/>
            <p:cNvSpPr/>
            <p:nvPr/>
          </p:nvSpPr>
          <p:spPr>
            <a:xfrm>
              <a:off x="6369550" y="1792100"/>
              <a:ext cx="94300" cy="31875"/>
            </a:xfrm>
            <a:custGeom>
              <a:avLst/>
              <a:gdLst/>
              <a:ahLst/>
              <a:cxnLst/>
              <a:rect l="l" t="t" r="r" b="b"/>
              <a:pathLst>
                <a:path w="3772" h="1275" extrusionOk="0">
                  <a:moveTo>
                    <a:pt x="1614" y="1"/>
                  </a:moveTo>
                  <a:cubicBezTo>
                    <a:pt x="1183" y="1"/>
                    <a:pt x="752" y="97"/>
                    <a:pt x="351" y="298"/>
                  </a:cubicBezTo>
                  <a:cubicBezTo>
                    <a:pt x="1" y="453"/>
                    <a:pt x="312" y="804"/>
                    <a:pt x="584" y="804"/>
                  </a:cubicBezTo>
                  <a:cubicBezTo>
                    <a:pt x="973" y="726"/>
                    <a:pt x="1402" y="726"/>
                    <a:pt x="1830" y="726"/>
                  </a:cubicBezTo>
                  <a:cubicBezTo>
                    <a:pt x="2219" y="804"/>
                    <a:pt x="2608" y="959"/>
                    <a:pt x="2919" y="1193"/>
                  </a:cubicBezTo>
                  <a:cubicBezTo>
                    <a:pt x="3001" y="1250"/>
                    <a:pt x="3089" y="1274"/>
                    <a:pt x="3174" y="1274"/>
                  </a:cubicBezTo>
                  <a:cubicBezTo>
                    <a:pt x="3496" y="1274"/>
                    <a:pt x="3771" y="925"/>
                    <a:pt x="3464" y="648"/>
                  </a:cubicBezTo>
                  <a:cubicBezTo>
                    <a:pt x="2924" y="225"/>
                    <a:pt x="2270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1;p18"/>
            <p:cNvSpPr/>
            <p:nvPr/>
          </p:nvSpPr>
          <p:spPr>
            <a:xfrm>
              <a:off x="6346325" y="1807250"/>
              <a:ext cx="116850" cy="112000"/>
            </a:xfrm>
            <a:custGeom>
              <a:avLst/>
              <a:gdLst/>
              <a:ahLst/>
              <a:cxnLst/>
              <a:rect l="l" t="t" r="r" b="b"/>
              <a:pathLst>
                <a:path w="4674" h="4480" extrusionOk="0">
                  <a:moveTo>
                    <a:pt x="1691" y="1"/>
                  </a:moveTo>
                  <a:cubicBezTo>
                    <a:pt x="1587" y="1"/>
                    <a:pt x="1483" y="41"/>
                    <a:pt x="1435" y="120"/>
                  </a:cubicBezTo>
                  <a:cubicBezTo>
                    <a:pt x="852" y="1015"/>
                    <a:pt x="424" y="1949"/>
                    <a:pt x="190" y="2960"/>
                  </a:cubicBezTo>
                  <a:cubicBezTo>
                    <a:pt x="0" y="3720"/>
                    <a:pt x="589" y="4480"/>
                    <a:pt x="1377" y="4480"/>
                  </a:cubicBezTo>
                  <a:cubicBezTo>
                    <a:pt x="1396" y="4480"/>
                    <a:pt x="1416" y="4479"/>
                    <a:pt x="1435" y="4478"/>
                  </a:cubicBezTo>
                  <a:cubicBezTo>
                    <a:pt x="2331" y="4400"/>
                    <a:pt x="2953" y="3544"/>
                    <a:pt x="3420" y="2883"/>
                  </a:cubicBezTo>
                  <a:cubicBezTo>
                    <a:pt x="3926" y="2182"/>
                    <a:pt x="4354" y="1365"/>
                    <a:pt x="4587" y="548"/>
                  </a:cubicBezTo>
                  <a:cubicBezTo>
                    <a:pt x="4673" y="270"/>
                    <a:pt x="4441" y="121"/>
                    <a:pt x="4189" y="121"/>
                  </a:cubicBezTo>
                  <a:cubicBezTo>
                    <a:pt x="3983" y="121"/>
                    <a:pt x="3763" y="221"/>
                    <a:pt x="3692" y="431"/>
                  </a:cubicBezTo>
                  <a:cubicBezTo>
                    <a:pt x="3381" y="1521"/>
                    <a:pt x="2564" y="3077"/>
                    <a:pt x="1552" y="3661"/>
                  </a:cubicBezTo>
                  <a:cubicBezTo>
                    <a:pt x="1502" y="3686"/>
                    <a:pt x="1456" y="3697"/>
                    <a:pt x="1413" y="3697"/>
                  </a:cubicBezTo>
                  <a:cubicBezTo>
                    <a:pt x="1254" y="3697"/>
                    <a:pt x="1138" y="3550"/>
                    <a:pt x="1046" y="3427"/>
                  </a:cubicBezTo>
                  <a:cubicBezTo>
                    <a:pt x="891" y="3233"/>
                    <a:pt x="1163" y="2688"/>
                    <a:pt x="1202" y="2532"/>
                  </a:cubicBezTo>
                  <a:cubicBezTo>
                    <a:pt x="1513" y="1793"/>
                    <a:pt x="1786" y="1015"/>
                    <a:pt x="1980" y="275"/>
                  </a:cubicBezTo>
                  <a:cubicBezTo>
                    <a:pt x="2004" y="90"/>
                    <a:pt x="1847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2;p18"/>
            <p:cNvSpPr/>
            <p:nvPr/>
          </p:nvSpPr>
          <p:spPr>
            <a:xfrm>
              <a:off x="6431300" y="1793175"/>
              <a:ext cx="348300" cy="68725"/>
            </a:xfrm>
            <a:custGeom>
              <a:avLst/>
              <a:gdLst/>
              <a:ahLst/>
              <a:cxnLst/>
              <a:rect l="l" t="t" r="r" b="b"/>
              <a:pathLst>
                <a:path w="13932" h="2749" extrusionOk="0">
                  <a:moveTo>
                    <a:pt x="13133" y="1"/>
                  </a:moveTo>
                  <a:cubicBezTo>
                    <a:pt x="13083" y="1"/>
                    <a:pt x="13032" y="7"/>
                    <a:pt x="12979" y="21"/>
                  </a:cubicBezTo>
                  <a:cubicBezTo>
                    <a:pt x="10800" y="605"/>
                    <a:pt x="8582" y="722"/>
                    <a:pt x="6364" y="916"/>
                  </a:cubicBezTo>
                  <a:cubicBezTo>
                    <a:pt x="4340" y="1111"/>
                    <a:pt x="2200" y="1344"/>
                    <a:pt x="332" y="2239"/>
                  </a:cubicBezTo>
                  <a:cubicBezTo>
                    <a:pt x="0" y="2424"/>
                    <a:pt x="298" y="2748"/>
                    <a:pt x="595" y="2748"/>
                  </a:cubicBezTo>
                  <a:cubicBezTo>
                    <a:pt x="611" y="2748"/>
                    <a:pt x="628" y="2747"/>
                    <a:pt x="644" y="2745"/>
                  </a:cubicBezTo>
                  <a:lnTo>
                    <a:pt x="644" y="2706"/>
                  </a:lnTo>
                  <a:cubicBezTo>
                    <a:pt x="2706" y="2200"/>
                    <a:pt x="4807" y="1889"/>
                    <a:pt x="6948" y="1733"/>
                  </a:cubicBezTo>
                  <a:cubicBezTo>
                    <a:pt x="9088" y="1617"/>
                    <a:pt x="11228" y="1305"/>
                    <a:pt x="13329" y="800"/>
                  </a:cubicBezTo>
                  <a:cubicBezTo>
                    <a:pt x="13931" y="658"/>
                    <a:pt x="13631" y="1"/>
                    <a:pt x="13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3;p18"/>
            <p:cNvSpPr/>
            <p:nvPr/>
          </p:nvSpPr>
          <p:spPr>
            <a:xfrm>
              <a:off x="6216825" y="1724575"/>
              <a:ext cx="66250" cy="46775"/>
            </a:xfrm>
            <a:custGeom>
              <a:avLst/>
              <a:gdLst/>
              <a:ahLst/>
              <a:cxnLst/>
              <a:rect l="l" t="t" r="r" b="b"/>
              <a:pathLst>
                <a:path w="2650" h="1871" extrusionOk="0">
                  <a:moveTo>
                    <a:pt x="1757" y="0"/>
                  </a:moveTo>
                  <a:cubicBezTo>
                    <a:pt x="1685" y="0"/>
                    <a:pt x="1617" y="2"/>
                    <a:pt x="1557" y="2"/>
                  </a:cubicBezTo>
                  <a:cubicBezTo>
                    <a:pt x="1129" y="41"/>
                    <a:pt x="701" y="119"/>
                    <a:pt x="350" y="275"/>
                  </a:cubicBezTo>
                  <a:cubicBezTo>
                    <a:pt x="195" y="314"/>
                    <a:pt x="78" y="469"/>
                    <a:pt x="78" y="625"/>
                  </a:cubicBezTo>
                  <a:cubicBezTo>
                    <a:pt x="0" y="1092"/>
                    <a:pt x="234" y="1520"/>
                    <a:pt x="662" y="1753"/>
                  </a:cubicBezTo>
                  <a:cubicBezTo>
                    <a:pt x="915" y="1831"/>
                    <a:pt x="1187" y="1870"/>
                    <a:pt x="1459" y="1870"/>
                  </a:cubicBezTo>
                  <a:cubicBezTo>
                    <a:pt x="1732" y="1870"/>
                    <a:pt x="2004" y="1831"/>
                    <a:pt x="2257" y="1753"/>
                  </a:cubicBezTo>
                  <a:cubicBezTo>
                    <a:pt x="2607" y="1637"/>
                    <a:pt x="2568" y="1131"/>
                    <a:pt x="2179" y="1131"/>
                  </a:cubicBezTo>
                  <a:cubicBezTo>
                    <a:pt x="2105" y="1123"/>
                    <a:pt x="2031" y="1120"/>
                    <a:pt x="1957" y="1120"/>
                  </a:cubicBezTo>
                  <a:cubicBezTo>
                    <a:pt x="1755" y="1120"/>
                    <a:pt x="1553" y="1142"/>
                    <a:pt x="1351" y="1142"/>
                  </a:cubicBezTo>
                  <a:cubicBezTo>
                    <a:pt x="1277" y="1142"/>
                    <a:pt x="1203" y="1139"/>
                    <a:pt x="1129" y="1131"/>
                  </a:cubicBezTo>
                  <a:cubicBezTo>
                    <a:pt x="889" y="1104"/>
                    <a:pt x="850" y="951"/>
                    <a:pt x="849" y="769"/>
                  </a:cubicBezTo>
                  <a:lnTo>
                    <a:pt x="849" y="769"/>
                  </a:lnTo>
                  <a:cubicBezTo>
                    <a:pt x="1149" y="666"/>
                    <a:pt x="1476" y="615"/>
                    <a:pt x="1810" y="615"/>
                  </a:cubicBezTo>
                  <a:cubicBezTo>
                    <a:pt x="1894" y="615"/>
                    <a:pt x="1978" y="619"/>
                    <a:pt x="2063" y="625"/>
                  </a:cubicBezTo>
                  <a:cubicBezTo>
                    <a:pt x="2098" y="637"/>
                    <a:pt x="2137" y="642"/>
                    <a:pt x="2176" y="642"/>
                  </a:cubicBezTo>
                  <a:cubicBezTo>
                    <a:pt x="2399" y="642"/>
                    <a:pt x="2650" y="467"/>
                    <a:pt x="2452" y="236"/>
                  </a:cubicBezTo>
                  <a:cubicBezTo>
                    <a:pt x="2300" y="24"/>
                    <a:pt x="2008" y="0"/>
                    <a:pt x="1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4;p18"/>
            <p:cNvSpPr/>
            <p:nvPr/>
          </p:nvSpPr>
          <p:spPr>
            <a:xfrm>
              <a:off x="7198150" y="1514050"/>
              <a:ext cx="112150" cy="52775"/>
            </a:xfrm>
            <a:custGeom>
              <a:avLst/>
              <a:gdLst/>
              <a:ahLst/>
              <a:cxnLst/>
              <a:rect l="l" t="t" r="r" b="b"/>
              <a:pathLst>
                <a:path w="4486" h="2111" extrusionOk="0">
                  <a:moveTo>
                    <a:pt x="712" y="1"/>
                  </a:moveTo>
                  <a:cubicBezTo>
                    <a:pt x="583" y="1"/>
                    <a:pt x="443" y="83"/>
                    <a:pt x="400" y="213"/>
                  </a:cubicBezTo>
                  <a:cubicBezTo>
                    <a:pt x="0" y="1544"/>
                    <a:pt x="1406" y="2110"/>
                    <a:pt x="2682" y="2110"/>
                  </a:cubicBezTo>
                  <a:cubicBezTo>
                    <a:pt x="3270" y="2110"/>
                    <a:pt x="3831" y="1990"/>
                    <a:pt x="4175" y="1769"/>
                  </a:cubicBezTo>
                  <a:cubicBezTo>
                    <a:pt x="4486" y="1575"/>
                    <a:pt x="4369" y="1108"/>
                    <a:pt x="4019" y="1108"/>
                  </a:cubicBezTo>
                  <a:cubicBezTo>
                    <a:pt x="3945" y="1098"/>
                    <a:pt x="3871" y="1094"/>
                    <a:pt x="3796" y="1094"/>
                  </a:cubicBezTo>
                  <a:cubicBezTo>
                    <a:pt x="3319" y="1094"/>
                    <a:pt x="2822" y="1267"/>
                    <a:pt x="2347" y="1267"/>
                  </a:cubicBezTo>
                  <a:cubicBezTo>
                    <a:pt x="2308" y="1267"/>
                    <a:pt x="2268" y="1266"/>
                    <a:pt x="2229" y="1263"/>
                  </a:cubicBezTo>
                  <a:cubicBezTo>
                    <a:pt x="1451" y="1263"/>
                    <a:pt x="1256" y="796"/>
                    <a:pt x="945" y="174"/>
                  </a:cubicBezTo>
                  <a:cubicBezTo>
                    <a:pt x="910" y="53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5;p18"/>
            <p:cNvSpPr/>
            <p:nvPr/>
          </p:nvSpPr>
          <p:spPr>
            <a:xfrm>
              <a:off x="6539300" y="1711075"/>
              <a:ext cx="49225" cy="28175"/>
            </a:xfrm>
            <a:custGeom>
              <a:avLst/>
              <a:gdLst/>
              <a:ahLst/>
              <a:cxnLst/>
              <a:rect l="l" t="t" r="r" b="b"/>
              <a:pathLst>
                <a:path w="1969" h="1127" extrusionOk="0">
                  <a:moveTo>
                    <a:pt x="1570" y="1"/>
                  </a:moveTo>
                  <a:cubicBezTo>
                    <a:pt x="1392" y="1"/>
                    <a:pt x="1203" y="89"/>
                    <a:pt x="1149" y="270"/>
                  </a:cubicBezTo>
                  <a:cubicBezTo>
                    <a:pt x="1149" y="348"/>
                    <a:pt x="1110" y="387"/>
                    <a:pt x="1071" y="465"/>
                  </a:cubicBezTo>
                  <a:cubicBezTo>
                    <a:pt x="1071" y="493"/>
                    <a:pt x="1050" y="501"/>
                    <a:pt x="1054" y="503"/>
                  </a:cubicBezTo>
                  <a:lnTo>
                    <a:pt x="1054" y="503"/>
                  </a:lnTo>
                  <a:cubicBezTo>
                    <a:pt x="863" y="486"/>
                    <a:pt x="639" y="189"/>
                    <a:pt x="487" y="75"/>
                  </a:cubicBezTo>
                  <a:cubicBezTo>
                    <a:pt x="450" y="57"/>
                    <a:pt x="400" y="47"/>
                    <a:pt x="349" y="47"/>
                  </a:cubicBezTo>
                  <a:cubicBezTo>
                    <a:pt x="187" y="47"/>
                    <a:pt x="0" y="142"/>
                    <a:pt x="59" y="348"/>
                  </a:cubicBezTo>
                  <a:cubicBezTo>
                    <a:pt x="215" y="815"/>
                    <a:pt x="643" y="1126"/>
                    <a:pt x="1149" y="1126"/>
                  </a:cubicBezTo>
                  <a:cubicBezTo>
                    <a:pt x="1538" y="1048"/>
                    <a:pt x="1849" y="737"/>
                    <a:pt x="1927" y="348"/>
                  </a:cubicBezTo>
                  <a:cubicBezTo>
                    <a:pt x="1969" y="119"/>
                    <a:pt x="1776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6;p18"/>
            <p:cNvSpPr/>
            <p:nvPr/>
          </p:nvSpPr>
          <p:spPr>
            <a:xfrm>
              <a:off x="6635125" y="1678125"/>
              <a:ext cx="55900" cy="39075"/>
            </a:xfrm>
            <a:custGeom>
              <a:avLst/>
              <a:gdLst/>
              <a:ahLst/>
              <a:cxnLst/>
              <a:rect l="l" t="t" r="r" b="b"/>
              <a:pathLst>
                <a:path w="2236" h="1563" extrusionOk="0">
                  <a:moveTo>
                    <a:pt x="507" y="498"/>
                  </a:moveTo>
                  <a:cubicBezTo>
                    <a:pt x="551" y="498"/>
                    <a:pt x="589" y="504"/>
                    <a:pt x="622" y="515"/>
                  </a:cubicBezTo>
                  <a:lnTo>
                    <a:pt x="622" y="515"/>
                  </a:lnTo>
                  <a:cubicBezTo>
                    <a:pt x="587" y="504"/>
                    <a:pt x="548" y="498"/>
                    <a:pt x="507" y="498"/>
                  </a:cubicBezTo>
                  <a:close/>
                  <a:moveTo>
                    <a:pt x="1727" y="1"/>
                  </a:moveTo>
                  <a:cubicBezTo>
                    <a:pt x="1608" y="1"/>
                    <a:pt x="1488" y="36"/>
                    <a:pt x="1402" y="109"/>
                  </a:cubicBezTo>
                  <a:cubicBezTo>
                    <a:pt x="1246" y="304"/>
                    <a:pt x="1129" y="498"/>
                    <a:pt x="1013" y="732"/>
                  </a:cubicBezTo>
                  <a:cubicBezTo>
                    <a:pt x="955" y="829"/>
                    <a:pt x="906" y="868"/>
                    <a:pt x="843" y="878"/>
                  </a:cubicBezTo>
                  <a:lnTo>
                    <a:pt x="843" y="878"/>
                  </a:lnTo>
                  <a:cubicBezTo>
                    <a:pt x="839" y="829"/>
                    <a:pt x="830" y="780"/>
                    <a:pt x="818" y="732"/>
                  </a:cubicBezTo>
                  <a:cubicBezTo>
                    <a:pt x="799" y="656"/>
                    <a:pt x="762" y="599"/>
                    <a:pt x="711" y="560"/>
                  </a:cubicBezTo>
                  <a:lnTo>
                    <a:pt x="711" y="560"/>
                  </a:lnTo>
                  <a:cubicBezTo>
                    <a:pt x="644" y="442"/>
                    <a:pt x="553" y="337"/>
                    <a:pt x="438" y="337"/>
                  </a:cubicBezTo>
                  <a:cubicBezTo>
                    <a:pt x="423" y="337"/>
                    <a:pt x="407" y="339"/>
                    <a:pt x="390" y="343"/>
                  </a:cubicBezTo>
                  <a:cubicBezTo>
                    <a:pt x="196" y="343"/>
                    <a:pt x="79" y="498"/>
                    <a:pt x="79" y="693"/>
                  </a:cubicBezTo>
                  <a:cubicBezTo>
                    <a:pt x="79" y="696"/>
                    <a:pt x="80" y="699"/>
                    <a:pt x="80" y="702"/>
                  </a:cubicBezTo>
                  <a:lnTo>
                    <a:pt x="80" y="702"/>
                  </a:lnTo>
                  <a:cubicBezTo>
                    <a:pt x="79" y="712"/>
                    <a:pt x="79" y="722"/>
                    <a:pt x="79" y="732"/>
                  </a:cubicBezTo>
                  <a:cubicBezTo>
                    <a:pt x="79" y="849"/>
                    <a:pt x="79" y="965"/>
                    <a:pt x="40" y="1121"/>
                  </a:cubicBezTo>
                  <a:cubicBezTo>
                    <a:pt x="1" y="1277"/>
                    <a:pt x="118" y="1432"/>
                    <a:pt x="273" y="1471"/>
                  </a:cubicBezTo>
                  <a:cubicBezTo>
                    <a:pt x="423" y="1531"/>
                    <a:pt x="585" y="1562"/>
                    <a:pt x="747" y="1562"/>
                  </a:cubicBezTo>
                  <a:cubicBezTo>
                    <a:pt x="1005" y="1562"/>
                    <a:pt x="1264" y="1483"/>
                    <a:pt x="1480" y="1316"/>
                  </a:cubicBezTo>
                  <a:cubicBezTo>
                    <a:pt x="1713" y="1082"/>
                    <a:pt x="1947" y="771"/>
                    <a:pt x="2102" y="459"/>
                  </a:cubicBezTo>
                  <a:cubicBezTo>
                    <a:pt x="2236" y="166"/>
                    <a:pt x="1985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7;p18"/>
            <p:cNvSpPr/>
            <p:nvPr/>
          </p:nvSpPr>
          <p:spPr>
            <a:xfrm>
              <a:off x="6734375" y="1651050"/>
              <a:ext cx="46700" cy="31775"/>
            </a:xfrm>
            <a:custGeom>
              <a:avLst/>
              <a:gdLst/>
              <a:ahLst/>
              <a:cxnLst/>
              <a:rect l="l" t="t" r="r" b="b"/>
              <a:pathLst>
                <a:path w="1868" h="1271" extrusionOk="0">
                  <a:moveTo>
                    <a:pt x="576" y="0"/>
                  </a:moveTo>
                  <a:cubicBezTo>
                    <a:pt x="449" y="0"/>
                    <a:pt x="330" y="69"/>
                    <a:pt x="311" y="219"/>
                  </a:cubicBezTo>
                  <a:cubicBezTo>
                    <a:pt x="311" y="453"/>
                    <a:pt x="0" y="609"/>
                    <a:pt x="78" y="881"/>
                  </a:cubicBezTo>
                  <a:cubicBezTo>
                    <a:pt x="117" y="1114"/>
                    <a:pt x="311" y="1270"/>
                    <a:pt x="545" y="1270"/>
                  </a:cubicBezTo>
                  <a:cubicBezTo>
                    <a:pt x="740" y="1270"/>
                    <a:pt x="934" y="1231"/>
                    <a:pt x="1129" y="1192"/>
                  </a:cubicBezTo>
                  <a:cubicBezTo>
                    <a:pt x="1362" y="1114"/>
                    <a:pt x="1596" y="959"/>
                    <a:pt x="1751" y="764"/>
                  </a:cubicBezTo>
                  <a:cubicBezTo>
                    <a:pt x="1868" y="570"/>
                    <a:pt x="1868" y="336"/>
                    <a:pt x="1751" y="142"/>
                  </a:cubicBezTo>
                  <a:cubicBezTo>
                    <a:pt x="1667" y="58"/>
                    <a:pt x="1561" y="17"/>
                    <a:pt x="1459" y="17"/>
                  </a:cubicBezTo>
                  <a:cubicBezTo>
                    <a:pt x="1324" y="17"/>
                    <a:pt x="1195" y="87"/>
                    <a:pt x="1129" y="219"/>
                  </a:cubicBezTo>
                  <a:cubicBezTo>
                    <a:pt x="1090" y="258"/>
                    <a:pt x="1051" y="336"/>
                    <a:pt x="1051" y="414"/>
                  </a:cubicBezTo>
                  <a:lnTo>
                    <a:pt x="1051" y="453"/>
                  </a:lnTo>
                  <a:cubicBezTo>
                    <a:pt x="1051" y="483"/>
                    <a:pt x="1028" y="512"/>
                    <a:pt x="1017" y="542"/>
                  </a:cubicBezTo>
                  <a:lnTo>
                    <a:pt x="1017" y="542"/>
                  </a:lnTo>
                  <a:cubicBezTo>
                    <a:pt x="1017" y="542"/>
                    <a:pt x="1017" y="542"/>
                    <a:pt x="1017" y="542"/>
                  </a:cubicBezTo>
                  <a:lnTo>
                    <a:pt x="1017" y="542"/>
                  </a:lnTo>
                  <a:cubicBezTo>
                    <a:pt x="1008" y="542"/>
                    <a:pt x="983" y="567"/>
                    <a:pt x="985" y="575"/>
                  </a:cubicBezTo>
                  <a:lnTo>
                    <a:pt x="985" y="575"/>
                  </a:lnTo>
                  <a:cubicBezTo>
                    <a:pt x="955" y="586"/>
                    <a:pt x="925" y="609"/>
                    <a:pt x="895" y="609"/>
                  </a:cubicBezTo>
                  <a:cubicBezTo>
                    <a:pt x="874" y="616"/>
                    <a:pt x="852" y="622"/>
                    <a:pt x="830" y="626"/>
                  </a:cubicBezTo>
                  <a:lnTo>
                    <a:pt x="830" y="626"/>
                  </a:lnTo>
                  <a:cubicBezTo>
                    <a:pt x="895" y="512"/>
                    <a:pt x="895" y="366"/>
                    <a:pt x="895" y="219"/>
                  </a:cubicBezTo>
                  <a:cubicBezTo>
                    <a:pt x="855" y="79"/>
                    <a:pt x="711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8;p18"/>
            <p:cNvSpPr/>
            <p:nvPr/>
          </p:nvSpPr>
          <p:spPr>
            <a:xfrm>
              <a:off x="6840400" y="1616475"/>
              <a:ext cx="58950" cy="38800"/>
            </a:xfrm>
            <a:custGeom>
              <a:avLst/>
              <a:gdLst/>
              <a:ahLst/>
              <a:cxnLst/>
              <a:rect l="l" t="t" r="r" b="b"/>
              <a:pathLst>
                <a:path w="2358" h="1552" extrusionOk="0">
                  <a:moveTo>
                    <a:pt x="1946" y="0"/>
                  </a:moveTo>
                  <a:cubicBezTo>
                    <a:pt x="1787" y="0"/>
                    <a:pt x="1617" y="69"/>
                    <a:pt x="1518" y="202"/>
                  </a:cubicBezTo>
                  <a:cubicBezTo>
                    <a:pt x="1402" y="396"/>
                    <a:pt x="1402" y="668"/>
                    <a:pt x="1246" y="863"/>
                  </a:cubicBezTo>
                  <a:cubicBezTo>
                    <a:pt x="1244" y="865"/>
                    <a:pt x="1242" y="867"/>
                    <a:pt x="1241" y="869"/>
                  </a:cubicBezTo>
                  <a:lnTo>
                    <a:pt x="1241" y="869"/>
                  </a:lnTo>
                  <a:cubicBezTo>
                    <a:pt x="1237" y="866"/>
                    <a:pt x="1227" y="863"/>
                    <a:pt x="1207" y="863"/>
                  </a:cubicBezTo>
                  <a:cubicBezTo>
                    <a:pt x="1088" y="816"/>
                    <a:pt x="970" y="768"/>
                    <a:pt x="860" y="712"/>
                  </a:cubicBezTo>
                  <a:lnTo>
                    <a:pt x="860" y="712"/>
                  </a:lnTo>
                  <a:cubicBezTo>
                    <a:pt x="900" y="654"/>
                    <a:pt x="951" y="611"/>
                    <a:pt x="1012" y="591"/>
                  </a:cubicBezTo>
                  <a:cubicBezTo>
                    <a:pt x="1045" y="558"/>
                    <a:pt x="1185" y="472"/>
                    <a:pt x="1164" y="466"/>
                  </a:cubicBezTo>
                  <a:lnTo>
                    <a:pt x="1164" y="466"/>
                  </a:lnTo>
                  <a:cubicBezTo>
                    <a:pt x="1398" y="397"/>
                    <a:pt x="1350" y="7"/>
                    <a:pt x="1090" y="7"/>
                  </a:cubicBezTo>
                  <a:cubicBezTo>
                    <a:pt x="1062" y="5"/>
                    <a:pt x="1034" y="4"/>
                    <a:pt x="1005" y="4"/>
                  </a:cubicBezTo>
                  <a:cubicBezTo>
                    <a:pt x="533" y="4"/>
                    <a:pt x="113" y="308"/>
                    <a:pt x="40" y="785"/>
                  </a:cubicBezTo>
                  <a:cubicBezTo>
                    <a:pt x="1" y="902"/>
                    <a:pt x="40" y="1058"/>
                    <a:pt x="156" y="1097"/>
                  </a:cubicBezTo>
                  <a:cubicBezTo>
                    <a:pt x="497" y="1324"/>
                    <a:pt x="859" y="1551"/>
                    <a:pt x="1242" y="1551"/>
                  </a:cubicBezTo>
                  <a:cubicBezTo>
                    <a:pt x="1383" y="1551"/>
                    <a:pt x="1527" y="1520"/>
                    <a:pt x="1674" y="1447"/>
                  </a:cubicBezTo>
                  <a:cubicBezTo>
                    <a:pt x="2024" y="1213"/>
                    <a:pt x="2258" y="824"/>
                    <a:pt x="2336" y="396"/>
                  </a:cubicBezTo>
                  <a:cubicBezTo>
                    <a:pt x="2358" y="127"/>
                    <a:pt x="2161" y="0"/>
                    <a:pt x="1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9;p18"/>
            <p:cNvSpPr/>
            <p:nvPr/>
          </p:nvSpPr>
          <p:spPr>
            <a:xfrm>
              <a:off x="6987300" y="1589025"/>
              <a:ext cx="47700" cy="36775"/>
            </a:xfrm>
            <a:custGeom>
              <a:avLst/>
              <a:gdLst/>
              <a:ahLst/>
              <a:cxnLst/>
              <a:rect l="l" t="t" r="r" b="b"/>
              <a:pathLst>
                <a:path w="1908" h="1471" extrusionOk="0">
                  <a:moveTo>
                    <a:pt x="974" y="860"/>
                  </a:moveTo>
                  <a:cubicBezTo>
                    <a:pt x="974" y="864"/>
                    <a:pt x="974" y="868"/>
                    <a:pt x="974" y="871"/>
                  </a:cubicBezTo>
                  <a:cubicBezTo>
                    <a:pt x="957" y="888"/>
                    <a:pt x="941" y="897"/>
                    <a:pt x="936" y="897"/>
                  </a:cubicBezTo>
                  <a:cubicBezTo>
                    <a:pt x="931" y="897"/>
                    <a:pt x="938" y="886"/>
                    <a:pt x="974" y="860"/>
                  </a:cubicBezTo>
                  <a:close/>
                  <a:moveTo>
                    <a:pt x="1290" y="1"/>
                  </a:moveTo>
                  <a:cubicBezTo>
                    <a:pt x="1248" y="1"/>
                    <a:pt x="1207" y="6"/>
                    <a:pt x="1168" y="15"/>
                  </a:cubicBezTo>
                  <a:cubicBezTo>
                    <a:pt x="1012" y="54"/>
                    <a:pt x="935" y="210"/>
                    <a:pt x="935" y="366"/>
                  </a:cubicBezTo>
                  <a:cubicBezTo>
                    <a:pt x="935" y="521"/>
                    <a:pt x="974" y="638"/>
                    <a:pt x="974" y="794"/>
                  </a:cubicBezTo>
                  <a:cubicBezTo>
                    <a:pt x="974" y="794"/>
                    <a:pt x="974" y="810"/>
                    <a:pt x="974" y="833"/>
                  </a:cubicBezTo>
                  <a:cubicBezTo>
                    <a:pt x="920" y="806"/>
                    <a:pt x="866" y="760"/>
                    <a:pt x="876" y="760"/>
                  </a:cubicBezTo>
                  <a:lnTo>
                    <a:pt x="876" y="760"/>
                  </a:lnTo>
                  <a:cubicBezTo>
                    <a:pt x="881" y="760"/>
                    <a:pt x="898" y="770"/>
                    <a:pt x="935" y="794"/>
                  </a:cubicBezTo>
                  <a:lnTo>
                    <a:pt x="857" y="716"/>
                  </a:lnTo>
                  <a:lnTo>
                    <a:pt x="818" y="677"/>
                  </a:lnTo>
                  <a:lnTo>
                    <a:pt x="818" y="622"/>
                  </a:lnTo>
                  <a:cubicBezTo>
                    <a:pt x="818" y="622"/>
                    <a:pt x="818" y="606"/>
                    <a:pt x="818" y="560"/>
                  </a:cubicBezTo>
                  <a:cubicBezTo>
                    <a:pt x="818" y="549"/>
                    <a:pt x="821" y="531"/>
                    <a:pt x="825" y="514"/>
                  </a:cubicBezTo>
                  <a:lnTo>
                    <a:pt x="825" y="514"/>
                  </a:lnTo>
                  <a:cubicBezTo>
                    <a:pt x="857" y="477"/>
                    <a:pt x="857" y="441"/>
                    <a:pt x="857" y="405"/>
                  </a:cubicBezTo>
                  <a:cubicBezTo>
                    <a:pt x="887" y="374"/>
                    <a:pt x="894" y="344"/>
                    <a:pt x="877" y="314"/>
                  </a:cubicBezTo>
                  <a:lnTo>
                    <a:pt x="877" y="314"/>
                  </a:lnTo>
                  <a:cubicBezTo>
                    <a:pt x="924" y="142"/>
                    <a:pt x="748" y="47"/>
                    <a:pt x="583" y="47"/>
                  </a:cubicBezTo>
                  <a:cubicBezTo>
                    <a:pt x="557" y="47"/>
                    <a:pt x="531" y="49"/>
                    <a:pt x="507" y="54"/>
                  </a:cubicBezTo>
                  <a:lnTo>
                    <a:pt x="507" y="15"/>
                  </a:lnTo>
                  <a:lnTo>
                    <a:pt x="429" y="15"/>
                  </a:lnTo>
                  <a:cubicBezTo>
                    <a:pt x="351" y="54"/>
                    <a:pt x="312" y="54"/>
                    <a:pt x="273" y="93"/>
                  </a:cubicBezTo>
                  <a:cubicBezTo>
                    <a:pt x="195" y="171"/>
                    <a:pt x="117" y="249"/>
                    <a:pt x="78" y="327"/>
                  </a:cubicBezTo>
                  <a:cubicBezTo>
                    <a:pt x="1" y="482"/>
                    <a:pt x="1" y="677"/>
                    <a:pt x="78" y="833"/>
                  </a:cubicBezTo>
                  <a:cubicBezTo>
                    <a:pt x="195" y="1066"/>
                    <a:pt x="390" y="1300"/>
                    <a:pt x="701" y="1377"/>
                  </a:cubicBezTo>
                  <a:cubicBezTo>
                    <a:pt x="826" y="1440"/>
                    <a:pt x="956" y="1471"/>
                    <a:pt x="1086" y="1471"/>
                  </a:cubicBezTo>
                  <a:cubicBezTo>
                    <a:pt x="1280" y="1471"/>
                    <a:pt x="1472" y="1401"/>
                    <a:pt x="1635" y="1261"/>
                  </a:cubicBezTo>
                  <a:cubicBezTo>
                    <a:pt x="1907" y="910"/>
                    <a:pt x="1907" y="443"/>
                    <a:pt x="1635" y="132"/>
                  </a:cubicBezTo>
                  <a:cubicBezTo>
                    <a:pt x="1547" y="45"/>
                    <a:pt x="1416" y="1"/>
                    <a:pt x="1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0;p18"/>
            <p:cNvSpPr/>
            <p:nvPr/>
          </p:nvSpPr>
          <p:spPr>
            <a:xfrm>
              <a:off x="7063175" y="1567850"/>
              <a:ext cx="49650" cy="32950"/>
            </a:xfrm>
            <a:custGeom>
              <a:avLst/>
              <a:gdLst/>
              <a:ahLst/>
              <a:cxnLst/>
              <a:rect l="l" t="t" r="r" b="b"/>
              <a:pathLst>
                <a:path w="1986" h="1318" extrusionOk="0">
                  <a:moveTo>
                    <a:pt x="507" y="551"/>
                  </a:moveTo>
                  <a:lnTo>
                    <a:pt x="507" y="590"/>
                  </a:lnTo>
                  <a:cubicBezTo>
                    <a:pt x="529" y="613"/>
                    <a:pt x="555" y="631"/>
                    <a:pt x="584" y="646"/>
                  </a:cubicBezTo>
                  <a:lnTo>
                    <a:pt x="584" y="646"/>
                  </a:lnTo>
                  <a:cubicBezTo>
                    <a:pt x="569" y="641"/>
                    <a:pt x="555" y="635"/>
                    <a:pt x="541" y="628"/>
                  </a:cubicBezTo>
                  <a:lnTo>
                    <a:pt x="541" y="628"/>
                  </a:lnTo>
                  <a:cubicBezTo>
                    <a:pt x="567" y="650"/>
                    <a:pt x="585" y="668"/>
                    <a:pt x="585" y="668"/>
                  </a:cubicBezTo>
                  <a:cubicBezTo>
                    <a:pt x="585" y="668"/>
                    <a:pt x="507" y="707"/>
                    <a:pt x="585" y="707"/>
                  </a:cubicBezTo>
                  <a:cubicBezTo>
                    <a:pt x="662" y="707"/>
                    <a:pt x="740" y="823"/>
                    <a:pt x="779" y="823"/>
                  </a:cubicBezTo>
                  <a:cubicBezTo>
                    <a:pt x="795" y="823"/>
                    <a:pt x="809" y="819"/>
                    <a:pt x="823" y="811"/>
                  </a:cubicBezTo>
                  <a:lnTo>
                    <a:pt x="823" y="811"/>
                  </a:lnTo>
                  <a:cubicBezTo>
                    <a:pt x="833" y="826"/>
                    <a:pt x="843" y="842"/>
                    <a:pt x="854" y="858"/>
                  </a:cubicBezTo>
                  <a:lnTo>
                    <a:pt x="854" y="858"/>
                  </a:lnTo>
                  <a:cubicBezTo>
                    <a:pt x="848" y="866"/>
                    <a:pt x="838" y="907"/>
                    <a:pt x="840" y="907"/>
                  </a:cubicBezTo>
                  <a:cubicBezTo>
                    <a:pt x="841" y="907"/>
                    <a:pt x="846" y="895"/>
                    <a:pt x="857" y="862"/>
                  </a:cubicBezTo>
                  <a:cubicBezTo>
                    <a:pt x="857" y="823"/>
                    <a:pt x="896" y="785"/>
                    <a:pt x="896" y="746"/>
                  </a:cubicBezTo>
                  <a:cubicBezTo>
                    <a:pt x="899" y="739"/>
                    <a:pt x="902" y="733"/>
                    <a:pt x="905" y="727"/>
                  </a:cubicBezTo>
                  <a:lnTo>
                    <a:pt x="905" y="727"/>
                  </a:lnTo>
                  <a:cubicBezTo>
                    <a:pt x="877" y="758"/>
                    <a:pt x="852" y="793"/>
                    <a:pt x="823" y="811"/>
                  </a:cubicBezTo>
                  <a:lnTo>
                    <a:pt x="823" y="811"/>
                  </a:lnTo>
                  <a:cubicBezTo>
                    <a:pt x="794" y="767"/>
                    <a:pt x="765" y="724"/>
                    <a:pt x="736" y="681"/>
                  </a:cubicBezTo>
                  <a:lnTo>
                    <a:pt x="736" y="681"/>
                  </a:lnTo>
                  <a:cubicBezTo>
                    <a:pt x="735" y="681"/>
                    <a:pt x="734" y="681"/>
                    <a:pt x="734" y="681"/>
                  </a:cubicBezTo>
                  <a:cubicBezTo>
                    <a:pt x="682" y="681"/>
                    <a:pt x="630" y="669"/>
                    <a:pt x="584" y="646"/>
                  </a:cubicBezTo>
                  <a:lnTo>
                    <a:pt x="584" y="646"/>
                  </a:lnTo>
                  <a:cubicBezTo>
                    <a:pt x="626" y="660"/>
                    <a:pt x="667" y="668"/>
                    <a:pt x="701" y="668"/>
                  </a:cubicBezTo>
                  <a:lnTo>
                    <a:pt x="507" y="551"/>
                  </a:lnTo>
                  <a:close/>
                  <a:moveTo>
                    <a:pt x="745" y="425"/>
                  </a:moveTo>
                  <a:cubicBezTo>
                    <a:pt x="840" y="425"/>
                    <a:pt x="937" y="462"/>
                    <a:pt x="1005" y="538"/>
                  </a:cubicBezTo>
                  <a:lnTo>
                    <a:pt x="1005" y="538"/>
                  </a:lnTo>
                  <a:cubicBezTo>
                    <a:pt x="1015" y="522"/>
                    <a:pt x="1024" y="506"/>
                    <a:pt x="1032" y="488"/>
                  </a:cubicBezTo>
                  <a:lnTo>
                    <a:pt x="1032" y="488"/>
                  </a:lnTo>
                  <a:cubicBezTo>
                    <a:pt x="1032" y="489"/>
                    <a:pt x="1032" y="491"/>
                    <a:pt x="1032" y="493"/>
                  </a:cubicBezTo>
                  <a:lnTo>
                    <a:pt x="1032" y="493"/>
                  </a:lnTo>
                  <a:lnTo>
                    <a:pt x="1005" y="538"/>
                  </a:lnTo>
                  <a:lnTo>
                    <a:pt x="1005" y="538"/>
                  </a:lnTo>
                  <a:cubicBezTo>
                    <a:pt x="1005" y="538"/>
                    <a:pt x="1005" y="538"/>
                    <a:pt x="1005" y="538"/>
                  </a:cubicBezTo>
                  <a:lnTo>
                    <a:pt x="1005" y="538"/>
                  </a:lnTo>
                  <a:cubicBezTo>
                    <a:pt x="998" y="548"/>
                    <a:pt x="990" y="558"/>
                    <a:pt x="983" y="567"/>
                  </a:cubicBezTo>
                  <a:lnTo>
                    <a:pt x="983" y="567"/>
                  </a:lnTo>
                  <a:cubicBezTo>
                    <a:pt x="981" y="565"/>
                    <a:pt x="980" y="564"/>
                    <a:pt x="979" y="564"/>
                  </a:cubicBezTo>
                  <a:lnTo>
                    <a:pt x="979" y="564"/>
                  </a:lnTo>
                  <a:cubicBezTo>
                    <a:pt x="977" y="564"/>
                    <a:pt x="975" y="568"/>
                    <a:pt x="974" y="577"/>
                  </a:cubicBezTo>
                  <a:lnTo>
                    <a:pt x="974" y="577"/>
                  </a:lnTo>
                  <a:cubicBezTo>
                    <a:pt x="968" y="583"/>
                    <a:pt x="962" y="589"/>
                    <a:pt x="956" y="595"/>
                  </a:cubicBezTo>
                  <a:lnTo>
                    <a:pt x="956" y="595"/>
                  </a:lnTo>
                  <a:cubicBezTo>
                    <a:pt x="845" y="569"/>
                    <a:pt x="734" y="534"/>
                    <a:pt x="624" y="512"/>
                  </a:cubicBezTo>
                  <a:lnTo>
                    <a:pt x="624" y="512"/>
                  </a:lnTo>
                  <a:cubicBezTo>
                    <a:pt x="661" y="568"/>
                    <a:pt x="699" y="625"/>
                    <a:pt x="736" y="681"/>
                  </a:cubicBezTo>
                  <a:lnTo>
                    <a:pt x="736" y="681"/>
                  </a:lnTo>
                  <a:cubicBezTo>
                    <a:pt x="815" y="680"/>
                    <a:pt x="894" y="652"/>
                    <a:pt x="956" y="595"/>
                  </a:cubicBezTo>
                  <a:lnTo>
                    <a:pt x="956" y="595"/>
                  </a:lnTo>
                  <a:cubicBezTo>
                    <a:pt x="960" y="596"/>
                    <a:pt x="963" y="597"/>
                    <a:pt x="967" y="597"/>
                  </a:cubicBezTo>
                  <a:lnTo>
                    <a:pt x="967" y="597"/>
                  </a:lnTo>
                  <a:cubicBezTo>
                    <a:pt x="938" y="631"/>
                    <a:pt x="933" y="666"/>
                    <a:pt x="905" y="727"/>
                  </a:cubicBezTo>
                  <a:lnTo>
                    <a:pt x="905" y="727"/>
                  </a:lnTo>
                  <a:cubicBezTo>
                    <a:pt x="926" y="703"/>
                    <a:pt x="947" y="681"/>
                    <a:pt x="974" y="668"/>
                  </a:cubicBezTo>
                  <a:cubicBezTo>
                    <a:pt x="989" y="653"/>
                    <a:pt x="992" y="625"/>
                    <a:pt x="991" y="603"/>
                  </a:cubicBezTo>
                  <a:lnTo>
                    <a:pt x="991" y="603"/>
                  </a:lnTo>
                  <a:cubicBezTo>
                    <a:pt x="1011" y="607"/>
                    <a:pt x="1032" y="611"/>
                    <a:pt x="1052" y="615"/>
                  </a:cubicBezTo>
                  <a:lnTo>
                    <a:pt x="1052" y="615"/>
                  </a:lnTo>
                  <a:cubicBezTo>
                    <a:pt x="1051" y="609"/>
                    <a:pt x="1049" y="604"/>
                    <a:pt x="1047" y="599"/>
                  </a:cubicBezTo>
                  <a:lnTo>
                    <a:pt x="1047" y="599"/>
                  </a:lnTo>
                  <a:cubicBezTo>
                    <a:pt x="1039" y="584"/>
                    <a:pt x="1030" y="569"/>
                    <a:pt x="1020" y="556"/>
                  </a:cubicBezTo>
                  <a:lnTo>
                    <a:pt x="1020" y="556"/>
                  </a:lnTo>
                  <a:cubicBezTo>
                    <a:pt x="1010" y="565"/>
                    <a:pt x="999" y="574"/>
                    <a:pt x="988" y="581"/>
                  </a:cubicBezTo>
                  <a:lnTo>
                    <a:pt x="988" y="581"/>
                  </a:lnTo>
                  <a:cubicBezTo>
                    <a:pt x="987" y="578"/>
                    <a:pt x="986" y="574"/>
                    <a:pt x="985" y="572"/>
                  </a:cubicBezTo>
                  <a:lnTo>
                    <a:pt x="985" y="572"/>
                  </a:lnTo>
                  <a:lnTo>
                    <a:pt x="1005" y="538"/>
                  </a:lnTo>
                  <a:lnTo>
                    <a:pt x="1005" y="538"/>
                  </a:lnTo>
                  <a:cubicBezTo>
                    <a:pt x="1010" y="544"/>
                    <a:pt x="1015" y="550"/>
                    <a:pt x="1020" y="556"/>
                  </a:cubicBezTo>
                  <a:lnTo>
                    <a:pt x="1020" y="556"/>
                  </a:lnTo>
                  <a:cubicBezTo>
                    <a:pt x="1025" y="552"/>
                    <a:pt x="1031" y="547"/>
                    <a:pt x="1035" y="542"/>
                  </a:cubicBezTo>
                  <a:lnTo>
                    <a:pt x="1035" y="542"/>
                  </a:lnTo>
                  <a:cubicBezTo>
                    <a:pt x="1038" y="560"/>
                    <a:pt x="1042" y="579"/>
                    <a:pt x="1047" y="599"/>
                  </a:cubicBezTo>
                  <a:lnTo>
                    <a:pt x="1047" y="599"/>
                  </a:lnTo>
                  <a:cubicBezTo>
                    <a:pt x="1050" y="604"/>
                    <a:pt x="1053" y="610"/>
                    <a:pt x="1056" y="615"/>
                  </a:cubicBezTo>
                  <a:lnTo>
                    <a:pt x="1056" y="615"/>
                  </a:lnTo>
                  <a:cubicBezTo>
                    <a:pt x="1055" y="615"/>
                    <a:pt x="1053" y="615"/>
                    <a:pt x="1052" y="615"/>
                  </a:cubicBezTo>
                  <a:lnTo>
                    <a:pt x="1052" y="615"/>
                  </a:lnTo>
                  <a:cubicBezTo>
                    <a:pt x="1060" y="638"/>
                    <a:pt x="1069" y="662"/>
                    <a:pt x="1081" y="687"/>
                  </a:cubicBezTo>
                  <a:lnTo>
                    <a:pt x="1081" y="687"/>
                  </a:lnTo>
                  <a:cubicBezTo>
                    <a:pt x="1081" y="688"/>
                    <a:pt x="1082" y="689"/>
                    <a:pt x="1082" y="690"/>
                  </a:cubicBezTo>
                  <a:lnTo>
                    <a:pt x="1082" y="690"/>
                  </a:lnTo>
                  <a:cubicBezTo>
                    <a:pt x="1078" y="683"/>
                    <a:pt x="1076" y="681"/>
                    <a:pt x="1074" y="681"/>
                  </a:cubicBezTo>
                  <a:lnTo>
                    <a:pt x="1074" y="681"/>
                  </a:lnTo>
                  <a:cubicBezTo>
                    <a:pt x="1070" y="681"/>
                    <a:pt x="1081" y="720"/>
                    <a:pt x="1087" y="753"/>
                  </a:cubicBezTo>
                  <a:lnTo>
                    <a:pt x="1087" y="753"/>
                  </a:lnTo>
                  <a:cubicBezTo>
                    <a:pt x="1088" y="751"/>
                    <a:pt x="1089" y="748"/>
                    <a:pt x="1090" y="746"/>
                  </a:cubicBezTo>
                  <a:lnTo>
                    <a:pt x="1090" y="746"/>
                  </a:lnTo>
                  <a:cubicBezTo>
                    <a:pt x="1090" y="751"/>
                    <a:pt x="1090" y="757"/>
                    <a:pt x="1088" y="763"/>
                  </a:cubicBezTo>
                  <a:lnTo>
                    <a:pt x="1088" y="763"/>
                  </a:lnTo>
                  <a:cubicBezTo>
                    <a:pt x="1088" y="760"/>
                    <a:pt x="1087" y="757"/>
                    <a:pt x="1087" y="753"/>
                  </a:cubicBezTo>
                  <a:lnTo>
                    <a:pt x="1087" y="753"/>
                  </a:lnTo>
                  <a:cubicBezTo>
                    <a:pt x="1074" y="780"/>
                    <a:pt x="1072" y="791"/>
                    <a:pt x="1074" y="791"/>
                  </a:cubicBezTo>
                  <a:cubicBezTo>
                    <a:pt x="1077" y="791"/>
                    <a:pt x="1084" y="778"/>
                    <a:pt x="1088" y="763"/>
                  </a:cubicBezTo>
                  <a:lnTo>
                    <a:pt x="1088" y="763"/>
                  </a:lnTo>
                  <a:cubicBezTo>
                    <a:pt x="1090" y="771"/>
                    <a:pt x="1090" y="779"/>
                    <a:pt x="1090" y="785"/>
                  </a:cubicBezTo>
                  <a:cubicBezTo>
                    <a:pt x="1072" y="989"/>
                    <a:pt x="920" y="1087"/>
                    <a:pt x="767" y="1087"/>
                  </a:cubicBezTo>
                  <a:cubicBezTo>
                    <a:pt x="599" y="1087"/>
                    <a:pt x="429" y="969"/>
                    <a:pt x="429" y="746"/>
                  </a:cubicBezTo>
                  <a:cubicBezTo>
                    <a:pt x="429" y="682"/>
                    <a:pt x="443" y="628"/>
                    <a:pt x="466" y="583"/>
                  </a:cubicBezTo>
                  <a:lnTo>
                    <a:pt x="466" y="583"/>
                  </a:lnTo>
                  <a:cubicBezTo>
                    <a:pt x="490" y="601"/>
                    <a:pt x="515" y="616"/>
                    <a:pt x="541" y="628"/>
                  </a:cubicBezTo>
                  <a:lnTo>
                    <a:pt x="541" y="628"/>
                  </a:lnTo>
                  <a:cubicBezTo>
                    <a:pt x="521" y="612"/>
                    <a:pt x="497" y="592"/>
                    <a:pt x="471" y="575"/>
                  </a:cubicBezTo>
                  <a:lnTo>
                    <a:pt x="471" y="575"/>
                  </a:lnTo>
                  <a:cubicBezTo>
                    <a:pt x="528" y="475"/>
                    <a:pt x="635" y="425"/>
                    <a:pt x="745" y="425"/>
                  </a:cubicBezTo>
                  <a:close/>
                  <a:moveTo>
                    <a:pt x="689" y="1"/>
                  </a:moveTo>
                  <a:cubicBezTo>
                    <a:pt x="579" y="1"/>
                    <a:pt x="473" y="40"/>
                    <a:pt x="390" y="123"/>
                  </a:cubicBezTo>
                  <a:cubicBezTo>
                    <a:pt x="273" y="279"/>
                    <a:pt x="157" y="473"/>
                    <a:pt x="118" y="668"/>
                  </a:cubicBezTo>
                  <a:cubicBezTo>
                    <a:pt x="1" y="823"/>
                    <a:pt x="118" y="1057"/>
                    <a:pt x="312" y="1096"/>
                  </a:cubicBezTo>
                  <a:cubicBezTo>
                    <a:pt x="576" y="1192"/>
                    <a:pt x="914" y="1317"/>
                    <a:pt x="1226" y="1317"/>
                  </a:cubicBezTo>
                  <a:cubicBezTo>
                    <a:pt x="1419" y="1317"/>
                    <a:pt x="1603" y="1269"/>
                    <a:pt x="1752" y="1135"/>
                  </a:cubicBezTo>
                  <a:cubicBezTo>
                    <a:pt x="1947" y="862"/>
                    <a:pt x="1986" y="512"/>
                    <a:pt x="1830" y="201"/>
                  </a:cubicBezTo>
                  <a:cubicBezTo>
                    <a:pt x="1745" y="64"/>
                    <a:pt x="1607" y="3"/>
                    <a:pt x="1473" y="3"/>
                  </a:cubicBezTo>
                  <a:cubicBezTo>
                    <a:pt x="1314" y="3"/>
                    <a:pt x="1160" y="89"/>
                    <a:pt x="1103" y="239"/>
                  </a:cubicBezTo>
                  <a:lnTo>
                    <a:pt x="1103" y="239"/>
                  </a:lnTo>
                  <a:cubicBezTo>
                    <a:pt x="1081" y="178"/>
                    <a:pt x="1038" y="123"/>
                    <a:pt x="974" y="84"/>
                  </a:cubicBezTo>
                  <a:cubicBezTo>
                    <a:pt x="883" y="30"/>
                    <a:pt x="785" y="1"/>
                    <a:pt x="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403;p47"/>
          <p:cNvSpPr txBox="1">
            <a:spLocks/>
          </p:cNvSpPr>
          <p:nvPr/>
        </p:nvSpPr>
        <p:spPr>
          <a:xfrm>
            <a:off x="603261" y="13459"/>
            <a:ext cx="16755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66914" y="714858"/>
            <a:ext cx="3060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3788" y="950451"/>
            <a:ext cx="1520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Những ý nghĩa đặc biệt trong Quốc kỳ Việt Nam - I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61" y="92517"/>
            <a:ext cx="1338981" cy="8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Quốc huy Việt Nam ngày ấy và bây giờ | Thời sự | Thanh Niê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48" y="14950"/>
            <a:ext cx="990699" cy="10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86439" y="983879"/>
            <a:ext cx="154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Ý Nghĩa Hoa Sen Hồng – Quốc Hoa Việt Nam Trong Đời Số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74" y="13459"/>
            <a:ext cx="1459453" cy="9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757141" y="925371"/>
            <a:ext cx="154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8459" y="2414652"/>
            <a:ext cx="154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 descr="Quốc hội Việt Nam là Quốc hội dân chủ, của dân, do dân, vì dân | Tạp chí  Tuyên giá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36" y="1389350"/>
            <a:ext cx="1471607" cy="9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841760" y="2448126"/>
            <a:ext cx="2071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2" descr="Ngày Quốc khánh Việt Nam 2021 là ngày nào? Nguồn gốc và ý nghĩa lịch sử  ngày 2/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01" y="1346468"/>
            <a:ext cx="1786480" cy="10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180232" y="2329786"/>
            <a:ext cx="1758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4" descr="Áo dài - Quốc phục Việt chưa bao giờ mai mộ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38" y="1381338"/>
            <a:ext cx="1391976" cy="9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Bắc Giang: Treo cờ rủ, dừng hoạt động vui chơi, giải trí thực hiện Quốc  tang nguyên Tổng Bí thư Lê Khả Phiêu - Chi tiết Chính sách mới - UBND Tỉn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59" y="3282118"/>
            <a:ext cx="1606944" cy="10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Lễ truy điệu và an táng nguyên Tổng Bí thư Lê Khả Phiê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0" y="3282118"/>
            <a:ext cx="1697732" cy="10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019855" y="4410626"/>
            <a:ext cx="1731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tang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2" descr="Tăng cường quốc phòng - an ninh, bảo vệ vững chắc Tổ quốc Việt Nam xã hộ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20" y="3149931"/>
            <a:ext cx="1720692" cy="11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4792339" y="4310119"/>
            <a:ext cx="1928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80278" y="4758363"/>
            <a:ext cx="1432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2" descr="Hát quốc ca, niềm tự hào và trách nhiệm của người Việt Nam | Gia An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78" y="2895998"/>
            <a:ext cx="1309092" cy="19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99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53" grpId="0"/>
      <p:bldP spid="55" grpId="0"/>
      <p:bldP spid="56" grpId="0"/>
      <p:bldP spid="61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58663"/>
              </p:ext>
            </p:extLst>
          </p:nvPr>
        </p:nvGraphicFramePr>
        <p:xfrm>
          <a:off x="0" y="2"/>
          <a:ext cx="9144000" cy="5143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0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67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Nghĩa</a:t>
                      </a:r>
                      <a:r>
                        <a:rPr lang="en-US" sz="24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Vệ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</a:t>
                      </a:r>
                      <a:r>
                        <a:rPr lang="vi-VN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ảo vệ Tổ quốc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Ái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Yêu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3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hát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thức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một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dùng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trong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những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nghi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ễ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trọng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thể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dân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dân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một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1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hồn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</a:t>
                      </a:r>
                      <a:r>
                        <a:rPr lang="en-SG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inh</a:t>
                      </a:r>
                      <a:r>
                        <a:rPr lang="en-SG" sz="2000" b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thần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đặc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biệt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tạo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nên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sức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sống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một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dân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tộc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huy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</a:t>
                      </a:r>
                      <a:r>
                        <a:rPr lang="en-SG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uy</a:t>
                      </a:r>
                      <a:r>
                        <a:rPr lang="en-SG" sz="2000" b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hiệu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tượng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trưng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cho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một</a:t>
                      </a:r>
                      <a:r>
                        <a:rPr lang="en-SG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SG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hội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Cơ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quyết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định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các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vấn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đề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trọng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đại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đất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7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hoa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Loài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hoa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tượng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trưng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cho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một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tang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Lễ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tang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cấp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gia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87664"/>
              </p:ext>
            </p:extLst>
          </p:nvPr>
        </p:nvGraphicFramePr>
        <p:xfrm>
          <a:off x="0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0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9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Nghĩa</a:t>
                      </a:r>
                      <a:r>
                        <a:rPr lang="en-US" sz="2000" b="1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giáo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Tôn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giáo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đất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6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hiệu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gọi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thức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một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đất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một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gia</a:t>
                      </a:r>
                      <a:endParaRPr lang="en-US" sz="2000" b="1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4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Khánh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Ngày lễ chính thức lớn nhất của quốc gia vì nó được coi là ngày khai sinh của một quốc gia, một dân tộc.</a:t>
                      </a:r>
                      <a:endParaRPr lang="vi-VN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ngữ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Tiếng nói chung của cả nước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74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phục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Quần áo truyền thống của dân tộc một nước, thường mặc trong những ngày lễ, ngày hội lớn.</a:t>
                      </a:r>
                      <a:endParaRPr lang="vi-VN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sách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Chính sách lớn, quan trọng của Nhà nước.</a:t>
                      </a:r>
                      <a:endParaRPr lang="vi-VN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74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sự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Việc lớn của đất nước; việc nước, lo việc quốc sự, bàn quốc sự.</a:t>
                      </a:r>
                      <a:endParaRPr lang="vi-VN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sử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Lịch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sử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1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đất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nước</a:t>
                      </a:r>
                      <a:r>
                        <a:rPr lang="en-US" sz="2000" b="1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.</a:t>
                      </a:r>
                      <a:endParaRPr lang="vi-VN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tế</a:t>
                      </a:r>
                      <a:endParaRPr lang="en-US" sz="20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các nước trên thế giới trong quan hệ với nhau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66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83511"/>
              </p:ext>
            </p:extLst>
          </p:nvPr>
        </p:nvGraphicFramePr>
        <p:xfrm>
          <a:off x="0" y="0"/>
          <a:ext cx="9144000" cy="317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0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063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Từ</a:t>
                      </a:r>
                      <a:r>
                        <a:rPr lang="en-US" sz="2000" b="1" i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Nghĩa</a:t>
                      </a:r>
                      <a:r>
                        <a:rPr lang="en-US" sz="2000" b="1" i="0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endParaRPr lang="en-US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88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i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trượng</a:t>
                      </a:r>
                      <a:endParaRPr lang="en-US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vi-VN" sz="20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 gọi tên trong hoàng tộc – Cha </a:t>
                      </a:r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vợ vua</a:t>
                      </a:r>
                      <a:endParaRPr lang="vi-VN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88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i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vương</a:t>
                      </a:r>
                      <a:endParaRPr lang="en-US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Vua một nước</a:t>
                      </a:r>
                      <a:endParaRPr lang="vi-VN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66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i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trạng</a:t>
                      </a:r>
                      <a:endParaRPr lang="en-US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 Trạng nguyên của cả nước</a:t>
                      </a:r>
                      <a:endParaRPr lang="vi-VN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88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i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túy</a:t>
                      </a:r>
                      <a:endParaRPr lang="en-US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Đặc sắc về tinh thần và về vật chất vốn có của một dân tộc, và nói lên đức tính ưu việt của dân tộc ấy</a:t>
                      </a:r>
                      <a:endParaRPr lang="vi-VN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835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Quốc</a:t>
                      </a:r>
                      <a:r>
                        <a:rPr lang="en-US" sz="2000" b="1" i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000" b="1" i="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phòng</a:t>
                      </a:r>
                      <a:endParaRPr lang="en-US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Arial"/>
                        </a:rPr>
                        <a:t>Việc giữ gìn chủ quyền và an ninh của đất nước </a:t>
                      </a:r>
                    </a:p>
                    <a:p>
                      <a:endParaRPr lang="vi-VN" sz="2000" b="1" i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14884" y="3658418"/>
            <a:ext cx="295751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Để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tìm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được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theo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tiếng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đã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cho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sẵn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, ta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cần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chú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ý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điều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gì</a:t>
            </a:r>
            <a:r>
              <a:rPr lang="en-US" altLang="vi-VN" sz="2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?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43225" y="3674983"/>
            <a:ext cx="685800" cy="514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44416" y="4189333"/>
            <a:ext cx="742950" cy="400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87365" y="3455908"/>
            <a:ext cx="4733065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err="1">
                <a:latin typeface="Times" pitchFamily="18" charset="0"/>
                <a:cs typeface="Times" pitchFamily="18" charset="0"/>
              </a:rPr>
              <a:t>Hiểu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tiếng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cho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687366" y="4404836"/>
            <a:ext cx="5726978" cy="415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100" b="1" dirty="0" err="1">
                <a:latin typeface="Times" pitchFamily="18" charset="0"/>
                <a:cs typeface="Times" pitchFamily="18" charset="0"/>
              </a:rPr>
              <a:t>Từ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tìm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phải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chứa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tiếng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100" b="1" dirty="0" err="1">
                <a:latin typeface="Times" pitchFamily="18" charset="0"/>
                <a:cs typeface="Times" pitchFamily="18" charset="0"/>
              </a:rPr>
              <a:t>đó</a:t>
            </a:r>
            <a:r>
              <a:rPr lang="en-US" sz="2100" b="1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80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59899" y="9054"/>
            <a:ext cx="4514315" cy="2692133"/>
            <a:chOff x="-1175370" y="530977"/>
            <a:chExt cx="4514315" cy="2606566"/>
          </a:xfrm>
        </p:grpSpPr>
        <p:sp>
          <p:nvSpPr>
            <p:cNvPr id="82" name="Cloud 81"/>
            <p:cNvSpPr/>
            <p:nvPr/>
          </p:nvSpPr>
          <p:spPr>
            <a:xfrm rot="867950">
              <a:off x="-1175370" y="530977"/>
              <a:ext cx="4403834" cy="2606566"/>
            </a:xfrm>
            <a:prstGeom prst="cloud">
              <a:avLst/>
            </a:prstGeom>
            <a:solidFill>
              <a:srgbClr val="4E5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2934" y="1772405"/>
              <a:ext cx="32560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loud 3"/>
          <p:cNvSpPr/>
          <p:nvPr/>
        </p:nvSpPr>
        <p:spPr>
          <a:xfrm>
            <a:off x="-458226" y="-916917"/>
            <a:ext cx="4403834" cy="2244244"/>
          </a:xfrm>
          <a:prstGeom prst="cloud">
            <a:avLst/>
          </a:prstGeom>
          <a:solidFill>
            <a:srgbClr val="B9E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690552" y="684875"/>
            <a:ext cx="835523" cy="539697"/>
            <a:chOff x="5084391" y="4183682"/>
            <a:chExt cx="504064" cy="325595"/>
          </a:xfrm>
        </p:grpSpPr>
        <p:sp>
          <p:nvSpPr>
            <p:cNvPr id="233" name="Google Shape;233;p16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1488" y="109643"/>
            <a:ext cx="2018245" cy="1659513"/>
            <a:chOff x="4076540" y="69811"/>
            <a:chExt cx="2018245" cy="1659513"/>
          </a:xfrm>
        </p:grpSpPr>
        <p:pic>
          <p:nvPicPr>
            <p:cNvPr id="26" name="Picture 25" descr="Vector phố cổ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41" b="89686" l="0" r="100000">
                          <a14:foregroundMark x1="48000" y1="40807" x2="60167" y2="35874"/>
                          <a14:foregroundMark x1="18500" y1="74664" x2="29000" y2="73318"/>
                          <a14:foregroundMark x1="60667" y1="35202" x2="70833" y2="43049"/>
                          <a14:foregroundMark x1="71833" y1="42377" x2="71833" y2="42377"/>
                          <a14:foregroundMark x1="36500" y1="45067" x2="45333" y2="45067"/>
                          <a14:backgroundMark x1="31000" y1="53363" x2="33667" y2="52018"/>
                          <a14:backgroundMark x1="34167" y1="51794" x2="34167" y2="51794"/>
                          <a14:backgroundMark x1="47167" y1="49552" x2="46333" y2="51345"/>
                          <a14:backgroundMark x1="46333" y1="51345" x2="46333" y2="51345"/>
                          <a14:backgroundMark x1="46333" y1="51345" x2="46333" y2="51345"/>
                          <a14:backgroundMark x1="46500" y1="51345" x2="46500" y2="51345"/>
                          <a14:backgroundMark x1="31167" y1="57623" x2="31167" y2="57623"/>
                          <a14:backgroundMark x1="47333" y1="47534" x2="47333" y2="475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540" y="69811"/>
              <a:ext cx="1849956" cy="1114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80" name="TextBox 179"/>
            <p:cNvSpPr txBox="1"/>
            <p:nvPr/>
          </p:nvSpPr>
          <p:spPr>
            <a:xfrm>
              <a:off x="4104469" y="1267659"/>
              <a:ext cx="1990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a.Quê</a:t>
              </a:r>
              <a:r>
                <a:rPr lang="en-US" sz="24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endParaRPr lang="en-US" sz="2400" b="1" dirty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332632" y="192562"/>
            <a:ext cx="405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25385" y="205205"/>
            <a:ext cx="2065500" cy="1560129"/>
            <a:chOff x="6625385" y="205205"/>
            <a:chExt cx="2065500" cy="1560129"/>
          </a:xfrm>
        </p:grpSpPr>
        <p:sp>
          <p:nvSpPr>
            <p:cNvPr id="181" name="TextBox 180"/>
            <p:cNvSpPr txBox="1"/>
            <p:nvPr/>
          </p:nvSpPr>
          <p:spPr>
            <a:xfrm>
              <a:off x="6874933" y="1303669"/>
              <a:ext cx="15806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b.Quê</a:t>
              </a:r>
              <a:r>
                <a:rPr lang="en-US" sz="24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2400" b="1" dirty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Nhớ mùa gặt quê nhà - Báo Đắk Lắk điện tử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385" y="205205"/>
              <a:ext cx="2065500" cy="10815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2" name="Group 11"/>
          <p:cNvGrpSpPr/>
          <p:nvPr/>
        </p:nvGrpSpPr>
        <p:grpSpPr>
          <a:xfrm>
            <a:off x="1139992" y="2460074"/>
            <a:ext cx="2370386" cy="1697248"/>
            <a:chOff x="4957489" y="2031928"/>
            <a:chExt cx="2104409" cy="1697248"/>
          </a:xfrm>
        </p:grpSpPr>
        <p:sp>
          <p:nvSpPr>
            <p:cNvPr id="182" name="TextBox 181"/>
            <p:cNvSpPr txBox="1"/>
            <p:nvPr/>
          </p:nvSpPr>
          <p:spPr>
            <a:xfrm>
              <a:off x="4957489" y="3267511"/>
              <a:ext cx="2104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c.Quê</a:t>
              </a:r>
              <a:r>
                <a:rPr lang="en-US" sz="24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4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endParaRPr lang="en-US" sz="2400" b="1" dirty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Lịch sử cội nguồn đất Việt - trích bài giảng TT. Thích Chân Qua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122" y="2031928"/>
              <a:ext cx="1943142" cy="12355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726537" y="2651320"/>
            <a:ext cx="2989474" cy="1749140"/>
            <a:chOff x="2097359" y="2961376"/>
            <a:chExt cx="2989474" cy="1749140"/>
          </a:xfrm>
        </p:grpSpPr>
        <p:sp>
          <p:nvSpPr>
            <p:cNvPr id="184" name="TextBox 183"/>
            <p:cNvSpPr txBox="1"/>
            <p:nvPr/>
          </p:nvSpPr>
          <p:spPr>
            <a:xfrm>
              <a:off x="2097359" y="4279629"/>
              <a:ext cx="298947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d.Nơi</a:t>
              </a:r>
              <a:r>
                <a:rPr lang="en-US" sz="22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chôn</a:t>
              </a:r>
              <a:r>
                <a:rPr lang="en-US" sz="22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22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200" b="1" dirty="0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4E5C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rốn</a:t>
              </a:r>
              <a:endParaRPr lang="en-US" sz="2200" b="1" dirty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0" name="Picture 6" descr="Nghị luận về bài thơ Nói với con của Y Phươ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073" y="2961376"/>
              <a:ext cx="2235887" cy="123952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3547962" y="1690429"/>
            <a:ext cx="25732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3"/>
          <p:cNvSpPr>
            <a:spLocks noChangeArrowheads="1"/>
          </p:cNvSpPr>
          <p:nvPr/>
        </p:nvSpPr>
        <p:spPr bwMode="auto">
          <a:xfrm>
            <a:off x="6625385" y="1769156"/>
            <a:ext cx="2531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98405" y="4007020"/>
            <a:ext cx="4710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1" name="Rectangle 5"/>
          <p:cNvSpPr>
            <a:spLocks noChangeArrowheads="1"/>
          </p:cNvSpPr>
          <p:nvPr/>
        </p:nvSpPr>
        <p:spPr bwMode="auto">
          <a:xfrm>
            <a:off x="5190732" y="4312503"/>
            <a:ext cx="4071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448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90" grpId="0"/>
      <p:bldP spid="1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0691" y="-987743"/>
            <a:ext cx="10224757" cy="2672766"/>
            <a:chOff x="-545326" y="-1292512"/>
            <a:chExt cx="4635371" cy="2505224"/>
          </a:xfrm>
        </p:grpSpPr>
        <p:sp>
          <p:nvSpPr>
            <p:cNvPr id="6" name="Cloud 5"/>
            <p:cNvSpPr/>
            <p:nvPr/>
          </p:nvSpPr>
          <p:spPr>
            <a:xfrm rot="185885">
              <a:off x="-545326" y="-1292512"/>
              <a:ext cx="4635371" cy="250522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98" y="-241309"/>
              <a:ext cx="3915112" cy="89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Khi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đặt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câu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từ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cụm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từ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cho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trước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ta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chú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ý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gì</a:t>
              </a:r>
              <a:r>
                <a:rPr lang="en-US" sz="2800" b="1" i="1" dirty="0">
                  <a:solidFill>
                    <a:srgbClr val="00206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082455" y="1807634"/>
            <a:ext cx="7129198" cy="33316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smtClean="0">
                <a:solidFill>
                  <a:srgbClr val="4E5CA0"/>
                </a:solidFill>
                <a:latin typeface="Times New Roman" pitchFamily="18" charset="0"/>
                <a:cs typeface="Times New Roman" pitchFamily="18" charset="0"/>
              </a:rPr>
              <a:t>YÊU CẦU KHI ĐẶT CÂU:</a:t>
            </a:r>
          </a:p>
          <a:p>
            <a:pPr algn="ctr">
              <a:defRPr/>
            </a:pPr>
            <a:endParaRPr lang="en-US" sz="22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3849219" y="1419101"/>
            <a:ext cx="199031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endParaRPr lang="en-US" sz="2400" b="1" dirty="0">
              <a:solidFill>
                <a:srgbClr val="4E5C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9219" y="2543381"/>
            <a:ext cx="2398413" cy="461665"/>
          </a:xfrm>
          <a:prstGeom prst="rect">
            <a:avLst/>
          </a:prstGeom>
          <a:solidFill>
            <a:srgbClr val="D2E1FA"/>
          </a:solidFill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cha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tổ</a:t>
            </a:r>
            <a:endParaRPr lang="en-US" sz="2400" b="1" dirty="0">
              <a:solidFill>
                <a:srgbClr val="4E5C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9220" y="3810352"/>
            <a:ext cx="3244799" cy="461665"/>
          </a:xfrm>
          <a:prstGeom prst="rect">
            <a:avLst/>
          </a:prstGeom>
          <a:solidFill>
            <a:srgbClr val="AAE0B0"/>
          </a:solidFill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chôn</a:t>
            </a: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rau</a:t>
            </a: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cắt</a:t>
            </a:r>
            <a:r>
              <a:rPr lang="en-US" sz="2400" b="1" dirty="0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E5C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rốn</a:t>
            </a:r>
            <a:endParaRPr lang="en-US" sz="2400" b="1" dirty="0">
              <a:solidFill>
                <a:srgbClr val="4E5C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220" y="766658"/>
            <a:ext cx="529478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Tôi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rất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hào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Việt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Nam –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hương</a:t>
            </a:r>
            <a:r>
              <a:rPr lang="en-SG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tôi</a:t>
            </a:r>
            <a:r>
              <a:rPr lang="en-SG" sz="20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9220" y="1885852"/>
            <a:ext cx="529478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SG" sz="2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Đổng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tôi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9219" y="2982700"/>
            <a:ext cx="5156649" cy="707886"/>
          </a:xfrm>
          <a:prstGeom prst="rect">
            <a:avLst/>
          </a:prstGeom>
          <a:solidFill>
            <a:srgbClr val="88D0F4"/>
          </a:solidFill>
        </p:spPr>
        <p:txBody>
          <a:bodyPr wrap="square">
            <a:spAutoFit/>
          </a:bodyPr>
          <a:lstStyle/>
          <a:p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Ai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đi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đâu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cũng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cha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đất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tổ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9220" y="292192"/>
            <a:ext cx="19903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a.Quê</a:t>
            </a:r>
            <a:r>
              <a:rPr lang="en-US" sz="24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4E5C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159899" y="9054"/>
            <a:ext cx="4514315" cy="2692133"/>
            <a:chOff x="-1175370" y="530977"/>
            <a:chExt cx="4514315" cy="2606566"/>
          </a:xfrm>
        </p:grpSpPr>
        <p:sp>
          <p:nvSpPr>
            <p:cNvPr id="23" name="Cloud 22"/>
            <p:cNvSpPr/>
            <p:nvPr/>
          </p:nvSpPr>
          <p:spPr>
            <a:xfrm rot="867950">
              <a:off x="-1175370" y="530977"/>
              <a:ext cx="4403834" cy="2606566"/>
            </a:xfrm>
            <a:prstGeom prst="cloud">
              <a:avLst/>
            </a:prstGeom>
            <a:solidFill>
              <a:srgbClr val="4E5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934" y="1772405"/>
              <a:ext cx="32560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loud 24"/>
          <p:cNvSpPr/>
          <p:nvPr/>
        </p:nvSpPr>
        <p:spPr>
          <a:xfrm>
            <a:off x="-458226" y="-916917"/>
            <a:ext cx="4403834" cy="2244244"/>
          </a:xfrm>
          <a:prstGeom prst="cloud">
            <a:avLst/>
          </a:prstGeom>
          <a:solidFill>
            <a:srgbClr val="B9E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2632" y="192562"/>
            <a:ext cx="405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9220" y="4272017"/>
            <a:ext cx="5294780" cy="707886"/>
          </a:xfrm>
          <a:prstGeom prst="rect">
            <a:avLst/>
          </a:prstGeom>
          <a:solidFill>
            <a:srgbClr val="6CCA77"/>
          </a:solidFill>
        </p:spPr>
        <p:txBody>
          <a:bodyPr wrap="square">
            <a:spAutoFit/>
          </a:bodyPr>
          <a:lstStyle/>
          <a:p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Dù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đi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đâu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xa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tôi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vẫn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luôn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chôn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rau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cắt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u="sng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rốn</a:t>
            </a:r>
            <a:r>
              <a:rPr lang="en-SG" sz="2000" b="1" u="sng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SG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SG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403;p47"/>
          <p:cNvSpPr txBox="1">
            <a:spLocks/>
          </p:cNvSpPr>
          <p:nvPr/>
        </p:nvSpPr>
        <p:spPr>
          <a:xfrm>
            <a:off x="5259177" y="-37468"/>
            <a:ext cx="318026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28961"/>
              </p:ext>
            </p:extLst>
          </p:nvPr>
        </p:nvGraphicFramePr>
        <p:xfrm>
          <a:off x="510928" y="346729"/>
          <a:ext cx="4960880" cy="4572000"/>
        </p:xfrm>
        <a:graphic>
          <a:graphicData uri="http://schemas.openxmlformats.org/drawingml/2006/table">
            <a:tbl>
              <a:tblPr firstRow="1" bandRow="1">
                <a:tableStyleId>{1748CE60-DA71-4037-A5D5-3DDB589088F7}</a:tableStyleId>
              </a:tblPr>
              <a:tblGrid>
                <a:gridCol w="496088">
                  <a:extLst>
                    <a:ext uri="{9D8B030D-6E8A-4147-A177-3AD203B41FA5}">
                      <a16:colId xmlns:a16="http://schemas.microsoft.com/office/drawing/2014/main" xmlns="" val="2045507478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3289805558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3162871251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2100312701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2595482034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757555419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2753599703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3431757477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3539835502"/>
                    </a:ext>
                  </a:extLst>
                </a:gridCol>
                <a:gridCol w="496088">
                  <a:extLst>
                    <a:ext uri="{9D8B030D-6E8A-4147-A177-3AD203B41FA5}">
                      <a16:colId xmlns:a16="http://schemas.microsoft.com/office/drawing/2014/main" xmlns="" val="1492748177"/>
                    </a:ext>
                  </a:extLst>
                </a:gridCol>
              </a:tblGrid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299824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1320521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8253853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352707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556587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Ỳ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4419187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3254010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18715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191351"/>
                  </a:ext>
                </a:extLst>
              </a:tr>
              <a:tr h="4305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77854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194" y="349666"/>
            <a:ext cx="297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Ố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73524" y="380157"/>
            <a:ext cx="2806261" cy="383393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4975" y="4467928"/>
            <a:ext cx="351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   U   Ố    C    H   U  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19176" y="336408"/>
            <a:ext cx="413695" cy="3209060"/>
            <a:chOff x="5019176" y="336408"/>
            <a:chExt cx="413695" cy="3209060"/>
          </a:xfrm>
        </p:grpSpPr>
        <p:sp>
          <p:nvSpPr>
            <p:cNvPr id="15" name="TextBox 14"/>
            <p:cNvSpPr txBox="1"/>
            <p:nvPr/>
          </p:nvSpPr>
          <p:spPr>
            <a:xfrm>
              <a:off x="5019748" y="336408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4183" y="797947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9748" y="1264629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9748" y="1733202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9748" y="2172207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19748" y="2630014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19176" y="3083803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2622" y="1281916"/>
            <a:ext cx="432146" cy="2731547"/>
            <a:chOff x="5063736" y="358586"/>
            <a:chExt cx="432146" cy="2731547"/>
          </a:xfrm>
        </p:grpSpPr>
        <p:sp>
          <p:nvSpPr>
            <p:cNvPr id="26" name="TextBox 25"/>
            <p:cNvSpPr txBox="1"/>
            <p:nvPr/>
          </p:nvSpPr>
          <p:spPr>
            <a:xfrm>
              <a:off x="5064308" y="358586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65231" y="798073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67419" y="1263585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64308" y="1723204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97194" y="2160471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63736" y="2628468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Ử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17307" y="4023784"/>
            <a:ext cx="333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  U   Ố    C    N    G   Ữ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 rot="2495049">
            <a:off x="-145798" y="2602699"/>
            <a:ext cx="5787697" cy="458667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617306" y="4062919"/>
            <a:ext cx="3271522" cy="390721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Alternate Process 45"/>
          <p:cNvSpPr/>
          <p:nvPr/>
        </p:nvSpPr>
        <p:spPr>
          <a:xfrm>
            <a:off x="1003121" y="4516891"/>
            <a:ext cx="3325451" cy="383393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Alternate Process 46"/>
          <p:cNvSpPr/>
          <p:nvPr/>
        </p:nvSpPr>
        <p:spPr>
          <a:xfrm>
            <a:off x="5012965" y="380158"/>
            <a:ext cx="424492" cy="3126174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540602" y="1342221"/>
            <a:ext cx="424492" cy="2599157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Alternate Process 48"/>
          <p:cNvSpPr/>
          <p:nvPr/>
        </p:nvSpPr>
        <p:spPr>
          <a:xfrm>
            <a:off x="4515718" y="1333590"/>
            <a:ext cx="424492" cy="2651265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8" b="90000" l="3916" r="89759">
                        <a14:foregroundMark x1="11145" y1="44324" x2="16867" y2="49595"/>
                        <a14:foregroundMark x1="12651" y1="39730" x2="22289" y2="41486"/>
                        <a14:foregroundMark x1="21988" y1="41081" x2="21988" y2="41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34" y="-544707"/>
            <a:ext cx="2264224" cy="504676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501482" y="3108199"/>
            <a:ext cx="3576010" cy="1901097"/>
          </a:xfrm>
          <a:prstGeom prst="cloudCallout">
            <a:avLst>
              <a:gd name="adj1" fmla="val 16018"/>
              <a:gd name="adj2" fmla="val -1113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92306" y="3676607"/>
            <a:ext cx="3330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b="1" dirty="0" err="1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2600" b="1" dirty="0" smtClean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b="1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31658" y="1298492"/>
            <a:ext cx="421010" cy="2702291"/>
            <a:chOff x="6167346" y="534179"/>
            <a:chExt cx="421010" cy="2702291"/>
          </a:xfrm>
        </p:grpSpPr>
        <p:grpSp>
          <p:nvGrpSpPr>
            <p:cNvPr id="33" name="Group 32"/>
            <p:cNvGrpSpPr/>
            <p:nvPr/>
          </p:nvGrpSpPr>
          <p:grpSpPr>
            <a:xfrm>
              <a:off x="6167346" y="941694"/>
              <a:ext cx="421010" cy="2294776"/>
              <a:chOff x="5041986" y="358586"/>
              <a:chExt cx="421010" cy="229477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4308" y="358586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41986" y="840154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63736" y="1265142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041986" y="1744036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041986" y="2191697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Ế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172789" y="534179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016413" y="3075401"/>
            <a:ext cx="39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4613" y="801018"/>
            <a:ext cx="4406661" cy="4106087"/>
            <a:chOff x="534613" y="801018"/>
            <a:chExt cx="4406661" cy="4106087"/>
          </a:xfrm>
        </p:grpSpPr>
        <p:grpSp>
          <p:nvGrpSpPr>
            <p:cNvPr id="54" name="Group 53"/>
            <p:cNvGrpSpPr/>
            <p:nvPr/>
          </p:nvGrpSpPr>
          <p:grpSpPr>
            <a:xfrm>
              <a:off x="534613" y="801018"/>
              <a:ext cx="3382670" cy="3228856"/>
              <a:chOff x="5399878" y="-1900313"/>
              <a:chExt cx="3382670" cy="322885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399878" y="-1900313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13490" y="-1436703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427402" y="-935875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906172" y="-512991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415733" y="-73867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383860" y="866878"/>
                <a:ext cx="39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542586" y="4445440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25126" y="4023784"/>
              <a:ext cx="39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3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62" y="168870"/>
            <a:ext cx="8075438" cy="7477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105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316" y="103122"/>
            <a:ext cx="1925328" cy="879244"/>
          </a:xfrm>
        </p:spPr>
        <p:txBody>
          <a:bodyPr>
            <a:noAutofit/>
          </a:bodyPr>
          <a:lstStyle/>
          <a:p>
            <a:r>
              <a:rPr lang="en-US" sz="40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lá cờ Việt Nam tuyệt đẹp">
            <a:extLst>
              <a:ext uri="{FF2B5EF4-FFF2-40B4-BE49-F238E27FC236}">
                <a16:creationId xmlns:a16="http://schemas.microsoft.com/office/drawing/2014/main" xmlns="" id="{10CD7AB2-43B1-41E2-BAA9-A1D6B1DA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99754"/>
            <a:ext cx="5029958" cy="40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21444"/>
            <a:ext cx="6858000" cy="52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5" name="Google Shape;356;p32"/>
          <p:cNvGrpSpPr>
            <a:grpSpLocks/>
          </p:cNvGrpSpPr>
          <p:nvPr/>
        </p:nvGrpSpPr>
        <p:grpSpPr bwMode="auto">
          <a:xfrm>
            <a:off x="1143001" y="3874294"/>
            <a:ext cx="973931" cy="1166813"/>
            <a:chOff x="8052053" y="4004279"/>
            <a:chExt cx="1298882" cy="1166287"/>
          </a:xfrm>
        </p:grpSpPr>
        <p:sp>
          <p:nvSpPr>
            <p:cNvPr id="35" name="Google Shape;357;p32">
              <a:extLst/>
            </p:cNvPr>
            <p:cNvSpPr/>
            <p:nvPr/>
          </p:nvSpPr>
          <p:spPr>
            <a:xfrm>
              <a:off x="8363277" y="4751655"/>
              <a:ext cx="12703" cy="4760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358;p32">
              <a:extLst/>
            </p:cNvPr>
            <p:cNvSpPr/>
            <p:nvPr/>
          </p:nvSpPr>
          <p:spPr>
            <a:xfrm>
              <a:off x="8369628" y="4757606"/>
              <a:ext cx="11116" cy="5950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359;p32">
              <a:extLst/>
            </p:cNvPr>
            <p:cNvSpPr/>
            <p:nvPr/>
          </p:nvSpPr>
          <p:spPr>
            <a:xfrm>
              <a:off x="8374392" y="4795688"/>
              <a:ext cx="17466" cy="5950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Google Shape;360;p32">
              <a:extLst/>
            </p:cNvPr>
            <p:cNvSpPr/>
            <p:nvPr/>
          </p:nvSpPr>
          <p:spPr>
            <a:xfrm>
              <a:off x="8377568" y="4804019"/>
              <a:ext cx="14290" cy="7141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Google Shape;361;p32">
              <a:extLst/>
            </p:cNvPr>
            <p:cNvSpPr/>
            <p:nvPr/>
          </p:nvSpPr>
          <p:spPr>
            <a:xfrm>
              <a:off x="8572876" y="5000384"/>
              <a:ext cx="11116" cy="4760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Google Shape;362;p32">
              <a:extLst/>
            </p:cNvPr>
            <p:cNvSpPr/>
            <p:nvPr/>
          </p:nvSpPr>
          <p:spPr>
            <a:xfrm>
              <a:off x="8539531" y="5000384"/>
              <a:ext cx="12703" cy="5950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Google Shape;363;p32">
              <a:extLst/>
            </p:cNvPr>
            <p:cNvSpPr/>
            <p:nvPr/>
          </p:nvSpPr>
          <p:spPr>
            <a:xfrm>
              <a:off x="8544294" y="5013474"/>
              <a:ext cx="12703" cy="595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Google Shape;364;p32">
              <a:extLst/>
            </p:cNvPr>
            <p:cNvSpPr/>
            <p:nvPr/>
          </p:nvSpPr>
          <p:spPr>
            <a:xfrm>
              <a:off x="8576052" y="5037276"/>
              <a:ext cx="23819" cy="5951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Google Shape;365;p32">
              <a:extLst/>
            </p:cNvPr>
            <p:cNvSpPr/>
            <p:nvPr/>
          </p:nvSpPr>
          <p:spPr>
            <a:xfrm>
              <a:off x="8318816" y="4712382"/>
              <a:ext cx="362036" cy="119009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Google Shape;366;p32">
              <a:extLst/>
            </p:cNvPr>
            <p:cNvSpPr/>
            <p:nvPr/>
          </p:nvSpPr>
          <p:spPr>
            <a:xfrm>
              <a:off x="8318816" y="4742134"/>
              <a:ext cx="355684" cy="139241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Google Shape;367;p32">
              <a:extLst/>
            </p:cNvPr>
            <p:cNvSpPr/>
            <p:nvPr/>
          </p:nvSpPr>
          <p:spPr>
            <a:xfrm>
              <a:off x="8417264" y="4731424"/>
              <a:ext cx="14291" cy="5950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Google Shape;368;p32">
              <a:extLst/>
            </p:cNvPr>
            <p:cNvSpPr/>
            <p:nvPr/>
          </p:nvSpPr>
          <p:spPr>
            <a:xfrm>
              <a:off x="8417264" y="4738564"/>
              <a:ext cx="15879" cy="833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Google Shape;369;p32">
              <a:extLst/>
            </p:cNvPr>
            <p:cNvSpPr/>
            <p:nvPr/>
          </p:nvSpPr>
          <p:spPr>
            <a:xfrm>
              <a:off x="8458549" y="4740944"/>
              <a:ext cx="11116" cy="4760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Google Shape;370;p32">
              <a:extLst/>
            </p:cNvPr>
            <p:cNvSpPr/>
            <p:nvPr/>
          </p:nvSpPr>
          <p:spPr>
            <a:xfrm>
              <a:off x="8485543" y="4773076"/>
              <a:ext cx="19055" cy="8331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Google Shape;371;p32">
              <a:extLst/>
            </p:cNvPr>
            <p:cNvSpPr/>
            <p:nvPr/>
          </p:nvSpPr>
          <p:spPr>
            <a:xfrm>
              <a:off x="8487131" y="4779027"/>
              <a:ext cx="19055" cy="833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Google Shape;372;p32">
              <a:extLst/>
            </p:cNvPr>
            <p:cNvSpPr/>
            <p:nvPr/>
          </p:nvSpPr>
          <p:spPr>
            <a:xfrm>
              <a:off x="8488719" y="4737374"/>
              <a:ext cx="15879" cy="4760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Google Shape;373;p32">
              <a:extLst/>
            </p:cNvPr>
            <p:cNvSpPr/>
            <p:nvPr/>
          </p:nvSpPr>
          <p:spPr>
            <a:xfrm>
              <a:off x="8517301" y="4744514"/>
              <a:ext cx="6352" cy="3571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Google Shape;374;p32">
              <a:extLst/>
            </p:cNvPr>
            <p:cNvSpPr/>
            <p:nvPr/>
          </p:nvSpPr>
          <p:spPr>
            <a:xfrm>
              <a:off x="8745955" y="4538629"/>
              <a:ext cx="179429" cy="336795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Google Shape;375;p32">
              <a:extLst/>
            </p:cNvPr>
            <p:cNvSpPr/>
            <p:nvPr/>
          </p:nvSpPr>
          <p:spPr>
            <a:xfrm>
              <a:off x="8769773" y="4539819"/>
              <a:ext cx="155612" cy="323704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Google Shape;376;p32">
              <a:extLst/>
            </p:cNvPr>
            <p:cNvSpPr/>
            <p:nvPr/>
          </p:nvSpPr>
          <p:spPr>
            <a:xfrm>
              <a:off x="8899978" y="4570761"/>
              <a:ext cx="7940" cy="15472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Google Shape;377;p32">
              <a:extLst/>
            </p:cNvPr>
            <p:cNvSpPr/>
            <p:nvPr/>
          </p:nvSpPr>
          <p:spPr>
            <a:xfrm>
              <a:off x="8895215" y="4567191"/>
              <a:ext cx="6352" cy="13091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Google Shape;378;p32">
              <a:extLst/>
            </p:cNvPr>
            <p:cNvSpPr/>
            <p:nvPr/>
          </p:nvSpPr>
          <p:spPr>
            <a:xfrm>
              <a:off x="8868221" y="4604084"/>
              <a:ext cx="11116" cy="14281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Google Shape;379;p32">
              <a:extLst/>
            </p:cNvPr>
            <p:cNvSpPr/>
            <p:nvPr/>
          </p:nvSpPr>
          <p:spPr>
            <a:xfrm>
              <a:off x="8858694" y="4602894"/>
              <a:ext cx="9527" cy="11901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Google Shape;380;p32">
              <a:extLst/>
            </p:cNvPr>
            <p:cNvSpPr/>
            <p:nvPr/>
          </p:nvSpPr>
          <p:spPr>
            <a:xfrm>
              <a:off x="8869809" y="4574332"/>
              <a:ext cx="7939" cy="13091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Google Shape;381;p32">
              <a:extLst/>
            </p:cNvPr>
            <p:cNvSpPr/>
            <p:nvPr/>
          </p:nvSpPr>
          <p:spPr>
            <a:xfrm>
              <a:off x="8825349" y="4558860"/>
              <a:ext cx="9527" cy="14281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Google Shape;382;p32">
              <a:extLst/>
            </p:cNvPr>
            <p:cNvSpPr/>
            <p:nvPr/>
          </p:nvSpPr>
          <p:spPr>
            <a:xfrm>
              <a:off x="8814233" y="4557671"/>
              <a:ext cx="11116" cy="13091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Google Shape;383;p32">
              <a:extLst/>
            </p:cNvPr>
            <p:cNvSpPr/>
            <p:nvPr/>
          </p:nvSpPr>
          <p:spPr>
            <a:xfrm>
              <a:off x="8820585" y="4589803"/>
              <a:ext cx="4764" cy="9521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Google Shape;384;p32">
              <a:extLst/>
            </p:cNvPr>
            <p:cNvSpPr/>
            <p:nvPr/>
          </p:nvSpPr>
          <p:spPr>
            <a:xfrm>
              <a:off x="8811057" y="4587423"/>
              <a:ext cx="7940" cy="13091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Google Shape;385;p32">
              <a:extLst/>
            </p:cNvPr>
            <p:cNvSpPr/>
            <p:nvPr/>
          </p:nvSpPr>
          <p:spPr>
            <a:xfrm>
              <a:off x="8769773" y="4620745"/>
              <a:ext cx="11116" cy="16661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Google Shape;386;p32">
              <a:extLst/>
            </p:cNvPr>
            <p:cNvSpPr/>
            <p:nvPr/>
          </p:nvSpPr>
          <p:spPr>
            <a:xfrm>
              <a:off x="8782476" y="4623125"/>
              <a:ext cx="7940" cy="1309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Google Shape;387;p32">
              <a:extLst/>
            </p:cNvPr>
            <p:cNvSpPr/>
            <p:nvPr/>
          </p:nvSpPr>
          <p:spPr>
            <a:xfrm>
              <a:off x="8793591" y="4633836"/>
              <a:ext cx="6352" cy="13091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Google Shape;388;p32">
              <a:extLst/>
            </p:cNvPr>
            <p:cNvSpPr/>
            <p:nvPr/>
          </p:nvSpPr>
          <p:spPr>
            <a:xfrm>
              <a:off x="8855518" y="4646927"/>
              <a:ext cx="7940" cy="8331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Google Shape;389;p32">
              <a:extLst/>
            </p:cNvPr>
            <p:cNvSpPr/>
            <p:nvPr/>
          </p:nvSpPr>
          <p:spPr>
            <a:xfrm>
              <a:off x="8847579" y="4645737"/>
              <a:ext cx="7939" cy="10710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Google Shape;390;p32">
              <a:extLst/>
            </p:cNvPr>
            <p:cNvSpPr/>
            <p:nvPr/>
          </p:nvSpPr>
          <p:spPr>
            <a:xfrm>
              <a:off x="8785651" y="4669539"/>
              <a:ext cx="6352" cy="10710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Google Shape;391;p32">
              <a:extLst/>
            </p:cNvPr>
            <p:cNvSpPr/>
            <p:nvPr/>
          </p:nvSpPr>
          <p:spPr>
            <a:xfrm>
              <a:off x="8776124" y="4664779"/>
              <a:ext cx="9527" cy="11901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Google Shape;392;p32">
              <a:extLst/>
            </p:cNvPr>
            <p:cNvSpPr/>
            <p:nvPr/>
          </p:nvSpPr>
          <p:spPr>
            <a:xfrm>
              <a:off x="8766597" y="4657638"/>
              <a:ext cx="6352" cy="9521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Google Shape;393;p32">
              <a:extLst/>
            </p:cNvPr>
            <p:cNvSpPr/>
            <p:nvPr/>
          </p:nvSpPr>
          <p:spPr>
            <a:xfrm>
              <a:off x="8830112" y="4692150"/>
              <a:ext cx="9527" cy="10711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Google Shape;394;p32">
              <a:extLst/>
            </p:cNvPr>
            <p:cNvSpPr/>
            <p:nvPr/>
          </p:nvSpPr>
          <p:spPr>
            <a:xfrm>
              <a:off x="8818997" y="4688580"/>
              <a:ext cx="9527" cy="1428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Google Shape;395;p32">
              <a:extLst/>
            </p:cNvPr>
            <p:cNvSpPr/>
            <p:nvPr/>
          </p:nvSpPr>
          <p:spPr>
            <a:xfrm>
              <a:off x="8765010" y="4737374"/>
              <a:ext cx="6352" cy="10711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Google Shape;396;p32">
              <a:extLst/>
            </p:cNvPr>
            <p:cNvSpPr/>
            <p:nvPr/>
          </p:nvSpPr>
          <p:spPr>
            <a:xfrm>
              <a:off x="8755482" y="4729043"/>
              <a:ext cx="9527" cy="1309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Google Shape;397;p32">
              <a:extLst/>
            </p:cNvPr>
            <p:cNvSpPr/>
            <p:nvPr/>
          </p:nvSpPr>
          <p:spPr>
            <a:xfrm>
              <a:off x="8977785" y="4738564"/>
              <a:ext cx="96860" cy="336795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Google Shape;398;p32">
              <a:extLst/>
            </p:cNvPr>
            <p:cNvSpPr/>
            <p:nvPr/>
          </p:nvSpPr>
          <p:spPr>
            <a:xfrm>
              <a:off x="8961906" y="4739754"/>
              <a:ext cx="117503" cy="330845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Google Shape;399;p32">
              <a:extLst/>
            </p:cNvPr>
            <p:cNvSpPr/>
            <p:nvPr/>
          </p:nvSpPr>
          <p:spPr>
            <a:xfrm>
              <a:off x="9058766" y="4762366"/>
              <a:ext cx="4764" cy="11901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Google Shape;400;p32">
              <a:extLst/>
            </p:cNvPr>
            <p:cNvSpPr/>
            <p:nvPr/>
          </p:nvSpPr>
          <p:spPr>
            <a:xfrm>
              <a:off x="9049239" y="4761175"/>
              <a:ext cx="6352" cy="1309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Google Shape;401;p32">
              <a:extLst/>
            </p:cNvPr>
            <p:cNvSpPr/>
            <p:nvPr/>
          </p:nvSpPr>
          <p:spPr>
            <a:xfrm>
              <a:off x="9058766" y="4789738"/>
              <a:ext cx="6352" cy="11901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Google Shape;402;p32">
              <a:extLst/>
            </p:cNvPr>
            <p:cNvSpPr/>
            <p:nvPr/>
          </p:nvSpPr>
          <p:spPr>
            <a:xfrm>
              <a:off x="9047651" y="4795688"/>
              <a:ext cx="4763" cy="10710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Google Shape;403;p32">
              <a:extLst/>
            </p:cNvPr>
            <p:cNvSpPr/>
            <p:nvPr/>
          </p:nvSpPr>
          <p:spPr>
            <a:xfrm>
              <a:off x="9025421" y="4759986"/>
              <a:ext cx="6352" cy="10710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Google Shape;404;p32">
              <a:extLst/>
            </p:cNvPr>
            <p:cNvSpPr/>
            <p:nvPr/>
          </p:nvSpPr>
          <p:spPr>
            <a:xfrm>
              <a:off x="9015894" y="4765936"/>
              <a:ext cx="7939" cy="11901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Google Shape;405;p32">
              <a:extLst/>
            </p:cNvPr>
            <p:cNvSpPr/>
            <p:nvPr/>
          </p:nvSpPr>
          <p:spPr>
            <a:xfrm>
              <a:off x="8993664" y="4827820"/>
              <a:ext cx="4763" cy="15472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Google Shape;406;p32">
              <a:extLst/>
            </p:cNvPr>
            <p:cNvSpPr/>
            <p:nvPr/>
          </p:nvSpPr>
          <p:spPr>
            <a:xfrm>
              <a:off x="9025421" y="4827820"/>
              <a:ext cx="6352" cy="10711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Google Shape;407;p32">
              <a:extLst/>
            </p:cNvPr>
            <p:cNvSpPr/>
            <p:nvPr/>
          </p:nvSpPr>
          <p:spPr>
            <a:xfrm>
              <a:off x="9039711" y="4870664"/>
              <a:ext cx="7940" cy="14281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Google Shape;408;p32">
              <a:extLst/>
            </p:cNvPr>
            <p:cNvSpPr/>
            <p:nvPr/>
          </p:nvSpPr>
          <p:spPr>
            <a:xfrm>
              <a:off x="9033360" y="4873044"/>
              <a:ext cx="6352" cy="14281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Google Shape;409;p32">
              <a:extLst/>
            </p:cNvPr>
            <p:cNvSpPr/>
            <p:nvPr/>
          </p:nvSpPr>
          <p:spPr>
            <a:xfrm>
              <a:off x="9039711" y="4900416"/>
              <a:ext cx="6352" cy="10710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Google Shape;410;p32">
              <a:extLst/>
            </p:cNvPr>
            <p:cNvSpPr/>
            <p:nvPr/>
          </p:nvSpPr>
          <p:spPr>
            <a:xfrm>
              <a:off x="9001602" y="4865903"/>
              <a:ext cx="3176" cy="1190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Google Shape;411;p32">
              <a:extLst/>
            </p:cNvPr>
            <p:cNvSpPr/>
            <p:nvPr/>
          </p:nvSpPr>
          <p:spPr>
            <a:xfrm>
              <a:off x="8992075" y="4867094"/>
              <a:ext cx="3176" cy="1190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Google Shape;412;p32">
              <a:extLst/>
            </p:cNvPr>
            <p:cNvSpPr/>
            <p:nvPr/>
          </p:nvSpPr>
          <p:spPr>
            <a:xfrm>
              <a:off x="9001602" y="4925408"/>
              <a:ext cx="4764" cy="15472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Google Shape;413;p32">
              <a:extLst/>
            </p:cNvPr>
            <p:cNvSpPr/>
            <p:nvPr/>
          </p:nvSpPr>
          <p:spPr>
            <a:xfrm>
              <a:off x="8990488" y="4921838"/>
              <a:ext cx="4763" cy="11901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Google Shape;414;p32">
              <a:extLst/>
            </p:cNvPr>
            <p:cNvSpPr/>
            <p:nvPr/>
          </p:nvSpPr>
          <p:spPr>
            <a:xfrm>
              <a:off x="8474428" y="4964681"/>
              <a:ext cx="439842" cy="117818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Google Shape;415;p32">
              <a:extLst/>
            </p:cNvPr>
            <p:cNvSpPr/>
            <p:nvPr/>
          </p:nvSpPr>
          <p:spPr>
            <a:xfrm>
              <a:off x="8464901" y="4980152"/>
              <a:ext cx="449369" cy="104728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Google Shape;416;p32">
              <a:extLst/>
            </p:cNvPr>
            <p:cNvSpPr/>
            <p:nvPr/>
          </p:nvSpPr>
          <p:spPr>
            <a:xfrm>
              <a:off x="8745955" y="5005144"/>
              <a:ext cx="15879" cy="4760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Google Shape;417;p32">
              <a:extLst/>
            </p:cNvPr>
            <p:cNvSpPr/>
            <p:nvPr/>
          </p:nvSpPr>
          <p:spPr>
            <a:xfrm>
              <a:off x="8741191" y="5009904"/>
              <a:ext cx="14291" cy="5950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Google Shape;418;p32">
              <a:extLst/>
            </p:cNvPr>
            <p:cNvSpPr/>
            <p:nvPr/>
          </p:nvSpPr>
          <p:spPr>
            <a:xfrm>
              <a:off x="8718961" y="4973011"/>
              <a:ext cx="7940" cy="2380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19;p32">
              <a:extLst/>
            </p:cNvPr>
            <p:cNvSpPr/>
            <p:nvPr/>
          </p:nvSpPr>
          <p:spPr>
            <a:xfrm>
              <a:off x="8720549" y="4978962"/>
              <a:ext cx="11115" cy="5950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20;p32">
              <a:extLst/>
            </p:cNvPr>
            <p:cNvSpPr/>
            <p:nvPr/>
          </p:nvSpPr>
          <p:spPr>
            <a:xfrm>
              <a:off x="8750718" y="4973011"/>
              <a:ext cx="12703" cy="4760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Google Shape;421;p32">
              <a:extLst/>
            </p:cNvPr>
            <p:cNvSpPr/>
            <p:nvPr/>
          </p:nvSpPr>
          <p:spPr>
            <a:xfrm>
              <a:off x="8671324" y="4973011"/>
              <a:ext cx="14291" cy="4760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Google Shape;422;p32">
              <a:extLst/>
            </p:cNvPr>
            <p:cNvSpPr/>
            <p:nvPr/>
          </p:nvSpPr>
          <p:spPr>
            <a:xfrm>
              <a:off x="8676088" y="4981342"/>
              <a:ext cx="15879" cy="4760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Google Shape;423;p32">
              <a:extLst/>
            </p:cNvPr>
            <p:cNvSpPr/>
            <p:nvPr/>
          </p:nvSpPr>
          <p:spPr>
            <a:xfrm>
              <a:off x="8641155" y="4971822"/>
              <a:ext cx="11115" cy="4760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Google Shape;424;p32">
              <a:extLst/>
            </p:cNvPr>
            <p:cNvSpPr/>
            <p:nvPr/>
          </p:nvSpPr>
          <p:spPr>
            <a:xfrm>
              <a:off x="8645918" y="4984912"/>
              <a:ext cx="15879" cy="4760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Google Shape;425;p32">
              <a:extLst/>
            </p:cNvPr>
            <p:cNvSpPr/>
            <p:nvPr/>
          </p:nvSpPr>
          <p:spPr>
            <a:xfrm>
              <a:off x="8677676" y="5022995"/>
              <a:ext cx="14291" cy="5951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Google Shape;426;p32">
              <a:extLst/>
            </p:cNvPr>
            <p:cNvSpPr/>
            <p:nvPr/>
          </p:nvSpPr>
          <p:spPr>
            <a:xfrm>
              <a:off x="8617337" y="5026566"/>
              <a:ext cx="15879" cy="7141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27;p32">
              <a:extLst/>
            </p:cNvPr>
            <p:cNvSpPr/>
            <p:nvPr/>
          </p:nvSpPr>
          <p:spPr>
            <a:xfrm>
              <a:off x="8618925" y="5034896"/>
              <a:ext cx="11115" cy="4760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28;p32">
              <a:extLst/>
            </p:cNvPr>
            <p:cNvSpPr/>
            <p:nvPr/>
          </p:nvSpPr>
          <p:spPr>
            <a:xfrm>
              <a:off x="8610985" y="5044417"/>
              <a:ext cx="11116" cy="4760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Google Shape;429;p32">
              <a:extLst/>
            </p:cNvPr>
            <p:cNvSpPr/>
            <p:nvPr/>
          </p:nvSpPr>
          <p:spPr>
            <a:xfrm>
              <a:off x="8564937" y="4989673"/>
              <a:ext cx="19055" cy="7141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Google Shape;430;p32">
              <a:extLst/>
            </p:cNvPr>
            <p:cNvSpPr/>
            <p:nvPr/>
          </p:nvSpPr>
          <p:spPr>
            <a:xfrm>
              <a:off x="8482368" y="4460083"/>
              <a:ext cx="868567" cy="710483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832" name="Google Shape;431;p32"/>
            <p:cNvSpPr>
              <a:spLocks/>
            </p:cNvSpPr>
            <p:nvPr/>
          </p:nvSpPr>
          <p:spPr bwMode="auto">
            <a:xfrm>
              <a:off x="8469801" y="4016148"/>
              <a:ext cx="223905" cy="467161"/>
            </a:xfrm>
            <a:custGeom>
              <a:avLst/>
              <a:gdLst>
                <a:gd name="T0" fmla="*/ 2147483647 w 6584"/>
                <a:gd name="T1" fmla="*/ 432000410 h 13737"/>
                <a:gd name="T2" fmla="*/ 2147483647 w 6584"/>
                <a:gd name="T3" fmla="*/ 103005719 h 13737"/>
                <a:gd name="T4" fmla="*/ 1182372556 w 6584"/>
                <a:gd name="T5" fmla="*/ 2147483647 h 13737"/>
                <a:gd name="T6" fmla="*/ 2147483647 w 6584"/>
                <a:gd name="T7" fmla="*/ 432000410 h 137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33" name="Google Shape;432;p32"/>
            <p:cNvSpPr>
              <a:spLocks/>
            </p:cNvSpPr>
            <p:nvPr/>
          </p:nvSpPr>
          <p:spPr bwMode="auto">
            <a:xfrm>
              <a:off x="8575530" y="4127080"/>
              <a:ext cx="12175" cy="25166"/>
            </a:xfrm>
            <a:custGeom>
              <a:avLst/>
              <a:gdLst>
                <a:gd name="T0" fmla="*/ 330397328 w 358"/>
                <a:gd name="T1" fmla="*/ 0 h 740"/>
                <a:gd name="T2" fmla="*/ 477543086 w 358"/>
                <a:gd name="T3" fmla="*/ 90975498 h 740"/>
                <a:gd name="T4" fmla="*/ 330397328 w 358"/>
                <a:gd name="T5" fmla="*/ 512301405 h 740"/>
                <a:gd name="T6" fmla="*/ 148482763 w 358"/>
                <a:gd name="T7" fmla="*/ 943026575 h 740"/>
                <a:gd name="T8" fmla="*/ 148482763 w 358"/>
                <a:gd name="T9" fmla="*/ 988495246 h 740"/>
                <a:gd name="T10" fmla="*/ 0 w 358"/>
                <a:gd name="T11" fmla="*/ 943026575 h 740"/>
                <a:gd name="T12" fmla="*/ 103013355 w 358"/>
                <a:gd name="T13" fmla="*/ 512301405 h 740"/>
                <a:gd name="T14" fmla="*/ 284929076 w 358"/>
                <a:gd name="T15" fmla="*/ 45467514 h 740"/>
                <a:gd name="T16" fmla="*/ 330397328 w 358"/>
                <a:gd name="T17" fmla="*/ 0 h 7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34" name="Google Shape;433;p32"/>
            <p:cNvSpPr>
              <a:spLocks/>
            </p:cNvSpPr>
            <p:nvPr/>
          </p:nvSpPr>
          <p:spPr bwMode="auto">
            <a:xfrm>
              <a:off x="8558765" y="4125618"/>
              <a:ext cx="9590" cy="21697"/>
            </a:xfrm>
            <a:custGeom>
              <a:avLst/>
              <a:gdLst>
                <a:gd name="T0" fmla="*/ 239392994 w 282"/>
                <a:gd name="T1" fmla="*/ 57501675 h 638"/>
                <a:gd name="T2" fmla="*/ 375824380 w 282"/>
                <a:gd name="T3" fmla="*/ 148475700 h 638"/>
                <a:gd name="T4" fmla="*/ 330360741 w 282"/>
                <a:gd name="T5" fmla="*/ 478856701 h 638"/>
                <a:gd name="T6" fmla="*/ 193929354 w 282"/>
                <a:gd name="T7" fmla="*/ 807901908 h 638"/>
                <a:gd name="T8" fmla="*/ 193929354 w 282"/>
                <a:gd name="T9" fmla="*/ 807901908 h 638"/>
                <a:gd name="T10" fmla="*/ 1336887 w 282"/>
                <a:gd name="T11" fmla="*/ 762395784 h 638"/>
                <a:gd name="T12" fmla="*/ 92265322 w 282"/>
                <a:gd name="T13" fmla="*/ 433389923 h 638"/>
                <a:gd name="T14" fmla="*/ 193929354 w 282"/>
                <a:gd name="T15" fmla="*/ 103008922 h 638"/>
                <a:gd name="T16" fmla="*/ 239392994 w 282"/>
                <a:gd name="T17" fmla="*/ 57501675 h 6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35" name="Google Shape;434;p32"/>
            <p:cNvSpPr>
              <a:spLocks/>
            </p:cNvSpPr>
            <p:nvPr/>
          </p:nvSpPr>
          <p:spPr bwMode="auto">
            <a:xfrm>
              <a:off x="8531049" y="4120993"/>
              <a:ext cx="12141" cy="28940"/>
            </a:xfrm>
            <a:custGeom>
              <a:avLst/>
              <a:gdLst>
                <a:gd name="T0" fmla="*/ 330398950 w 357"/>
                <a:gd name="T1" fmla="*/ 46800401 h 851"/>
                <a:gd name="T2" fmla="*/ 477543755 w 357"/>
                <a:gd name="T3" fmla="*/ 137767935 h 851"/>
                <a:gd name="T4" fmla="*/ 90977070 w 357"/>
                <a:gd name="T5" fmla="*/ 1091365080 h 851"/>
                <a:gd name="T6" fmla="*/ 90977070 w 357"/>
                <a:gd name="T7" fmla="*/ 1091365080 h 851"/>
                <a:gd name="T8" fmla="*/ 0 w 357"/>
                <a:gd name="T9" fmla="*/ 1035164790 h 851"/>
                <a:gd name="T10" fmla="*/ 284929477 w 357"/>
                <a:gd name="T11" fmla="*/ 92265073 h 851"/>
                <a:gd name="T12" fmla="*/ 330398950 w 357"/>
                <a:gd name="T13" fmla="*/ 46800401 h 8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lnTo>
                    <a:pt x="247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36" name="Google Shape;435;p32"/>
            <p:cNvSpPr>
              <a:spLocks/>
            </p:cNvSpPr>
            <p:nvPr/>
          </p:nvSpPr>
          <p:spPr bwMode="auto">
            <a:xfrm>
              <a:off x="8567165" y="4165509"/>
              <a:ext cx="12141" cy="26594"/>
            </a:xfrm>
            <a:custGeom>
              <a:avLst/>
              <a:gdLst>
                <a:gd name="T0" fmla="*/ 432074282 w 357"/>
                <a:gd name="T1" fmla="*/ 0 h 782"/>
                <a:gd name="T2" fmla="*/ 477543755 w 357"/>
                <a:gd name="T3" fmla="*/ 45466354 h 782"/>
                <a:gd name="T4" fmla="*/ 374530227 w 357"/>
                <a:gd name="T5" fmla="*/ 522979172 h 782"/>
                <a:gd name="T6" fmla="*/ 148482968 w 357"/>
                <a:gd name="T7" fmla="*/ 988457219 h 782"/>
                <a:gd name="T8" fmla="*/ 148482968 w 357"/>
                <a:gd name="T9" fmla="*/ 1045958310 h 782"/>
                <a:gd name="T10" fmla="*/ 0 w 357"/>
                <a:gd name="T11" fmla="*/ 942951552 h 782"/>
                <a:gd name="T12" fmla="*/ 193951251 w 357"/>
                <a:gd name="T13" fmla="*/ 477512818 h 782"/>
                <a:gd name="T14" fmla="*/ 374530227 w 357"/>
                <a:gd name="T15" fmla="*/ 0 h 782"/>
                <a:gd name="T16" fmla="*/ 432074282 w 357"/>
                <a:gd name="T17" fmla="*/ 0 h 7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37" name="Google Shape;436;p32"/>
            <p:cNvSpPr>
              <a:spLocks/>
            </p:cNvSpPr>
            <p:nvPr/>
          </p:nvSpPr>
          <p:spPr bwMode="auto">
            <a:xfrm>
              <a:off x="8552711" y="4170406"/>
              <a:ext cx="11018" cy="17956"/>
            </a:xfrm>
            <a:custGeom>
              <a:avLst/>
              <a:gdLst>
                <a:gd name="T0" fmla="*/ 284834275 w 324"/>
                <a:gd name="T1" fmla="*/ 45466088 h 528"/>
                <a:gd name="T2" fmla="*/ 431950556 w 324"/>
                <a:gd name="T3" fmla="*/ 90971489 h 528"/>
                <a:gd name="T4" fmla="*/ 330333617 w 324"/>
                <a:gd name="T5" fmla="*/ 466811178 h 528"/>
                <a:gd name="T6" fmla="*/ 193913093 w 324"/>
                <a:gd name="T7" fmla="*/ 659411417 h 528"/>
                <a:gd name="T8" fmla="*/ 90920026 w 324"/>
                <a:gd name="T9" fmla="*/ 704877505 h 528"/>
                <a:gd name="T10" fmla="*/ 0 w 324"/>
                <a:gd name="T11" fmla="*/ 613906016 h 528"/>
                <a:gd name="T12" fmla="*/ 148453063 w 324"/>
                <a:gd name="T13" fmla="*/ 375839689 h 528"/>
                <a:gd name="T14" fmla="*/ 239374279 w 324"/>
                <a:gd name="T15" fmla="*/ 90971489 h 528"/>
                <a:gd name="T16" fmla="*/ 284834275 w 324"/>
                <a:gd name="T17" fmla="*/ 4546608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38" name="Google Shape;437;p32"/>
            <p:cNvSpPr>
              <a:spLocks/>
            </p:cNvSpPr>
            <p:nvPr/>
          </p:nvSpPr>
          <p:spPr bwMode="auto">
            <a:xfrm>
              <a:off x="8524961" y="4178772"/>
              <a:ext cx="12175" cy="24009"/>
            </a:xfrm>
            <a:custGeom>
              <a:avLst/>
              <a:gdLst>
                <a:gd name="T0" fmla="*/ 284929076 w 358"/>
                <a:gd name="T1" fmla="*/ 46800512 h 706"/>
                <a:gd name="T2" fmla="*/ 433410683 w 358"/>
                <a:gd name="T3" fmla="*/ 137768199 h 706"/>
                <a:gd name="T4" fmla="*/ 193950981 w 358"/>
                <a:gd name="T5" fmla="*/ 853312303 h 706"/>
                <a:gd name="T6" fmla="*/ 148482763 w 358"/>
                <a:gd name="T7" fmla="*/ 898775895 h 706"/>
                <a:gd name="T8" fmla="*/ 1337005 w 358"/>
                <a:gd name="T9" fmla="*/ 807808208 h 706"/>
                <a:gd name="T10" fmla="*/ 284929076 w 358"/>
                <a:gd name="T11" fmla="*/ 46800512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39" name="Google Shape;438;p32"/>
            <p:cNvSpPr>
              <a:spLocks/>
            </p:cNvSpPr>
            <p:nvPr/>
          </p:nvSpPr>
          <p:spPr bwMode="auto">
            <a:xfrm>
              <a:off x="8569477" y="4222131"/>
              <a:ext cx="13297" cy="20541"/>
            </a:xfrm>
            <a:custGeom>
              <a:avLst/>
              <a:gdLst>
                <a:gd name="T0" fmla="*/ 386540797 w 391"/>
                <a:gd name="T1" fmla="*/ 45469102 h 604"/>
                <a:gd name="T2" fmla="*/ 522979172 w 391"/>
                <a:gd name="T3" fmla="*/ 90976395 h 604"/>
                <a:gd name="T4" fmla="*/ 147136168 w 391"/>
                <a:gd name="T5" fmla="*/ 806596268 h 604"/>
                <a:gd name="T6" fmla="*/ 147136168 w 391"/>
                <a:gd name="T7" fmla="*/ 806596268 h 604"/>
                <a:gd name="T8" fmla="*/ 57501091 w 391"/>
                <a:gd name="T9" fmla="*/ 704920495 h 604"/>
                <a:gd name="T10" fmla="*/ 341075634 w 391"/>
                <a:gd name="T11" fmla="*/ 90976395 h 604"/>
                <a:gd name="T12" fmla="*/ 386540797 w 391"/>
                <a:gd name="T13" fmla="*/ 45469102 h 6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0" name="Google Shape;439;p32"/>
            <p:cNvSpPr>
              <a:spLocks/>
            </p:cNvSpPr>
            <p:nvPr/>
          </p:nvSpPr>
          <p:spPr bwMode="auto">
            <a:xfrm>
              <a:off x="8551555" y="4225566"/>
              <a:ext cx="9556" cy="17106"/>
            </a:xfrm>
            <a:custGeom>
              <a:avLst/>
              <a:gdLst>
                <a:gd name="T0" fmla="*/ 239393341 w 281"/>
                <a:gd name="T1" fmla="*/ 46804056 h 503"/>
                <a:gd name="T2" fmla="*/ 375824931 w 281"/>
                <a:gd name="T3" fmla="*/ 103009611 h 503"/>
                <a:gd name="T4" fmla="*/ 284897517 w 281"/>
                <a:gd name="T5" fmla="*/ 387887596 h 503"/>
                <a:gd name="T6" fmla="*/ 136431590 w 281"/>
                <a:gd name="T7" fmla="*/ 615302854 h 503"/>
                <a:gd name="T8" fmla="*/ 136431590 w 281"/>
                <a:gd name="T9" fmla="*/ 615302854 h 503"/>
                <a:gd name="T10" fmla="*/ 45463707 w 281"/>
                <a:gd name="T11" fmla="*/ 569796439 h 503"/>
                <a:gd name="T12" fmla="*/ 136431590 w 281"/>
                <a:gd name="T13" fmla="*/ 330385556 h 503"/>
                <a:gd name="T14" fmla="*/ 193929668 w 281"/>
                <a:gd name="T15" fmla="*/ 103009611 h 503"/>
                <a:gd name="T16" fmla="*/ 239393341 w 281"/>
                <a:gd name="T17" fmla="*/ 46804056 h 5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1" name="Google Shape;440;p32"/>
            <p:cNvSpPr>
              <a:spLocks/>
            </p:cNvSpPr>
            <p:nvPr/>
          </p:nvSpPr>
          <p:spPr bwMode="auto">
            <a:xfrm>
              <a:off x="8529892" y="4222131"/>
              <a:ext cx="10712" cy="20541"/>
            </a:xfrm>
            <a:custGeom>
              <a:avLst/>
              <a:gdLst>
                <a:gd name="T0" fmla="*/ 330338220 w 315"/>
                <a:gd name="T1" fmla="*/ 45469102 h 604"/>
                <a:gd name="T2" fmla="*/ 421260350 w 315"/>
                <a:gd name="T3" fmla="*/ 90976395 h 604"/>
                <a:gd name="T4" fmla="*/ 284838405 w 315"/>
                <a:gd name="T5" fmla="*/ 465502727 h 604"/>
                <a:gd name="T6" fmla="*/ 193916275 w 315"/>
                <a:gd name="T7" fmla="*/ 750428944 h 604"/>
                <a:gd name="T8" fmla="*/ 136421945 w 315"/>
                <a:gd name="T9" fmla="*/ 750428944 h 604"/>
                <a:gd name="T10" fmla="*/ 0 w 315"/>
                <a:gd name="T11" fmla="*/ 704920495 h 604"/>
                <a:gd name="T12" fmla="*/ 136421945 w 315"/>
                <a:gd name="T13" fmla="*/ 374526332 h 604"/>
                <a:gd name="T14" fmla="*/ 284838405 w 315"/>
                <a:gd name="T15" fmla="*/ 45469102 h 604"/>
                <a:gd name="T16" fmla="*/ 330338220 w 315"/>
                <a:gd name="T17" fmla="*/ 45469102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lnTo>
                    <a:pt x="247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2" name="Google Shape;441;p32"/>
            <p:cNvSpPr>
              <a:spLocks/>
            </p:cNvSpPr>
            <p:nvPr/>
          </p:nvSpPr>
          <p:spPr bwMode="auto">
            <a:xfrm>
              <a:off x="8547780" y="4258213"/>
              <a:ext cx="11018" cy="16800"/>
            </a:xfrm>
            <a:custGeom>
              <a:avLst/>
              <a:gdLst>
                <a:gd name="T0" fmla="*/ 284834275 w 324"/>
                <a:gd name="T1" fmla="*/ 46805616 h 494"/>
                <a:gd name="T2" fmla="*/ 433287373 w 324"/>
                <a:gd name="T3" fmla="*/ 183248517 h 494"/>
                <a:gd name="T4" fmla="*/ 284834275 w 324"/>
                <a:gd name="T5" fmla="*/ 421364949 h 494"/>
                <a:gd name="T6" fmla="*/ 193913093 w 324"/>
                <a:gd name="T7" fmla="*/ 615311563 h 494"/>
                <a:gd name="T8" fmla="*/ 148453063 w 324"/>
                <a:gd name="T9" fmla="*/ 615311563 h 494"/>
                <a:gd name="T10" fmla="*/ 57493726 w 324"/>
                <a:gd name="T11" fmla="*/ 569803594 h 494"/>
                <a:gd name="T12" fmla="*/ 102953756 w 324"/>
                <a:gd name="T13" fmla="*/ 330389514 h 494"/>
                <a:gd name="T14" fmla="*/ 239374279 w 324"/>
                <a:gd name="T15" fmla="*/ 92312395 h 494"/>
                <a:gd name="T16" fmla="*/ 284834275 w 324"/>
                <a:gd name="T17" fmla="*/ 46805616 h 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3" name="Google Shape;442;p32"/>
            <p:cNvSpPr>
              <a:spLocks/>
            </p:cNvSpPr>
            <p:nvPr/>
          </p:nvSpPr>
          <p:spPr bwMode="auto">
            <a:xfrm>
              <a:off x="8549243" y="4205059"/>
              <a:ext cx="11869" cy="17106"/>
            </a:xfrm>
            <a:custGeom>
              <a:avLst/>
              <a:gdLst>
                <a:gd name="T0" fmla="*/ 375873818 w 349"/>
                <a:gd name="T1" fmla="*/ 57503196 h 503"/>
                <a:gd name="T2" fmla="*/ 466853069 w 349"/>
                <a:gd name="T3" fmla="*/ 103009611 h 503"/>
                <a:gd name="T4" fmla="*/ 375873818 w 349"/>
                <a:gd name="T5" fmla="*/ 387887596 h 503"/>
                <a:gd name="T6" fmla="*/ 181919190 w 349"/>
                <a:gd name="T7" fmla="*/ 626001994 h 503"/>
                <a:gd name="T8" fmla="*/ 181919190 w 349"/>
                <a:gd name="T9" fmla="*/ 626001994 h 503"/>
                <a:gd name="T10" fmla="*/ 90979252 w 349"/>
                <a:gd name="T11" fmla="*/ 524329337 h 503"/>
                <a:gd name="T12" fmla="*/ 227389159 w 349"/>
                <a:gd name="T13" fmla="*/ 239410883 h 503"/>
                <a:gd name="T14" fmla="*/ 375873818 w 349"/>
                <a:gd name="T15" fmla="*/ 57503196 h 5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4" name="Google Shape;443;p32"/>
            <p:cNvSpPr>
              <a:spLocks/>
            </p:cNvSpPr>
            <p:nvPr/>
          </p:nvSpPr>
          <p:spPr bwMode="auto">
            <a:xfrm>
              <a:off x="8520336" y="4265457"/>
              <a:ext cx="9590" cy="16766"/>
            </a:xfrm>
            <a:custGeom>
              <a:avLst/>
              <a:gdLst>
                <a:gd name="T0" fmla="*/ 228695519 w 282"/>
                <a:gd name="T1" fmla="*/ 45467522 h 493"/>
                <a:gd name="T2" fmla="*/ 330360741 w 282"/>
                <a:gd name="T3" fmla="*/ 136443034 h 493"/>
                <a:gd name="T4" fmla="*/ 284895945 w 282"/>
                <a:gd name="T5" fmla="*/ 375858522 h 493"/>
                <a:gd name="T6" fmla="*/ 137768274 w 282"/>
                <a:gd name="T7" fmla="*/ 613975171 h 493"/>
                <a:gd name="T8" fmla="*/ 137768274 w 282"/>
                <a:gd name="T9" fmla="*/ 613975171 h 493"/>
                <a:gd name="T10" fmla="*/ 1336887 w 282"/>
                <a:gd name="T11" fmla="*/ 568467180 h 493"/>
                <a:gd name="T12" fmla="*/ 92265322 w 282"/>
                <a:gd name="T13" fmla="*/ 330389844 h 493"/>
                <a:gd name="T14" fmla="*/ 183231913 w 282"/>
                <a:gd name="T15" fmla="*/ 90975513 h 493"/>
                <a:gd name="T16" fmla="*/ 228695519 w 282"/>
                <a:gd name="T17" fmla="*/ 45467522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lnTo>
                    <a:pt x="171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5" name="Google Shape;444;p32"/>
            <p:cNvSpPr>
              <a:spLocks/>
            </p:cNvSpPr>
            <p:nvPr/>
          </p:nvSpPr>
          <p:spPr bwMode="auto">
            <a:xfrm>
              <a:off x="8508230" y="4243794"/>
              <a:ext cx="7244" cy="16766"/>
            </a:xfrm>
            <a:custGeom>
              <a:avLst/>
              <a:gdLst>
                <a:gd name="T0" fmla="*/ 136459071 w 213"/>
                <a:gd name="T1" fmla="*/ 45467522 h 493"/>
                <a:gd name="T2" fmla="*/ 284954099 w 213"/>
                <a:gd name="T3" fmla="*/ 136443034 h 493"/>
                <a:gd name="T4" fmla="*/ 239480858 w 213"/>
                <a:gd name="T5" fmla="*/ 374520370 h 493"/>
                <a:gd name="T6" fmla="*/ 193968303 w 213"/>
                <a:gd name="T7" fmla="*/ 522999658 h 493"/>
                <a:gd name="T8" fmla="*/ 136459071 w 213"/>
                <a:gd name="T9" fmla="*/ 613975171 h 493"/>
                <a:gd name="T10" fmla="*/ 136459071 w 213"/>
                <a:gd name="T11" fmla="*/ 659442693 h 493"/>
                <a:gd name="T12" fmla="*/ 0 w 213"/>
                <a:gd name="T13" fmla="*/ 613975171 h 493"/>
                <a:gd name="T14" fmla="*/ 45473241 w 213"/>
                <a:gd name="T15" fmla="*/ 329052849 h 493"/>
                <a:gd name="T16" fmla="*/ 136459071 w 213"/>
                <a:gd name="T17" fmla="*/ 90975513 h 493"/>
                <a:gd name="T18" fmla="*/ 136459071 w 213"/>
                <a:gd name="T19" fmla="*/ 45467522 h 4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lnTo>
                    <a:pt x="102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6" name="Google Shape;445;p32"/>
            <p:cNvSpPr>
              <a:spLocks/>
            </p:cNvSpPr>
            <p:nvPr/>
          </p:nvSpPr>
          <p:spPr bwMode="auto">
            <a:xfrm>
              <a:off x="8545468" y="4289432"/>
              <a:ext cx="9590" cy="22853"/>
            </a:xfrm>
            <a:custGeom>
              <a:avLst/>
              <a:gdLst>
                <a:gd name="T0" fmla="*/ 284895945 w 282"/>
                <a:gd name="T1" fmla="*/ 45465737 h 672"/>
                <a:gd name="T2" fmla="*/ 375824380 w 282"/>
                <a:gd name="T3" fmla="*/ 90969597 h 672"/>
                <a:gd name="T4" fmla="*/ 284895945 w 282"/>
                <a:gd name="T5" fmla="*/ 477502825 h 672"/>
                <a:gd name="T6" fmla="*/ 148465715 w 282"/>
                <a:gd name="T7" fmla="*/ 806497571 h 672"/>
                <a:gd name="T8" fmla="*/ 148465715 w 282"/>
                <a:gd name="T9" fmla="*/ 852001431 h 672"/>
                <a:gd name="T10" fmla="*/ 1336887 w 282"/>
                <a:gd name="T11" fmla="*/ 806497571 h 672"/>
                <a:gd name="T12" fmla="*/ 92265322 w 282"/>
                <a:gd name="T13" fmla="*/ 431998931 h 672"/>
                <a:gd name="T14" fmla="*/ 239392994 w 282"/>
                <a:gd name="T15" fmla="*/ 45465737 h 672"/>
                <a:gd name="T16" fmla="*/ 284895945 w 282"/>
                <a:gd name="T17" fmla="*/ 45465737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lnTo>
                    <a:pt x="213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7" name="Google Shape;446;p32"/>
            <p:cNvSpPr>
              <a:spLocks/>
            </p:cNvSpPr>
            <p:nvPr/>
          </p:nvSpPr>
          <p:spPr bwMode="auto">
            <a:xfrm>
              <a:off x="8524961" y="4298954"/>
              <a:ext cx="11018" cy="20541"/>
            </a:xfrm>
            <a:custGeom>
              <a:avLst/>
              <a:gdLst>
                <a:gd name="T0" fmla="*/ 284834275 w 324"/>
                <a:gd name="T1" fmla="*/ 57504325 h 604"/>
                <a:gd name="T2" fmla="*/ 433287373 w 324"/>
                <a:gd name="T3" fmla="*/ 103012741 h 604"/>
                <a:gd name="T4" fmla="*/ 330333617 w 324"/>
                <a:gd name="T5" fmla="*/ 432069971 h 604"/>
                <a:gd name="T6" fmla="*/ 148453063 w 324"/>
                <a:gd name="T7" fmla="*/ 762464134 h 604"/>
                <a:gd name="T8" fmla="*/ 148453063 w 324"/>
                <a:gd name="T9" fmla="*/ 807933270 h 604"/>
                <a:gd name="T10" fmla="*/ 46796847 w 324"/>
                <a:gd name="T11" fmla="*/ 716956874 h 604"/>
                <a:gd name="T12" fmla="*/ 148453063 w 324"/>
                <a:gd name="T13" fmla="*/ 386561521 h 604"/>
                <a:gd name="T14" fmla="*/ 284834275 w 324"/>
                <a:gd name="T15" fmla="*/ 57504325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8" name="Google Shape;447;p32"/>
            <p:cNvSpPr>
              <a:spLocks/>
            </p:cNvSpPr>
            <p:nvPr/>
          </p:nvSpPr>
          <p:spPr bwMode="auto">
            <a:xfrm>
              <a:off x="8524961" y="4332758"/>
              <a:ext cx="9862" cy="16800"/>
            </a:xfrm>
            <a:custGeom>
              <a:avLst/>
              <a:gdLst>
                <a:gd name="T0" fmla="*/ 239389100 w 290"/>
                <a:gd name="T1" fmla="*/ 46805616 h 494"/>
                <a:gd name="T2" fmla="*/ 387851954 w 290"/>
                <a:gd name="T3" fmla="*/ 148479148 h 494"/>
                <a:gd name="T4" fmla="*/ 284852206 w 290"/>
                <a:gd name="T5" fmla="*/ 375856980 h 494"/>
                <a:gd name="T6" fmla="*/ 193925960 w 290"/>
                <a:gd name="T7" fmla="*/ 613973446 h 494"/>
                <a:gd name="T8" fmla="*/ 148462854 w 290"/>
                <a:gd name="T9" fmla="*/ 613973446 h 494"/>
                <a:gd name="T10" fmla="*/ 1336879 w 290"/>
                <a:gd name="T11" fmla="*/ 522999168 h 494"/>
                <a:gd name="T12" fmla="*/ 102999748 w 290"/>
                <a:gd name="T13" fmla="*/ 284922049 h 494"/>
                <a:gd name="T14" fmla="*/ 239389100 w 290"/>
                <a:gd name="T15" fmla="*/ 46805616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49" name="Google Shape;448;p32"/>
            <p:cNvSpPr>
              <a:spLocks/>
            </p:cNvSpPr>
            <p:nvPr/>
          </p:nvSpPr>
          <p:spPr bwMode="auto">
            <a:xfrm>
              <a:off x="8507073" y="4325548"/>
              <a:ext cx="8400" cy="18228"/>
            </a:xfrm>
            <a:custGeom>
              <a:avLst/>
              <a:gdLst>
                <a:gd name="T0" fmla="*/ 239414079 w 247"/>
                <a:gd name="T1" fmla="*/ 0 h 536"/>
                <a:gd name="T2" fmla="*/ 330389514 w 247"/>
                <a:gd name="T3" fmla="*/ 90969725 h 536"/>
                <a:gd name="T4" fmla="*/ 284922049 w 247"/>
                <a:gd name="T5" fmla="*/ 431999519 h 536"/>
                <a:gd name="T6" fmla="*/ 136442900 w 247"/>
                <a:gd name="T7" fmla="*/ 715568196 h 536"/>
                <a:gd name="T8" fmla="*/ 136442900 w 247"/>
                <a:gd name="T9" fmla="*/ 715568196 h 536"/>
                <a:gd name="T10" fmla="*/ 45467466 w 247"/>
                <a:gd name="T11" fmla="*/ 659404736 h 536"/>
                <a:gd name="T12" fmla="*/ 45467466 w 247"/>
                <a:gd name="T13" fmla="*/ 330371414 h 536"/>
                <a:gd name="T14" fmla="*/ 181910400 w 247"/>
                <a:gd name="T15" fmla="*/ 45465767 h 536"/>
                <a:gd name="T16" fmla="*/ 239414079 w 247"/>
                <a:gd name="T17" fmla="*/ 0 h 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0" name="Google Shape;449;p32"/>
            <p:cNvSpPr>
              <a:spLocks/>
            </p:cNvSpPr>
            <p:nvPr/>
          </p:nvSpPr>
          <p:spPr bwMode="auto">
            <a:xfrm>
              <a:off x="8510542" y="4365405"/>
              <a:ext cx="8400" cy="16800"/>
            </a:xfrm>
            <a:custGeom>
              <a:avLst/>
              <a:gdLst>
                <a:gd name="T0" fmla="*/ 193946614 w 247"/>
                <a:gd name="T1" fmla="*/ 0 h 494"/>
                <a:gd name="T2" fmla="*/ 329052554 w 247"/>
                <a:gd name="T3" fmla="*/ 90975435 h 494"/>
                <a:gd name="T4" fmla="*/ 193946614 w 247"/>
                <a:gd name="T5" fmla="*/ 568466633 h 494"/>
                <a:gd name="T6" fmla="*/ 193946614 w 247"/>
                <a:gd name="T7" fmla="*/ 613973446 h 494"/>
                <a:gd name="T8" fmla="*/ 0 w 247"/>
                <a:gd name="T9" fmla="*/ 512299914 h 494"/>
                <a:gd name="T10" fmla="*/ 103010492 w 247"/>
                <a:gd name="T11" fmla="*/ 284922049 h 494"/>
                <a:gd name="T12" fmla="*/ 148479148 w 247"/>
                <a:gd name="T13" fmla="*/ 90975435 h 494"/>
                <a:gd name="T14" fmla="*/ 193946614 w 247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1" name="Google Shape;450;p32"/>
            <p:cNvSpPr>
              <a:spLocks/>
            </p:cNvSpPr>
            <p:nvPr/>
          </p:nvSpPr>
          <p:spPr bwMode="auto">
            <a:xfrm>
              <a:off x="8162713" y="4075083"/>
              <a:ext cx="337150" cy="408226"/>
            </a:xfrm>
            <a:custGeom>
              <a:avLst/>
              <a:gdLst>
                <a:gd name="T0" fmla="*/ 2147483647 w 9914"/>
                <a:gd name="T1" fmla="*/ 1704012079 h 12004"/>
                <a:gd name="T2" fmla="*/ 2147483647 w 9914"/>
                <a:gd name="T3" fmla="*/ 2147483647 h 12004"/>
                <a:gd name="T4" fmla="*/ 2147483647 w 9914"/>
                <a:gd name="T5" fmla="*/ 1761512602 h 12004"/>
                <a:gd name="T6" fmla="*/ 2147483647 w 9914"/>
                <a:gd name="T7" fmla="*/ 1704012079 h 120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2" name="Google Shape;451;p32"/>
            <p:cNvSpPr>
              <a:spLocks/>
            </p:cNvSpPr>
            <p:nvPr/>
          </p:nvSpPr>
          <p:spPr bwMode="auto">
            <a:xfrm>
              <a:off x="8262589" y="4146786"/>
              <a:ext cx="9828" cy="11869"/>
            </a:xfrm>
            <a:custGeom>
              <a:avLst/>
              <a:gdLst>
                <a:gd name="T0" fmla="*/ 45463172 w 289"/>
                <a:gd name="T1" fmla="*/ 0 h 349"/>
                <a:gd name="T2" fmla="*/ 148463060 w 289"/>
                <a:gd name="T3" fmla="*/ 0 h 349"/>
                <a:gd name="T4" fmla="*/ 386515618 w 289"/>
                <a:gd name="T5" fmla="*/ 375873818 h 349"/>
                <a:gd name="T6" fmla="*/ 386515618 w 289"/>
                <a:gd name="T7" fmla="*/ 466853069 h 349"/>
                <a:gd name="T8" fmla="*/ 283515730 w 289"/>
                <a:gd name="T9" fmla="*/ 466853069 h 349"/>
                <a:gd name="T10" fmla="*/ 0 w 289"/>
                <a:gd name="T11" fmla="*/ 90979252 h 349"/>
                <a:gd name="T12" fmla="*/ 45463172 w 289"/>
                <a:gd name="T13" fmla="*/ 0 h 3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3" name="Google Shape;452;p32"/>
            <p:cNvSpPr>
              <a:spLocks/>
            </p:cNvSpPr>
            <p:nvPr/>
          </p:nvSpPr>
          <p:spPr bwMode="auto">
            <a:xfrm>
              <a:off x="8239770" y="4140698"/>
              <a:ext cx="13297" cy="15643"/>
            </a:xfrm>
            <a:custGeom>
              <a:avLst/>
              <a:gdLst>
                <a:gd name="T0" fmla="*/ 45466354 w 391"/>
                <a:gd name="T1" fmla="*/ 46798959 h 460"/>
                <a:gd name="T2" fmla="*/ 192602522 w 391"/>
                <a:gd name="T3" fmla="*/ 1336864 h 460"/>
                <a:gd name="T4" fmla="*/ 432007151 w 391"/>
                <a:gd name="T5" fmla="*/ 239381496 h 460"/>
                <a:gd name="T6" fmla="*/ 522979172 w 391"/>
                <a:gd name="T7" fmla="*/ 524263277 h 460"/>
                <a:gd name="T8" fmla="*/ 522979172 w 391"/>
                <a:gd name="T9" fmla="*/ 569724215 h 460"/>
                <a:gd name="T10" fmla="*/ 432007151 w 391"/>
                <a:gd name="T11" fmla="*/ 569724215 h 460"/>
                <a:gd name="T12" fmla="*/ 238067686 w 391"/>
                <a:gd name="T13" fmla="*/ 375804813 h 460"/>
                <a:gd name="T14" fmla="*/ 45466354 w 391"/>
                <a:gd name="T15" fmla="*/ 137761338 h 460"/>
                <a:gd name="T16" fmla="*/ 45466354 w 391"/>
                <a:gd name="T17" fmla="*/ 46798959 h 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4" name="Google Shape;453;p32"/>
            <p:cNvSpPr>
              <a:spLocks/>
            </p:cNvSpPr>
            <p:nvPr/>
          </p:nvSpPr>
          <p:spPr bwMode="auto">
            <a:xfrm>
              <a:off x="8248136" y="4171917"/>
              <a:ext cx="9862" cy="12175"/>
            </a:xfrm>
            <a:custGeom>
              <a:avLst/>
              <a:gdLst>
                <a:gd name="T0" fmla="*/ 45463106 w 290"/>
                <a:gd name="T1" fmla="*/ 0 h 358"/>
                <a:gd name="T2" fmla="*/ 102999748 w 290"/>
                <a:gd name="T3" fmla="*/ 0 h 358"/>
                <a:gd name="T4" fmla="*/ 284852206 w 290"/>
                <a:gd name="T5" fmla="*/ 193950981 h 358"/>
                <a:gd name="T6" fmla="*/ 386515075 w 290"/>
                <a:gd name="T7" fmla="*/ 375866702 h 358"/>
                <a:gd name="T8" fmla="*/ 386515075 w 290"/>
                <a:gd name="T9" fmla="*/ 477543086 h 358"/>
                <a:gd name="T10" fmla="*/ 284852206 w 290"/>
                <a:gd name="T11" fmla="*/ 477543086 h 358"/>
                <a:gd name="T12" fmla="*/ 102999748 w 290"/>
                <a:gd name="T13" fmla="*/ 284929076 h 358"/>
                <a:gd name="T14" fmla="*/ 0 w 290"/>
                <a:gd name="T15" fmla="*/ 90976939 h 358"/>
                <a:gd name="T16" fmla="*/ 45463106 w 290"/>
                <a:gd name="T17" fmla="*/ 0 h 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5" name="Google Shape;454;p32"/>
            <p:cNvSpPr>
              <a:spLocks/>
            </p:cNvSpPr>
            <p:nvPr/>
          </p:nvSpPr>
          <p:spPr bwMode="auto">
            <a:xfrm>
              <a:off x="8273540" y="4181439"/>
              <a:ext cx="11903" cy="15916"/>
            </a:xfrm>
            <a:custGeom>
              <a:avLst/>
              <a:gdLst>
                <a:gd name="T0" fmla="*/ 1337013 w 350"/>
                <a:gd name="T1" fmla="*/ 57505222 h 468"/>
                <a:gd name="T2" fmla="*/ 92316131 w 350"/>
                <a:gd name="T3" fmla="*/ 57505222 h 468"/>
                <a:gd name="T4" fmla="*/ 421382490 w 350"/>
                <a:gd name="T5" fmla="*/ 568529076 h 468"/>
                <a:gd name="T6" fmla="*/ 421382490 w 350"/>
                <a:gd name="T7" fmla="*/ 626034299 h 468"/>
                <a:gd name="T8" fmla="*/ 375873274 w 350"/>
                <a:gd name="T9" fmla="*/ 626034299 h 468"/>
                <a:gd name="T10" fmla="*/ 1337013 w 350"/>
                <a:gd name="T11" fmla="*/ 103014372 h 468"/>
                <a:gd name="T12" fmla="*/ 1337013 w 350"/>
                <a:gd name="T13" fmla="*/ 57505222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lnTo>
                    <a:pt x="1" y="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6" name="Google Shape;455;p32"/>
            <p:cNvSpPr>
              <a:spLocks/>
            </p:cNvSpPr>
            <p:nvPr/>
          </p:nvSpPr>
          <p:spPr bwMode="auto">
            <a:xfrm>
              <a:off x="8295237" y="4186370"/>
              <a:ext cx="15609" cy="16766"/>
            </a:xfrm>
            <a:custGeom>
              <a:avLst/>
              <a:gdLst>
                <a:gd name="T0" fmla="*/ 45462148 w 459"/>
                <a:gd name="T1" fmla="*/ 0 h 493"/>
                <a:gd name="T2" fmla="*/ 136424598 w 459"/>
                <a:gd name="T3" fmla="*/ 45467522 h 493"/>
                <a:gd name="T4" fmla="*/ 419930423 w 459"/>
                <a:gd name="T5" fmla="*/ 329052849 h 493"/>
                <a:gd name="T6" fmla="*/ 613849974 w 459"/>
                <a:gd name="T7" fmla="*/ 568467180 h 493"/>
                <a:gd name="T8" fmla="*/ 568387826 w 459"/>
                <a:gd name="T9" fmla="*/ 659442693 h 493"/>
                <a:gd name="T10" fmla="*/ 522926835 w 459"/>
                <a:gd name="T11" fmla="*/ 659442693 h 493"/>
                <a:gd name="T12" fmla="*/ 0 w 459"/>
                <a:gd name="T13" fmla="*/ 90975513 h 493"/>
                <a:gd name="T14" fmla="*/ 45462148 w 459"/>
                <a:gd name="T15" fmla="*/ 0 h 4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7" name="Google Shape;456;p32"/>
            <p:cNvSpPr>
              <a:spLocks/>
            </p:cNvSpPr>
            <p:nvPr/>
          </p:nvSpPr>
          <p:spPr bwMode="auto">
            <a:xfrm>
              <a:off x="8296465" y="4214888"/>
              <a:ext cx="10712" cy="14487"/>
            </a:xfrm>
            <a:custGeom>
              <a:avLst/>
              <a:gdLst>
                <a:gd name="T0" fmla="*/ 0 w 315"/>
                <a:gd name="T1" fmla="*/ 46800390 h 426"/>
                <a:gd name="T2" fmla="*/ 90922130 w 315"/>
                <a:gd name="T3" fmla="*/ 46800390 h 426"/>
                <a:gd name="T4" fmla="*/ 284838405 w 315"/>
                <a:gd name="T5" fmla="*/ 239392302 h 426"/>
                <a:gd name="T6" fmla="*/ 421260350 w 315"/>
                <a:gd name="T7" fmla="*/ 466750260 h 426"/>
                <a:gd name="T8" fmla="*/ 375799846 w 315"/>
                <a:gd name="T9" fmla="*/ 568414006 h 426"/>
                <a:gd name="T10" fmla="*/ 284838405 w 315"/>
                <a:gd name="T11" fmla="*/ 568414006 h 426"/>
                <a:gd name="T12" fmla="*/ 136421945 w 315"/>
                <a:gd name="T13" fmla="*/ 375822128 h 426"/>
                <a:gd name="T14" fmla="*/ 0 w 315"/>
                <a:gd name="T15" fmla="*/ 137767867 h 426"/>
                <a:gd name="T16" fmla="*/ 0 w 315"/>
                <a:gd name="T17" fmla="*/ 4680039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8" name="Google Shape;457;p32"/>
            <p:cNvSpPr>
              <a:spLocks/>
            </p:cNvSpPr>
            <p:nvPr/>
          </p:nvSpPr>
          <p:spPr bwMode="auto">
            <a:xfrm>
              <a:off x="8272384" y="4211774"/>
              <a:ext cx="9590" cy="14487"/>
            </a:xfrm>
            <a:custGeom>
              <a:avLst/>
              <a:gdLst>
                <a:gd name="T0" fmla="*/ 46800526 w 282"/>
                <a:gd name="T1" fmla="*/ 46800390 h 426"/>
                <a:gd name="T2" fmla="*/ 92265322 w 282"/>
                <a:gd name="T3" fmla="*/ 46800390 h 426"/>
                <a:gd name="T4" fmla="*/ 284895945 w 282"/>
                <a:gd name="T5" fmla="*/ 228694877 h 426"/>
                <a:gd name="T6" fmla="*/ 375824380 w 282"/>
                <a:gd name="T7" fmla="*/ 466750260 h 426"/>
                <a:gd name="T8" fmla="*/ 330360741 w 282"/>
                <a:gd name="T9" fmla="*/ 512253077 h 426"/>
                <a:gd name="T10" fmla="*/ 284895945 w 282"/>
                <a:gd name="T11" fmla="*/ 512253077 h 426"/>
                <a:gd name="T12" fmla="*/ 1336887 w 282"/>
                <a:gd name="T13" fmla="*/ 92265050 h 426"/>
                <a:gd name="T14" fmla="*/ 46800526 w 282"/>
                <a:gd name="T15" fmla="*/ 46800390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59" name="Google Shape;458;p32"/>
            <p:cNvSpPr>
              <a:spLocks/>
            </p:cNvSpPr>
            <p:nvPr/>
          </p:nvSpPr>
          <p:spPr bwMode="auto">
            <a:xfrm>
              <a:off x="8334893" y="4230497"/>
              <a:ext cx="9556" cy="13331"/>
            </a:xfrm>
            <a:custGeom>
              <a:avLst/>
              <a:gdLst>
                <a:gd name="T0" fmla="*/ 0 w 281"/>
                <a:gd name="T1" fmla="*/ 0 h 392"/>
                <a:gd name="T2" fmla="*/ 90927414 w 281"/>
                <a:gd name="T3" fmla="*/ 0 h 392"/>
                <a:gd name="T4" fmla="*/ 375824931 w 281"/>
                <a:gd name="T5" fmla="*/ 477512271 h 392"/>
                <a:gd name="T6" fmla="*/ 330361224 w 281"/>
                <a:gd name="T7" fmla="*/ 522978565 h 392"/>
                <a:gd name="T8" fmla="*/ 284897517 w 281"/>
                <a:gd name="T9" fmla="*/ 522978565 h 392"/>
                <a:gd name="T10" fmla="*/ 0 w 281"/>
                <a:gd name="T11" fmla="*/ 45466294 h 392"/>
                <a:gd name="T12" fmla="*/ 0 w 281"/>
                <a:gd name="T13" fmla="*/ 0 h 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0" name="Google Shape;459;p32"/>
            <p:cNvSpPr>
              <a:spLocks/>
            </p:cNvSpPr>
            <p:nvPr/>
          </p:nvSpPr>
          <p:spPr bwMode="auto">
            <a:xfrm>
              <a:off x="8322753" y="4248419"/>
              <a:ext cx="12175" cy="14453"/>
            </a:xfrm>
            <a:custGeom>
              <a:avLst/>
              <a:gdLst>
                <a:gd name="T0" fmla="*/ 45469374 w 358"/>
                <a:gd name="T1" fmla="*/ 0 h 425"/>
                <a:gd name="T2" fmla="*/ 148482763 w 358"/>
                <a:gd name="T3" fmla="*/ 0 h 425"/>
                <a:gd name="T4" fmla="*/ 477543086 w 358"/>
                <a:gd name="T5" fmla="*/ 477487468 h 425"/>
                <a:gd name="T6" fmla="*/ 477543086 w 358"/>
                <a:gd name="T7" fmla="*/ 568414555 h 425"/>
                <a:gd name="T8" fmla="*/ 386564990 w 358"/>
                <a:gd name="T9" fmla="*/ 568414555 h 425"/>
                <a:gd name="T10" fmla="*/ 45469374 w 358"/>
                <a:gd name="T11" fmla="*/ 103000750 h 425"/>
                <a:gd name="T12" fmla="*/ 45469374 w 358"/>
                <a:gd name="T13" fmla="*/ 0 h 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1" name="Google Shape;460;p32"/>
            <p:cNvSpPr>
              <a:spLocks/>
            </p:cNvSpPr>
            <p:nvPr/>
          </p:nvSpPr>
          <p:spPr bwMode="auto">
            <a:xfrm>
              <a:off x="8297515" y="4239218"/>
              <a:ext cx="12175" cy="14487"/>
            </a:xfrm>
            <a:custGeom>
              <a:avLst/>
              <a:gdLst>
                <a:gd name="T0" fmla="*/ 46806379 w 358"/>
                <a:gd name="T1" fmla="*/ 1336885 h 426"/>
                <a:gd name="T2" fmla="*/ 92315101 w 358"/>
                <a:gd name="T3" fmla="*/ 1336885 h 426"/>
                <a:gd name="T4" fmla="*/ 284929076 w 358"/>
                <a:gd name="T5" fmla="*/ 239392302 h 426"/>
                <a:gd name="T6" fmla="*/ 433410683 w 358"/>
                <a:gd name="T7" fmla="*/ 477487031 h 426"/>
                <a:gd name="T8" fmla="*/ 433410683 w 358"/>
                <a:gd name="T9" fmla="*/ 522950502 h 426"/>
                <a:gd name="T10" fmla="*/ 330397328 w 358"/>
                <a:gd name="T11" fmla="*/ 568414006 h 426"/>
                <a:gd name="T12" fmla="*/ 148482763 w 358"/>
                <a:gd name="T13" fmla="*/ 342392933 h 426"/>
                <a:gd name="T14" fmla="*/ 1337005 w 358"/>
                <a:gd name="T15" fmla="*/ 103000632 h 426"/>
                <a:gd name="T16" fmla="*/ 46806379 w 358"/>
                <a:gd name="T17" fmla="*/ 1336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2" name="Google Shape;461;p32"/>
            <p:cNvSpPr>
              <a:spLocks/>
            </p:cNvSpPr>
            <p:nvPr/>
          </p:nvSpPr>
          <p:spPr bwMode="auto">
            <a:xfrm>
              <a:off x="8323909" y="4287120"/>
              <a:ext cx="14487" cy="15643"/>
            </a:xfrm>
            <a:custGeom>
              <a:avLst/>
              <a:gdLst>
                <a:gd name="T0" fmla="*/ 57497815 w 426"/>
                <a:gd name="T1" fmla="*/ 45462095 h 460"/>
                <a:gd name="T2" fmla="*/ 193928797 w 426"/>
                <a:gd name="T3" fmla="*/ 45462095 h 460"/>
                <a:gd name="T4" fmla="*/ 386519553 w 426"/>
                <a:gd name="T5" fmla="*/ 330343875 h 460"/>
                <a:gd name="T6" fmla="*/ 568414006 w 426"/>
                <a:gd name="T7" fmla="*/ 522926412 h 460"/>
                <a:gd name="T8" fmla="*/ 568414006 w 426"/>
                <a:gd name="T9" fmla="*/ 613849479 h 460"/>
                <a:gd name="T10" fmla="*/ 477487031 w 426"/>
                <a:gd name="T11" fmla="*/ 613849479 h 460"/>
                <a:gd name="T12" fmla="*/ 57497815 w 426"/>
                <a:gd name="T13" fmla="*/ 136424473 h 460"/>
                <a:gd name="T14" fmla="*/ 57497815 w 426"/>
                <a:gd name="T15" fmla="*/ 45462095 h 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3" name="Google Shape;462;p32"/>
            <p:cNvSpPr>
              <a:spLocks/>
            </p:cNvSpPr>
            <p:nvPr/>
          </p:nvSpPr>
          <p:spPr bwMode="auto">
            <a:xfrm>
              <a:off x="8345572" y="4282188"/>
              <a:ext cx="13331" cy="14487"/>
            </a:xfrm>
            <a:custGeom>
              <a:avLst/>
              <a:gdLst>
                <a:gd name="T0" fmla="*/ 57501058 w 392"/>
                <a:gd name="T1" fmla="*/ 1336885 h 426"/>
                <a:gd name="T2" fmla="*/ 148472924 w 392"/>
                <a:gd name="T3" fmla="*/ 46800390 h 426"/>
                <a:gd name="T4" fmla="*/ 341074077 w 392"/>
                <a:gd name="T5" fmla="*/ 239392302 h 426"/>
                <a:gd name="T6" fmla="*/ 522978565 w 392"/>
                <a:gd name="T7" fmla="*/ 433321099 h 426"/>
                <a:gd name="T8" fmla="*/ 477512271 w 392"/>
                <a:gd name="T9" fmla="*/ 569750891 h 426"/>
                <a:gd name="T10" fmla="*/ 432006665 w 392"/>
                <a:gd name="T11" fmla="*/ 569750891 h 426"/>
                <a:gd name="T12" fmla="*/ 1336943 w 392"/>
                <a:gd name="T13" fmla="*/ 92265050 h 426"/>
                <a:gd name="T14" fmla="*/ 57501058 w 392"/>
                <a:gd name="T15" fmla="*/ 1336885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4" name="Google Shape;463;p32"/>
            <p:cNvSpPr>
              <a:spLocks/>
            </p:cNvSpPr>
            <p:nvPr/>
          </p:nvSpPr>
          <p:spPr bwMode="auto">
            <a:xfrm>
              <a:off x="8354244" y="4267769"/>
              <a:ext cx="10712" cy="15609"/>
            </a:xfrm>
            <a:custGeom>
              <a:avLst/>
              <a:gdLst>
                <a:gd name="T0" fmla="*/ 45460504 w 315"/>
                <a:gd name="T1" fmla="*/ 0 h 459"/>
                <a:gd name="T2" fmla="*/ 136421945 w 315"/>
                <a:gd name="T3" fmla="*/ 45462148 h 459"/>
                <a:gd name="T4" fmla="*/ 330338220 w 315"/>
                <a:gd name="T5" fmla="*/ 284842690 h 459"/>
                <a:gd name="T6" fmla="*/ 421260350 w 315"/>
                <a:gd name="T7" fmla="*/ 522926835 h 459"/>
                <a:gd name="T8" fmla="*/ 375799846 w 315"/>
                <a:gd name="T9" fmla="*/ 568387826 h 459"/>
                <a:gd name="T10" fmla="*/ 284838405 w 315"/>
                <a:gd name="T11" fmla="*/ 568387826 h 459"/>
                <a:gd name="T12" fmla="*/ 136421945 w 315"/>
                <a:gd name="T13" fmla="*/ 330344149 h 459"/>
                <a:gd name="T14" fmla="*/ 0 w 315"/>
                <a:gd name="T15" fmla="*/ 90923139 h 459"/>
                <a:gd name="T16" fmla="*/ 45460504 w 315"/>
                <a:gd name="T17" fmla="*/ 0 h 4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5" name="Google Shape;464;p32"/>
            <p:cNvSpPr>
              <a:spLocks/>
            </p:cNvSpPr>
            <p:nvPr/>
          </p:nvSpPr>
          <p:spPr bwMode="auto">
            <a:xfrm>
              <a:off x="8380531" y="4305042"/>
              <a:ext cx="11018" cy="12141"/>
            </a:xfrm>
            <a:custGeom>
              <a:avLst/>
              <a:gdLst>
                <a:gd name="T0" fmla="*/ 45460030 w 324"/>
                <a:gd name="T1" fmla="*/ 0 h 357"/>
                <a:gd name="T2" fmla="*/ 148453063 w 324"/>
                <a:gd name="T3" fmla="*/ 0 h 357"/>
                <a:gd name="T4" fmla="*/ 284834275 w 324"/>
                <a:gd name="T5" fmla="*/ 192614244 h 357"/>
                <a:gd name="T6" fmla="*/ 431950556 w 324"/>
                <a:gd name="T7" fmla="*/ 386566685 h 357"/>
                <a:gd name="T8" fmla="*/ 386490526 w 324"/>
                <a:gd name="T9" fmla="*/ 477543755 h 357"/>
                <a:gd name="T10" fmla="*/ 284834275 w 324"/>
                <a:gd name="T11" fmla="*/ 477543755 h 357"/>
                <a:gd name="T12" fmla="*/ 148453063 w 324"/>
                <a:gd name="T13" fmla="*/ 283592505 h 357"/>
                <a:gd name="T14" fmla="*/ 0 w 324"/>
                <a:gd name="T15" fmla="*/ 103013494 h 357"/>
                <a:gd name="T16" fmla="*/ 45460030 w 324"/>
                <a:gd name="T17" fmla="*/ 0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6" name="Google Shape;465;p32"/>
            <p:cNvSpPr>
              <a:spLocks/>
            </p:cNvSpPr>
            <p:nvPr/>
          </p:nvSpPr>
          <p:spPr bwMode="auto">
            <a:xfrm>
              <a:off x="8364922" y="4314836"/>
              <a:ext cx="15643" cy="17956"/>
            </a:xfrm>
            <a:custGeom>
              <a:avLst/>
              <a:gdLst>
                <a:gd name="T0" fmla="*/ 46798959 w 460"/>
                <a:gd name="T1" fmla="*/ 1336940 h 528"/>
                <a:gd name="T2" fmla="*/ 92259898 w 460"/>
                <a:gd name="T3" fmla="*/ 46803028 h 528"/>
                <a:gd name="T4" fmla="*/ 375804813 w 460"/>
                <a:gd name="T5" fmla="*/ 284908668 h 528"/>
                <a:gd name="T6" fmla="*/ 613849479 w 460"/>
                <a:gd name="T7" fmla="*/ 569778024 h 528"/>
                <a:gd name="T8" fmla="*/ 568387351 w 460"/>
                <a:gd name="T9" fmla="*/ 660748357 h 528"/>
                <a:gd name="T10" fmla="*/ 477424972 w 460"/>
                <a:gd name="T11" fmla="*/ 660748357 h 528"/>
                <a:gd name="T12" fmla="*/ 239381496 w 460"/>
                <a:gd name="T13" fmla="*/ 421305777 h 528"/>
                <a:gd name="T14" fmla="*/ 1336864 w 460"/>
                <a:gd name="T15" fmla="*/ 137774484 h 528"/>
                <a:gd name="T16" fmla="*/ 46798959 w 460"/>
                <a:gd name="T17" fmla="*/ 1336940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7" name="Google Shape;466;p32"/>
            <p:cNvSpPr>
              <a:spLocks/>
            </p:cNvSpPr>
            <p:nvPr/>
          </p:nvSpPr>
          <p:spPr bwMode="auto">
            <a:xfrm>
              <a:off x="8348156" y="4318304"/>
              <a:ext cx="14487" cy="12175"/>
            </a:xfrm>
            <a:custGeom>
              <a:avLst/>
              <a:gdLst>
                <a:gd name="T0" fmla="*/ 46800390 w 426"/>
                <a:gd name="T1" fmla="*/ 1337005 h 358"/>
                <a:gd name="T2" fmla="*/ 137767867 w 426"/>
                <a:gd name="T3" fmla="*/ 1337005 h 358"/>
                <a:gd name="T4" fmla="*/ 569750891 w 426"/>
                <a:gd name="T5" fmla="*/ 375866702 h 358"/>
                <a:gd name="T6" fmla="*/ 569750891 w 426"/>
                <a:gd name="T7" fmla="*/ 478880091 h 358"/>
                <a:gd name="T8" fmla="*/ 524287421 w 426"/>
                <a:gd name="T9" fmla="*/ 478880091 h 358"/>
                <a:gd name="T10" fmla="*/ 46800390 w 426"/>
                <a:gd name="T11" fmla="*/ 92315101 h 358"/>
                <a:gd name="T12" fmla="*/ 46800390 w 426"/>
                <a:gd name="T13" fmla="*/ 1337005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8" name="Google Shape;467;p32"/>
            <p:cNvSpPr>
              <a:spLocks/>
            </p:cNvSpPr>
            <p:nvPr/>
          </p:nvSpPr>
          <p:spPr bwMode="auto">
            <a:xfrm>
              <a:off x="8381688" y="4352108"/>
              <a:ext cx="15916" cy="16800"/>
            </a:xfrm>
            <a:custGeom>
              <a:avLst/>
              <a:gdLst>
                <a:gd name="T0" fmla="*/ 57505222 w 468"/>
                <a:gd name="T1" fmla="*/ 1336960 h 494"/>
                <a:gd name="T2" fmla="*/ 148484207 w 468"/>
                <a:gd name="T3" fmla="*/ 46805616 h 494"/>
                <a:gd name="T4" fmla="*/ 386571107 w 468"/>
                <a:gd name="T5" fmla="*/ 284922049 h 494"/>
                <a:gd name="T6" fmla="*/ 568529076 w 468"/>
                <a:gd name="T7" fmla="*/ 522999168 h 494"/>
                <a:gd name="T8" fmla="*/ 523019927 w 468"/>
                <a:gd name="T9" fmla="*/ 613973446 h 494"/>
                <a:gd name="T10" fmla="*/ 477550092 w 468"/>
                <a:gd name="T11" fmla="*/ 613973446 h 494"/>
                <a:gd name="T12" fmla="*/ 0 w 468"/>
                <a:gd name="T13" fmla="*/ 92312395 h 494"/>
                <a:gd name="T14" fmla="*/ 57505222 w 468"/>
                <a:gd name="T15" fmla="*/ 133696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69" name="Google Shape;468;p32"/>
            <p:cNvSpPr>
              <a:spLocks/>
            </p:cNvSpPr>
            <p:nvPr/>
          </p:nvSpPr>
          <p:spPr bwMode="auto">
            <a:xfrm>
              <a:off x="8391516" y="4342280"/>
              <a:ext cx="14453" cy="15950"/>
            </a:xfrm>
            <a:custGeom>
              <a:avLst/>
              <a:gdLst>
                <a:gd name="T0" fmla="*/ 45463527 w 425"/>
                <a:gd name="T1" fmla="*/ 57505157 h 469"/>
                <a:gd name="T2" fmla="*/ 181894644 w 425"/>
                <a:gd name="T3" fmla="*/ 57505157 h 469"/>
                <a:gd name="T4" fmla="*/ 375822481 w 425"/>
                <a:gd name="T5" fmla="*/ 284932738 h 469"/>
                <a:gd name="T6" fmla="*/ 568414555 w 425"/>
                <a:gd name="T7" fmla="*/ 478886575 h 469"/>
                <a:gd name="T8" fmla="*/ 522951029 w 425"/>
                <a:gd name="T9" fmla="*/ 569865477 h 469"/>
                <a:gd name="T10" fmla="*/ 466750725 w 425"/>
                <a:gd name="T11" fmla="*/ 569865477 h 469"/>
                <a:gd name="T12" fmla="*/ 45463527 w 425"/>
                <a:gd name="T13" fmla="*/ 148484059 h 469"/>
                <a:gd name="T14" fmla="*/ 45463527 w 425"/>
                <a:gd name="T15" fmla="*/ 57505157 h 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0" name="Google Shape;469;p32"/>
            <p:cNvSpPr>
              <a:spLocks/>
            </p:cNvSpPr>
            <p:nvPr/>
          </p:nvSpPr>
          <p:spPr bwMode="auto">
            <a:xfrm>
              <a:off x="8423857" y="4374927"/>
              <a:ext cx="14487" cy="15643"/>
            </a:xfrm>
            <a:custGeom>
              <a:avLst/>
              <a:gdLst>
                <a:gd name="T0" fmla="*/ 46800390 w 426"/>
                <a:gd name="T1" fmla="*/ 46798959 h 460"/>
                <a:gd name="T2" fmla="*/ 148465293 w 426"/>
                <a:gd name="T3" fmla="*/ 46798959 h 460"/>
                <a:gd name="T4" fmla="*/ 386519553 w 426"/>
                <a:gd name="T5" fmla="*/ 284842435 h 460"/>
                <a:gd name="T6" fmla="*/ 568414006 w 426"/>
                <a:gd name="T7" fmla="*/ 478761837 h 460"/>
                <a:gd name="T8" fmla="*/ 522950502 w 426"/>
                <a:gd name="T9" fmla="*/ 569724215 h 460"/>
                <a:gd name="T10" fmla="*/ 522950502 w 426"/>
                <a:gd name="T11" fmla="*/ 569724215 h 460"/>
                <a:gd name="T12" fmla="*/ 1336885 w 426"/>
                <a:gd name="T13" fmla="*/ 137761338 h 460"/>
                <a:gd name="T14" fmla="*/ 46800390 w 426"/>
                <a:gd name="T15" fmla="*/ 46798959 h 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1" name="Google Shape;470;p32"/>
            <p:cNvSpPr>
              <a:spLocks/>
            </p:cNvSpPr>
            <p:nvPr/>
          </p:nvSpPr>
          <p:spPr bwMode="auto">
            <a:xfrm>
              <a:off x="8407091" y="4372614"/>
              <a:ext cx="10746" cy="11903"/>
            </a:xfrm>
            <a:custGeom>
              <a:avLst/>
              <a:gdLst>
                <a:gd name="T0" fmla="*/ 46798422 w 316"/>
                <a:gd name="T1" fmla="*/ 46806915 h 350"/>
                <a:gd name="T2" fmla="*/ 137758619 w 316"/>
                <a:gd name="T3" fmla="*/ 46806915 h 350"/>
                <a:gd name="T4" fmla="*/ 284838067 w 316"/>
                <a:gd name="T5" fmla="*/ 183255935 h 350"/>
                <a:gd name="T6" fmla="*/ 421259863 w 316"/>
                <a:gd name="T7" fmla="*/ 330403372 h 350"/>
                <a:gd name="T8" fmla="*/ 375798264 w 316"/>
                <a:gd name="T9" fmla="*/ 421382490 h 350"/>
                <a:gd name="T10" fmla="*/ 330337821 w 316"/>
                <a:gd name="T11" fmla="*/ 466852392 h 350"/>
                <a:gd name="T12" fmla="*/ 137758619 w 316"/>
                <a:gd name="T13" fmla="*/ 330403372 h 350"/>
                <a:gd name="T14" fmla="*/ 46798422 w 316"/>
                <a:gd name="T15" fmla="*/ 92316131 h 350"/>
                <a:gd name="T16" fmla="*/ 46798422 w 316"/>
                <a:gd name="T17" fmla="*/ 46806915 h 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2" name="Google Shape;471;p32"/>
            <p:cNvSpPr>
              <a:spLocks/>
            </p:cNvSpPr>
            <p:nvPr/>
          </p:nvSpPr>
          <p:spPr bwMode="auto">
            <a:xfrm>
              <a:off x="8052053" y="4356733"/>
              <a:ext cx="465733" cy="158917"/>
            </a:xfrm>
            <a:custGeom>
              <a:avLst/>
              <a:gdLst>
                <a:gd name="T0" fmla="*/ 239402507 w 13695"/>
                <a:gd name="T1" fmla="*/ 1376313210 h 4673"/>
                <a:gd name="T2" fmla="*/ 2147483647 w 13695"/>
                <a:gd name="T3" fmla="*/ 2147483647 h 4673"/>
                <a:gd name="T4" fmla="*/ 2147483647 w 13695"/>
                <a:gd name="T5" fmla="*/ 2147483647 h 4673"/>
                <a:gd name="T6" fmla="*/ 46802851 w 13695"/>
                <a:gd name="T7" fmla="*/ 1943412215 h 4673"/>
                <a:gd name="T8" fmla="*/ 239402507 w 13695"/>
                <a:gd name="T9" fmla="*/ 1376313210 h 4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3" name="Google Shape;472;p32"/>
            <p:cNvSpPr>
              <a:spLocks/>
            </p:cNvSpPr>
            <p:nvPr/>
          </p:nvSpPr>
          <p:spPr bwMode="auto">
            <a:xfrm>
              <a:off x="8357712" y="4452056"/>
              <a:ext cx="14487" cy="9590"/>
            </a:xfrm>
            <a:custGeom>
              <a:avLst/>
              <a:gdLst>
                <a:gd name="T0" fmla="*/ 45463505 w 426"/>
                <a:gd name="T1" fmla="*/ 46800526 h 282"/>
                <a:gd name="T2" fmla="*/ 148465293 w 426"/>
                <a:gd name="T3" fmla="*/ 1336887 h 282"/>
                <a:gd name="T4" fmla="*/ 330358623 w 426"/>
                <a:gd name="T5" fmla="*/ 92265322 h 282"/>
                <a:gd name="T6" fmla="*/ 568414006 w 426"/>
                <a:gd name="T7" fmla="*/ 183231913 h 282"/>
                <a:gd name="T8" fmla="*/ 522950502 w 426"/>
                <a:gd name="T9" fmla="*/ 330360741 h 282"/>
                <a:gd name="T10" fmla="*/ 522950502 w 426"/>
                <a:gd name="T11" fmla="*/ 330360741 h 282"/>
                <a:gd name="T12" fmla="*/ 239392302 w 426"/>
                <a:gd name="T13" fmla="*/ 284895945 h 282"/>
                <a:gd name="T14" fmla="*/ 45463505 w 426"/>
                <a:gd name="T15" fmla="*/ 92265322 h 282"/>
                <a:gd name="T16" fmla="*/ 45463505 w 426"/>
                <a:gd name="T17" fmla="*/ 46800526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4" name="Google Shape;473;p32"/>
            <p:cNvSpPr>
              <a:spLocks/>
            </p:cNvSpPr>
            <p:nvPr/>
          </p:nvSpPr>
          <p:spPr bwMode="auto">
            <a:xfrm>
              <a:off x="8354244" y="4468822"/>
              <a:ext cx="20234" cy="9556"/>
            </a:xfrm>
            <a:custGeom>
              <a:avLst/>
              <a:gdLst>
                <a:gd name="T0" fmla="*/ 45462635 w 595"/>
                <a:gd name="T1" fmla="*/ 1336888 h 281"/>
                <a:gd name="T2" fmla="*/ 90925305 w 595"/>
                <a:gd name="T3" fmla="*/ 1336888 h 281"/>
                <a:gd name="T4" fmla="*/ 750286310 w 595"/>
                <a:gd name="T5" fmla="*/ 193929668 h 281"/>
                <a:gd name="T6" fmla="*/ 750286310 w 595"/>
                <a:gd name="T7" fmla="*/ 330361224 h 281"/>
                <a:gd name="T8" fmla="*/ 704823641 w 595"/>
                <a:gd name="T9" fmla="*/ 375824931 h 281"/>
                <a:gd name="T10" fmla="*/ 90925305 w 595"/>
                <a:gd name="T11" fmla="*/ 137768478 h 281"/>
                <a:gd name="T12" fmla="*/ 45462635 w 595"/>
                <a:gd name="T13" fmla="*/ 1336888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5" name="Google Shape;474;p32"/>
            <p:cNvSpPr>
              <a:spLocks/>
            </p:cNvSpPr>
            <p:nvPr/>
          </p:nvSpPr>
          <p:spPr bwMode="auto">
            <a:xfrm>
              <a:off x="8316699" y="4466509"/>
              <a:ext cx="23125" cy="9556"/>
            </a:xfrm>
            <a:custGeom>
              <a:avLst/>
              <a:gdLst>
                <a:gd name="T0" fmla="*/ 57500040 w 680"/>
                <a:gd name="T1" fmla="*/ 46800595 h 281"/>
                <a:gd name="T2" fmla="*/ 103003681 w 680"/>
                <a:gd name="T3" fmla="*/ 46800595 h 281"/>
                <a:gd name="T4" fmla="*/ 477499215 w 680"/>
                <a:gd name="T5" fmla="*/ 92265458 h 281"/>
                <a:gd name="T6" fmla="*/ 624592137 w 680"/>
                <a:gd name="T7" fmla="*/ 137768478 h 281"/>
                <a:gd name="T8" fmla="*/ 806491108 w 680"/>
                <a:gd name="T9" fmla="*/ 183232185 h 281"/>
                <a:gd name="T10" fmla="*/ 851994749 w 680"/>
                <a:gd name="T11" fmla="*/ 330361224 h 281"/>
                <a:gd name="T12" fmla="*/ 806491108 w 680"/>
                <a:gd name="T13" fmla="*/ 375824931 h 281"/>
                <a:gd name="T14" fmla="*/ 624592137 w 680"/>
                <a:gd name="T15" fmla="*/ 375824931 h 281"/>
                <a:gd name="T16" fmla="*/ 431995574 w 680"/>
                <a:gd name="T17" fmla="*/ 330361224 h 281"/>
                <a:gd name="T18" fmla="*/ 57500040 w 680"/>
                <a:gd name="T19" fmla="*/ 183232185 h 281"/>
                <a:gd name="T20" fmla="*/ 57500040 w 680"/>
                <a:gd name="T21" fmla="*/ 46800595 h 2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6" name="Google Shape;475;p32"/>
            <p:cNvSpPr>
              <a:spLocks/>
            </p:cNvSpPr>
            <p:nvPr/>
          </p:nvSpPr>
          <p:spPr bwMode="auto">
            <a:xfrm>
              <a:off x="8323909" y="4448315"/>
              <a:ext cx="18228" cy="9556"/>
            </a:xfrm>
            <a:custGeom>
              <a:avLst/>
              <a:gdLst>
                <a:gd name="T0" fmla="*/ 57500396 w 536"/>
                <a:gd name="T1" fmla="*/ 45463707 h 281"/>
                <a:gd name="T2" fmla="*/ 103005510 w 536"/>
                <a:gd name="T3" fmla="*/ 45463707 h 281"/>
                <a:gd name="T4" fmla="*/ 386533718 w 536"/>
                <a:gd name="T5" fmla="*/ 148465961 h 281"/>
                <a:gd name="T6" fmla="*/ 671439364 w 536"/>
                <a:gd name="T7" fmla="*/ 239393341 h 281"/>
                <a:gd name="T8" fmla="*/ 671439364 w 536"/>
                <a:gd name="T9" fmla="*/ 330361224 h 281"/>
                <a:gd name="T10" fmla="*/ 625935407 w 536"/>
                <a:gd name="T11" fmla="*/ 375824931 h 281"/>
                <a:gd name="T12" fmla="*/ 341069107 w 536"/>
                <a:gd name="T13" fmla="*/ 330361224 h 281"/>
                <a:gd name="T14" fmla="*/ 57500396 w 536"/>
                <a:gd name="T15" fmla="*/ 148465961 h 281"/>
                <a:gd name="T16" fmla="*/ 57500396 w 536"/>
                <a:gd name="T17" fmla="*/ 45463707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7" name="Google Shape;476;p32"/>
            <p:cNvSpPr>
              <a:spLocks/>
            </p:cNvSpPr>
            <p:nvPr/>
          </p:nvSpPr>
          <p:spPr bwMode="auto">
            <a:xfrm>
              <a:off x="8301090" y="4431549"/>
              <a:ext cx="9862" cy="8434"/>
            </a:xfrm>
            <a:custGeom>
              <a:avLst/>
              <a:gdLst>
                <a:gd name="T0" fmla="*/ 45463106 w 290"/>
                <a:gd name="T1" fmla="*/ 46805503 h 248"/>
                <a:gd name="T2" fmla="*/ 148462854 w 290"/>
                <a:gd name="T3" fmla="*/ 46805503 h 248"/>
                <a:gd name="T4" fmla="*/ 239389100 w 290"/>
                <a:gd name="T5" fmla="*/ 137779626 h 248"/>
                <a:gd name="T6" fmla="*/ 386515075 w 290"/>
                <a:gd name="T7" fmla="*/ 239413611 h 248"/>
                <a:gd name="T8" fmla="*/ 330354623 w 290"/>
                <a:gd name="T9" fmla="*/ 330388891 h 248"/>
                <a:gd name="T10" fmla="*/ 330354623 w 290"/>
                <a:gd name="T11" fmla="*/ 330388891 h 248"/>
                <a:gd name="T12" fmla="*/ 0 w 290"/>
                <a:gd name="T13" fmla="*/ 92312239 h 248"/>
                <a:gd name="T14" fmla="*/ 45463106 w 290"/>
                <a:gd name="T15" fmla="*/ 46805503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8" name="Google Shape;477;p32"/>
            <p:cNvSpPr>
              <a:spLocks/>
            </p:cNvSpPr>
            <p:nvPr/>
          </p:nvSpPr>
          <p:spPr bwMode="auto">
            <a:xfrm>
              <a:off x="8293846" y="4448315"/>
              <a:ext cx="18262" cy="11018"/>
            </a:xfrm>
            <a:custGeom>
              <a:avLst/>
              <a:gdLst>
                <a:gd name="T0" fmla="*/ 46802649 w 537"/>
                <a:gd name="T1" fmla="*/ 0 h 324"/>
                <a:gd name="T2" fmla="*/ 103005400 w 537"/>
                <a:gd name="T3" fmla="*/ 0 h 324"/>
                <a:gd name="T4" fmla="*/ 671438818 w 537"/>
                <a:gd name="T5" fmla="*/ 284834275 h 324"/>
                <a:gd name="T6" fmla="*/ 671438818 w 537"/>
                <a:gd name="T7" fmla="*/ 375793646 h 324"/>
                <a:gd name="T8" fmla="*/ 569771475 w 537"/>
                <a:gd name="T9" fmla="*/ 431950556 h 324"/>
                <a:gd name="T10" fmla="*/ 330371143 w 537"/>
                <a:gd name="T11" fmla="*/ 284834275 h 324"/>
                <a:gd name="T12" fmla="*/ 46802649 w 537"/>
                <a:gd name="T13" fmla="*/ 148453063 h 324"/>
                <a:gd name="T14" fmla="*/ 46802649 w 537"/>
                <a:gd name="T15" fmla="*/ 0 h 3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79" name="Google Shape;478;p32"/>
            <p:cNvSpPr>
              <a:spLocks/>
            </p:cNvSpPr>
            <p:nvPr/>
          </p:nvSpPr>
          <p:spPr bwMode="auto">
            <a:xfrm>
              <a:off x="8054366" y="4205059"/>
              <a:ext cx="451586" cy="293859"/>
            </a:xfrm>
            <a:custGeom>
              <a:avLst/>
              <a:gdLst>
                <a:gd name="T0" fmla="*/ 1614383392 w 13279"/>
                <a:gd name="T1" fmla="*/ 1659847377 h 8641"/>
                <a:gd name="T2" fmla="*/ 2147483647 w 13279"/>
                <a:gd name="T3" fmla="*/ 2147483647 h 8641"/>
                <a:gd name="T4" fmla="*/ 2147483647 w 13279"/>
                <a:gd name="T5" fmla="*/ 2147483647 h 8641"/>
                <a:gd name="T6" fmla="*/ 1376318842 w 13279"/>
                <a:gd name="T7" fmla="*/ 1943418251 h 8641"/>
                <a:gd name="T8" fmla="*/ 1614383392 w 13279"/>
                <a:gd name="T9" fmla="*/ 1659847377 h 8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0" name="Google Shape;479;p32"/>
            <p:cNvSpPr>
              <a:spLocks/>
            </p:cNvSpPr>
            <p:nvPr/>
          </p:nvSpPr>
          <p:spPr bwMode="auto">
            <a:xfrm>
              <a:off x="8298777" y="4394277"/>
              <a:ext cx="22853" cy="13059"/>
            </a:xfrm>
            <a:custGeom>
              <a:avLst/>
              <a:gdLst>
                <a:gd name="T0" fmla="*/ 45465737 w 672"/>
                <a:gd name="T1" fmla="*/ 46803660 h 384"/>
                <a:gd name="T2" fmla="*/ 136435335 w 672"/>
                <a:gd name="T3" fmla="*/ 46803660 h 384"/>
                <a:gd name="T4" fmla="*/ 522968562 w 672"/>
                <a:gd name="T5" fmla="*/ 183243140 h 384"/>
                <a:gd name="T6" fmla="*/ 852001431 w 672"/>
                <a:gd name="T7" fmla="*/ 284914971 h 384"/>
                <a:gd name="T8" fmla="*/ 852001431 w 672"/>
                <a:gd name="T9" fmla="*/ 421315103 h 384"/>
                <a:gd name="T10" fmla="*/ 807834472 w 672"/>
                <a:gd name="T11" fmla="*/ 421315103 h 384"/>
                <a:gd name="T12" fmla="*/ 45465737 w 672"/>
                <a:gd name="T13" fmla="*/ 137776429 h 384"/>
                <a:gd name="T14" fmla="*/ 45465737 w 672"/>
                <a:gd name="T15" fmla="*/ 4680366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1" name="Google Shape;480;p32"/>
            <p:cNvSpPr>
              <a:spLocks/>
            </p:cNvSpPr>
            <p:nvPr/>
          </p:nvSpPr>
          <p:spPr bwMode="auto">
            <a:xfrm>
              <a:off x="8342103" y="4398902"/>
              <a:ext cx="17956" cy="11018"/>
            </a:xfrm>
            <a:custGeom>
              <a:avLst/>
              <a:gdLst>
                <a:gd name="T0" fmla="*/ 46803028 w 528"/>
                <a:gd name="T1" fmla="*/ 46796847 h 324"/>
                <a:gd name="T2" fmla="*/ 92308429 w 528"/>
                <a:gd name="T3" fmla="*/ 46796847 h 324"/>
                <a:gd name="T4" fmla="*/ 375839689 w 528"/>
                <a:gd name="T5" fmla="*/ 148453063 h 324"/>
                <a:gd name="T6" fmla="*/ 659411417 w 528"/>
                <a:gd name="T7" fmla="*/ 239374279 h 324"/>
                <a:gd name="T8" fmla="*/ 659411417 w 528"/>
                <a:gd name="T9" fmla="*/ 387827343 h 324"/>
                <a:gd name="T10" fmla="*/ 659411417 w 528"/>
                <a:gd name="T11" fmla="*/ 387827343 h 324"/>
                <a:gd name="T12" fmla="*/ 46803028 w 528"/>
                <a:gd name="T13" fmla="*/ 148453063 h 324"/>
                <a:gd name="T14" fmla="*/ 46803028 w 528"/>
                <a:gd name="T15" fmla="*/ 46796847 h 3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2" name="Google Shape;481;p32"/>
            <p:cNvSpPr>
              <a:spLocks/>
            </p:cNvSpPr>
            <p:nvPr/>
          </p:nvSpPr>
          <p:spPr bwMode="auto">
            <a:xfrm>
              <a:off x="8307143" y="4368874"/>
              <a:ext cx="20541" cy="11018"/>
            </a:xfrm>
            <a:custGeom>
              <a:avLst/>
              <a:gdLst>
                <a:gd name="T0" fmla="*/ 46806103 w 604"/>
                <a:gd name="T1" fmla="*/ 0 h 324"/>
                <a:gd name="T2" fmla="*/ 92313397 w 604"/>
                <a:gd name="T3" fmla="*/ 0 h 324"/>
                <a:gd name="T4" fmla="*/ 433406938 w 604"/>
                <a:gd name="T5" fmla="*/ 90920026 h 324"/>
                <a:gd name="T6" fmla="*/ 716956874 w 604"/>
                <a:gd name="T7" fmla="*/ 193913093 h 324"/>
                <a:gd name="T8" fmla="*/ 716956874 w 604"/>
                <a:gd name="T9" fmla="*/ 375793646 h 324"/>
                <a:gd name="T10" fmla="*/ 716956874 w 604"/>
                <a:gd name="T11" fmla="*/ 375793646 h 324"/>
                <a:gd name="T12" fmla="*/ 330395353 w 604"/>
                <a:gd name="T13" fmla="*/ 330333617 h 324"/>
                <a:gd name="T14" fmla="*/ 46806103 w 604"/>
                <a:gd name="T15" fmla="*/ 148453063 h 324"/>
                <a:gd name="T16" fmla="*/ 46806103 w 604"/>
                <a:gd name="T17" fmla="*/ 0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3" name="Google Shape;482;p32"/>
            <p:cNvSpPr>
              <a:spLocks/>
            </p:cNvSpPr>
            <p:nvPr/>
          </p:nvSpPr>
          <p:spPr bwMode="auto">
            <a:xfrm>
              <a:off x="8295003" y="4347211"/>
              <a:ext cx="23159" cy="11018"/>
            </a:xfrm>
            <a:custGeom>
              <a:avLst/>
              <a:gdLst>
                <a:gd name="T0" fmla="*/ 57499988 w 681"/>
                <a:gd name="T1" fmla="*/ 0 h 324"/>
                <a:gd name="T2" fmla="*/ 148469084 w 681"/>
                <a:gd name="T3" fmla="*/ 0 h 324"/>
                <a:gd name="T4" fmla="*/ 524301294 w 681"/>
                <a:gd name="T5" fmla="*/ 148453063 h 324"/>
                <a:gd name="T6" fmla="*/ 853331103 w 681"/>
                <a:gd name="T7" fmla="*/ 330333617 h 324"/>
                <a:gd name="T8" fmla="*/ 853331103 w 681"/>
                <a:gd name="T9" fmla="*/ 431950556 h 324"/>
                <a:gd name="T10" fmla="*/ 807827511 w 681"/>
                <a:gd name="T11" fmla="*/ 431950556 h 324"/>
                <a:gd name="T12" fmla="*/ 433332198 w 681"/>
                <a:gd name="T13" fmla="*/ 330333617 h 324"/>
                <a:gd name="T14" fmla="*/ 103003614 w 681"/>
                <a:gd name="T15" fmla="*/ 148453063 h 324"/>
                <a:gd name="T16" fmla="*/ 57499988 w 681"/>
                <a:gd name="T17" fmla="*/ 0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4" name="Google Shape;483;p32"/>
            <p:cNvSpPr>
              <a:spLocks/>
            </p:cNvSpPr>
            <p:nvPr/>
          </p:nvSpPr>
          <p:spPr bwMode="auto">
            <a:xfrm>
              <a:off x="8383116" y="4402677"/>
              <a:ext cx="15643" cy="13331"/>
            </a:xfrm>
            <a:custGeom>
              <a:avLst/>
              <a:gdLst>
                <a:gd name="T0" fmla="*/ 46798959 w 460"/>
                <a:gd name="T1" fmla="*/ 45466294 h 392"/>
                <a:gd name="T2" fmla="*/ 137761338 w 460"/>
                <a:gd name="T3" fmla="*/ 45466294 h 392"/>
                <a:gd name="T4" fmla="*/ 284842435 w 460"/>
                <a:gd name="T5" fmla="*/ 136438194 h 392"/>
                <a:gd name="T6" fmla="*/ 421266942 w 460"/>
                <a:gd name="T7" fmla="*/ 181903331 h 392"/>
                <a:gd name="T8" fmla="*/ 512189975 w 460"/>
                <a:gd name="T9" fmla="*/ 421308843 h 392"/>
                <a:gd name="T10" fmla="*/ 512189975 w 460"/>
                <a:gd name="T11" fmla="*/ 466814450 h 392"/>
                <a:gd name="T12" fmla="*/ 183222276 w 460"/>
                <a:gd name="T13" fmla="*/ 421308843 h 392"/>
                <a:gd name="T14" fmla="*/ 1336864 w 460"/>
                <a:gd name="T15" fmla="*/ 90971900 h 392"/>
                <a:gd name="T16" fmla="*/ 46798959 w 460"/>
                <a:gd name="T17" fmla="*/ 45466294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5" name="Google Shape;484;p32"/>
            <p:cNvSpPr>
              <a:spLocks/>
            </p:cNvSpPr>
            <p:nvPr/>
          </p:nvSpPr>
          <p:spPr bwMode="auto">
            <a:xfrm>
              <a:off x="8367235" y="4419443"/>
              <a:ext cx="21697" cy="14453"/>
            </a:xfrm>
            <a:custGeom>
              <a:avLst/>
              <a:gdLst>
                <a:gd name="T0" fmla="*/ 57501675 w 638"/>
                <a:gd name="T1" fmla="*/ 0 h 425"/>
                <a:gd name="T2" fmla="*/ 148475700 w 638"/>
                <a:gd name="T3" fmla="*/ 0 h 425"/>
                <a:gd name="T4" fmla="*/ 522986528 w 638"/>
                <a:gd name="T5" fmla="*/ 238055635 h 425"/>
                <a:gd name="T6" fmla="*/ 807901908 w 638"/>
                <a:gd name="T7" fmla="*/ 374485596 h 425"/>
                <a:gd name="T8" fmla="*/ 807901908 w 638"/>
                <a:gd name="T9" fmla="*/ 477487468 h 425"/>
                <a:gd name="T10" fmla="*/ 807901908 w 638"/>
                <a:gd name="T11" fmla="*/ 477487468 h 425"/>
                <a:gd name="T12" fmla="*/ 386546848 w 638"/>
                <a:gd name="T13" fmla="*/ 374485596 h 425"/>
                <a:gd name="T14" fmla="*/ 57501675 w 638"/>
                <a:gd name="T15" fmla="*/ 90927088 h 425"/>
                <a:gd name="T16" fmla="*/ 57501675 w 638"/>
                <a:gd name="T17" fmla="*/ 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6" name="Google Shape;485;p32"/>
            <p:cNvSpPr>
              <a:spLocks/>
            </p:cNvSpPr>
            <p:nvPr/>
          </p:nvSpPr>
          <p:spPr bwMode="auto">
            <a:xfrm>
              <a:off x="8296465" y="4004279"/>
              <a:ext cx="203399" cy="474099"/>
            </a:xfrm>
            <a:custGeom>
              <a:avLst/>
              <a:gdLst>
                <a:gd name="T0" fmla="*/ 2147483647 w 5981"/>
                <a:gd name="T1" fmla="*/ 1273312996 h 13941"/>
                <a:gd name="T2" fmla="*/ 2147483647 w 5981"/>
                <a:gd name="T3" fmla="*/ 1182381073 h 13941"/>
                <a:gd name="T4" fmla="*/ 2147483647 w 5981"/>
                <a:gd name="T5" fmla="*/ 2147483647 h 13941"/>
                <a:gd name="T6" fmla="*/ 2147483647 w 5981"/>
                <a:gd name="T7" fmla="*/ 1273312996 h 139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7" name="Google Shape;486;p32"/>
            <p:cNvSpPr>
              <a:spLocks/>
            </p:cNvSpPr>
            <p:nvPr/>
          </p:nvSpPr>
          <p:spPr bwMode="auto">
            <a:xfrm>
              <a:off x="8467183" y="4342280"/>
              <a:ext cx="9862" cy="20575"/>
            </a:xfrm>
            <a:custGeom>
              <a:avLst/>
              <a:gdLst>
                <a:gd name="T0" fmla="*/ 46799985 w 290"/>
                <a:gd name="T1" fmla="*/ 57504268 h 605"/>
                <a:gd name="T2" fmla="*/ 102999748 w 290"/>
                <a:gd name="T3" fmla="*/ 57504268 h 605"/>
                <a:gd name="T4" fmla="*/ 284852206 w 290"/>
                <a:gd name="T5" fmla="*/ 387899353 h 605"/>
                <a:gd name="T6" fmla="*/ 387851954 w 290"/>
                <a:gd name="T7" fmla="*/ 716956280 h 605"/>
                <a:gd name="T8" fmla="*/ 330354623 w 290"/>
                <a:gd name="T9" fmla="*/ 807932604 h 605"/>
                <a:gd name="T10" fmla="*/ 193925960 w 290"/>
                <a:gd name="T11" fmla="*/ 762463521 h 605"/>
                <a:gd name="T12" fmla="*/ 46799985 w 290"/>
                <a:gd name="T13" fmla="*/ 433406594 h 605"/>
                <a:gd name="T14" fmla="*/ 46799985 w 290"/>
                <a:gd name="T15" fmla="*/ 57504268 h 6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8" name="Google Shape;487;p32"/>
            <p:cNvSpPr>
              <a:spLocks/>
            </p:cNvSpPr>
            <p:nvPr/>
          </p:nvSpPr>
          <p:spPr bwMode="auto">
            <a:xfrm>
              <a:off x="8449295" y="4343742"/>
              <a:ext cx="9556" cy="17956"/>
            </a:xfrm>
            <a:custGeom>
              <a:avLst/>
              <a:gdLst>
                <a:gd name="T0" fmla="*/ 45463707 w 281"/>
                <a:gd name="T1" fmla="*/ 45466088 h 528"/>
                <a:gd name="T2" fmla="*/ 181895263 w 281"/>
                <a:gd name="T3" fmla="*/ 90971489 h 528"/>
                <a:gd name="T4" fmla="*/ 284897517 w 281"/>
                <a:gd name="T5" fmla="*/ 375839689 h 528"/>
                <a:gd name="T6" fmla="*/ 284897517 w 281"/>
                <a:gd name="T7" fmla="*/ 659411417 h 528"/>
                <a:gd name="T8" fmla="*/ 284897517 w 281"/>
                <a:gd name="T9" fmla="*/ 659411417 h 528"/>
                <a:gd name="T10" fmla="*/ 181895263 w 281"/>
                <a:gd name="T11" fmla="*/ 659411417 h 528"/>
                <a:gd name="T12" fmla="*/ 45463707 w 281"/>
                <a:gd name="T13" fmla="*/ 421305777 h 528"/>
                <a:gd name="T14" fmla="*/ 0 w 281"/>
                <a:gd name="T15" fmla="*/ 90971489 h 528"/>
                <a:gd name="T16" fmla="*/ 45463707 w 281"/>
                <a:gd name="T17" fmla="*/ 4546608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89" name="Google Shape;488;p32"/>
            <p:cNvSpPr>
              <a:spLocks/>
            </p:cNvSpPr>
            <p:nvPr/>
          </p:nvSpPr>
          <p:spPr bwMode="auto">
            <a:xfrm>
              <a:off x="8429944" y="4322079"/>
              <a:ext cx="7244" cy="15609"/>
            </a:xfrm>
            <a:custGeom>
              <a:avLst/>
              <a:gdLst>
                <a:gd name="T0" fmla="*/ 45473241 w 213"/>
                <a:gd name="T1" fmla="*/ 0 h 459"/>
                <a:gd name="T2" fmla="*/ 147157983 w 213"/>
                <a:gd name="T3" fmla="*/ 45462148 h 459"/>
                <a:gd name="T4" fmla="*/ 238143779 w 213"/>
                <a:gd name="T5" fmla="*/ 284842690 h 459"/>
                <a:gd name="T6" fmla="*/ 283617020 w 213"/>
                <a:gd name="T7" fmla="*/ 421267288 h 459"/>
                <a:gd name="T8" fmla="*/ 238143779 w 213"/>
                <a:gd name="T9" fmla="*/ 512229739 h 459"/>
                <a:gd name="T10" fmla="*/ 238143779 w 213"/>
                <a:gd name="T11" fmla="*/ 568387826 h 459"/>
                <a:gd name="T12" fmla="*/ 147157983 w 213"/>
                <a:gd name="T13" fmla="*/ 568387826 h 459"/>
                <a:gd name="T14" fmla="*/ 90985830 w 213"/>
                <a:gd name="T15" fmla="*/ 421267288 h 459"/>
                <a:gd name="T16" fmla="*/ 45473241 w 213"/>
                <a:gd name="T17" fmla="*/ 330344149 h 459"/>
                <a:gd name="T18" fmla="*/ 0 w 213"/>
                <a:gd name="T19" fmla="*/ 90923139 h 459"/>
                <a:gd name="T20" fmla="*/ 45473241 w 213"/>
                <a:gd name="T21" fmla="*/ 0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0" name="Google Shape;489;p32"/>
            <p:cNvSpPr>
              <a:spLocks/>
            </p:cNvSpPr>
            <p:nvPr/>
          </p:nvSpPr>
          <p:spPr bwMode="auto">
            <a:xfrm>
              <a:off x="8446676" y="4301573"/>
              <a:ext cx="12175" cy="19078"/>
            </a:xfrm>
            <a:custGeom>
              <a:avLst/>
              <a:gdLst>
                <a:gd name="T0" fmla="*/ 57504668 w 358"/>
                <a:gd name="T1" fmla="*/ 45463724 h 561"/>
                <a:gd name="T2" fmla="*/ 193950981 w 358"/>
                <a:gd name="T3" fmla="*/ 45463724 h 561"/>
                <a:gd name="T4" fmla="*/ 433410683 w 358"/>
                <a:gd name="T5" fmla="*/ 704849803 h 561"/>
                <a:gd name="T6" fmla="*/ 433410683 w 358"/>
                <a:gd name="T7" fmla="*/ 750313527 h 561"/>
                <a:gd name="T8" fmla="*/ 284929076 w 358"/>
                <a:gd name="T9" fmla="*/ 704849803 h 561"/>
                <a:gd name="T10" fmla="*/ 148482763 w 358"/>
                <a:gd name="T11" fmla="*/ 419952043 h 561"/>
                <a:gd name="T12" fmla="*/ 57504668 w 358"/>
                <a:gd name="T13" fmla="*/ 136431675 h 561"/>
                <a:gd name="T14" fmla="*/ 57504668 w 358"/>
                <a:gd name="T15" fmla="*/ 45463724 h 5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1" name="Google Shape;490;p32"/>
            <p:cNvSpPr>
              <a:spLocks/>
            </p:cNvSpPr>
            <p:nvPr/>
          </p:nvSpPr>
          <p:spPr bwMode="auto">
            <a:xfrm>
              <a:off x="8449295" y="4258213"/>
              <a:ext cx="9556" cy="15643"/>
            </a:xfrm>
            <a:custGeom>
              <a:avLst/>
              <a:gdLst>
                <a:gd name="T0" fmla="*/ 0 w 281"/>
                <a:gd name="T1" fmla="*/ 1336864 h 460"/>
                <a:gd name="T2" fmla="*/ 90927414 w 281"/>
                <a:gd name="T3" fmla="*/ 1336864 h 460"/>
                <a:gd name="T4" fmla="*/ 239393341 w 281"/>
                <a:gd name="T5" fmla="*/ 239381496 h 460"/>
                <a:gd name="T6" fmla="*/ 330361224 w 281"/>
                <a:gd name="T7" fmla="*/ 524263277 h 460"/>
                <a:gd name="T8" fmla="*/ 284897517 w 281"/>
                <a:gd name="T9" fmla="*/ 569724215 h 460"/>
                <a:gd name="T10" fmla="*/ 136431590 w 281"/>
                <a:gd name="T11" fmla="*/ 569724215 h 460"/>
                <a:gd name="T12" fmla="*/ 45463707 w 281"/>
                <a:gd name="T13" fmla="*/ 330343875 h 460"/>
                <a:gd name="T14" fmla="*/ 0 w 281"/>
                <a:gd name="T15" fmla="*/ 46798959 h 460"/>
                <a:gd name="T16" fmla="*/ 0 w 281"/>
                <a:gd name="T17" fmla="*/ 1336864 h 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2" name="Google Shape;491;p32"/>
            <p:cNvSpPr>
              <a:spLocks/>
            </p:cNvSpPr>
            <p:nvPr/>
          </p:nvSpPr>
          <p:spPr bwMode="auto">
            <a:xfrm>
              <a:off x="8429944" y="4255629"/>
              <a:ext cx="10984" cy="21697"/>
            </a:xfrm>
            <a:custGeom>
              <a:avLst/>
              <a:gdLst>
                <a:gd name="T0" fmla="*/ 45460056 w 323"/>
                <a:gd name="T1" fmla="*/ 57501675 h 638"/>
                <a:gd name="T2" fmla="*/ 192576487 w 323"/>
                <a:gd name="T3" fmla="*/ 103008922 h 638"/>
                <a:gd name="T4" fmla="*/ 328997189 w 323"/>
                <a:gd name="T5" fmla="*/ 432052973 h 638"/>
                <a:gd name="T6" fmla="*/ 374457244 w 323"/>
                <a:gd name="T7" fmla="*/ 762395784 h 638"/>
                <a:gd name="T8" fmla="*/ 328997189 w 323"/>
                <a:gd name="T9" fmla="*/ 807901908 h 638"/>
                <a:gd name="T10" fmla="*/ 192576487 w 323"/>
                <a:gd name="T11" fmla="*/ 762395784 h 638"/>
                <a:gd name="T12" fmla="*/ 90920145 w 323"/>
                <a:gd name="T13" fmla="*/ 477519751 h 638"/>
                <a:gd name="T14" fmla="*/ 0 w 323"/>
                <a:gd name="T15" fmla="*/ 148475700 h 638"/>
                <a:gd name="T16" fmla="*/ 45460056 w 323"/>
                <a:gd name="T17" fmla="*/ 57501675 h 6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3" name="Google Shape;492;p32"/>
            <p:cNvSpPr>
              <a:spLocks/>
            </p:cNvSpPr>
            <p:nvPr/>
          </p:nvSpPr>
          <p:spPr bwMode="auto">
            <a:xfrm>
              <a:off x="8404779" y="4242638"/>
              <a:ext cx="8434" cy="17922"/>
            </a:xfrm>
            <a:custGeom>
              <a:avLst/>
              <a:gdLst>
                <a:gd name="T0" fmla="*/ 46805503 w 248"/>
                <a:gd name="T1" fmla="*/ 45466108 h 527"/>
                <a:gd name="T2" fmla="*/ 183248171 w 248"/>
                <a:gd name="T3" fmla="*/ 136436513 h 527"/>
                <a:gd name="T4" fmla="*/ 284920347 w 248"/>
                <a:gd name="T5" fmla="*/ 613906547 h 527"/>
                <a:gd name="T6" fmla="*/ 284920347 w 248"/>
                <a:gd name="T7" fmla="*/ 659412002 h 527"/>
                <a:gd name="T8" fmla="*/ 183248171 w 248"/>
                <a:gd name="T9" fmla="*/ 659412002 h 527"/>
                <a:gd name="T10" fmla="*/ 1336959 w 248"/>
                <a:gd name="T11" fmla="*/ 136436513 h 527"/>
                <a:gd name="T12" fmla="*/ 46805503 w 248"/>
                <a:gd name="T13" fmla="*/ 45466108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4" name="Google Shape;493;p32"/>
            <p:cNvSpPr>
              <a:spLocks/>
            </p:cNvSpPr>
            <p:nvPr/>
          </p:nvSpPr>
          <p:spPr bwMode="auto">
            <a:xfrm>
              <a:off x="8398725" y="4196694"/>
              <a:ext cx="8400" cy="20541"/>
            </a:xfrm>
            <a:custGeom>
              <a:avLst/>
              <a:gdLst>
                <a:gd name="T0" fmla="*/ 46805616 w 247"/>
                <a:gd name="T1" fmla="*/ 45469102 h 604"/>
                <a:gd name="T2" fmla="*/ 183248517 w 247"/>
                <a:gd name="T3" fmla="*/ 103012741 h 604"/>
                <a:gd name="T4" fmla="*/ 330389514 w 247"/>
                <a:gd name="T5" fmla="*/ 762464134 h 604"/>
                <a:gd name="T6" fmla="*/ 284922049 w 247"/>
                <a:gd name="T7" fmla="*/ 807933270 h 604"/>
                <a:gd name="T8" fmla="*/ 183248517 w 247"/>
                <a:gd name="T9" fmla="*/ 807933270 h 604"/>
                <a:gd name="T10" fmla="*/ 1336960 w 247"/>
                <a:gd name="T11" fmla="*/ 148480721 h 604"/>
                <a:gd name="T12" fmla="*/ 46805616 w 247"/>
                <a:gd name="T13" fmla="*/ 45469102 h 6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5" name="Google Shape;494;p32"/>
            <p:cNvSpPr>
              <a:spLocks/>
            </p:cNvSpPr>
            <p:nvPr/>
          </p:nvSpPr>
          <p:spPr bwMode="auto">
            <a:xfrm>
              <a:off x="8433685" y="4218356"/>
              <a:ext cx="8400" cy="17072"/>
            </a:xfrm>
            <a:custGeom>
              <a:avLst/>
              <a:gdLst>
                <a:gd name="T0" fmla="*/ 45467466 w 247"/>
                <a:gd name="T1" fmla="*/ 46804078 h 502"/>
                <a:gd name="T2" fmla="*/ 136442900 w 247"/>
                <a:gd name="T3" fmla="*/ 46804078 h 502"/>
                <a:gd name="T4" fmla="*/ 284922049 w 247"/>
                <a:gd name="T5" fmla="*/ 330385846 h 502"/>
                <a:gd name="T6" fmla="*/ 284922049 w 247"/>
                <a:gd name="T7" fmla="*/ 613966457 h 502"/>
                <a:gd name="T8" fmla="*/ 227379022 w 247"/>
                <a:gd name="T9" fmla="*/ 613966457 h 502"/>
                <a:gd name="T10" fmla="*/ 136442900 w 247"/>
                <a:gd name="T11" fmla="*/ 613966457 h 502"/>
                <a:gd name="T12" fmla="*/ 45467466 w 247"/>
                <a:gd name="T13" fmla="*/ 386550992 h 502"/>
                <a:gd name="T14" fmla="*/ 0 w 247"/>
                <a:gd name="T15" fmla="*/ 148476850 h 502"/>
                <a:gd name="T16" fmla="*/ 45467466 w 247"/>
                <a:gd name="T17" fmla="*/ 46804078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6" name="Google Shape;495;p32"/>
            <p:cNvSpPr>
              <a:spLocks/>
            </p:cNvSpPr>
            <p:nvPr/>
          </p:nvSpPr>
          <p:spPr bwMode="auto">
            <a:xfrm>
              <a:off x="8439466" y="4196694"/>
              <a:ext cx="11018" cy="14487"/>
            </a:xfrm>
            <a:custGeom>
              <a:avLst/>
              <a:gdLst>
                <a:gd name="T0" fmla="*/ 57493726 w 324"/>
                <a:gd name="T1" fmla="*/ 0 h 426"/>
                <a:gd name="T2" fmla="*/ 148453063 w 324"/>
                <a:gd name="T3" fmla="*/ 0 h 426"/>
                <a:gd name="T4" fmla="*/ 284834275 w 324"/>
                <a:gd name="T5" fmla="*/ 522950502 h 426"/>
                <a:gd name="T6" fmla="*/ 284834275 w 324"/>
                <a:gd name="T7" fmla="*/ 522950502 h 426"/>
                <a:gd name="T8" fmla="*/ 193913093 w 324"/>
                <a:gd name="T9" fmla="*/ 522950502 h 426"/>
                <a:gd name="T10" fmla="*/ 102953756 w 324"/>
                <a:gd name="T11" fmla="*/ 330358623 h 426"/>
                <a:gd name="T12" fmla="*/ 0 w 324"/>
                <a:gd name="T13" fmla="*/ 148465293 h 426"/>
                <a:gd name="T14" fmla="*/ 57493726 w 324"/>
                <a:gd name="T15" fmla="*/ 0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7" name="Google Shape;496;p32"/>
            <p:cNvSpPr>
              <a:spLocks/>
            </p:cNvSpPr>
            <p:nvPr/>
          </p:nvSpPr>
          <p:spPr bwMode="auto">
            <a:xfrm>
              <a:off x="8425013" y="4171562"/>
              <a:ext cx="7244" cy="20541"/>
            </a:xfrm>
            <a:custGeom>
              <a:avLst/>
              <a:gdLst>
                <a:gd name="T0" fmla="*/ 57510388 w 213"/>
                <a:gd name="T1" fmla="*/ 45469102 h 604"/>
                <a:gd name="T2" fmla="*/ 193968303 w 213"/>
                <a:gd name="T3" fmla="*/ 45469102 h 604"/>
                <a:gd name="T4" fmla="*/ 284954099 w 213"/>
                <a:gd name="T5" fmla="*/ 421371748 h 604"/>
                <a:gd name="T6" fmla="*/ 193968303 w 213"/>
                <a:gd name="T7" fmla="*/ 750428944 h 604"/>
                <a:gd name="T8" fmla="*/ 148495028 w 213"/>
                <a:gd name="T9" fmla="*/ 750428944 h 604"/>
                <a:gd name="T10" fmla="*/ 103022944 w 213"/>
                <a:gd name="T11" fmla="*/ 750428944 h 604"/>
                <a:gd name="T12" fmla="*/ 103022944 w 213"/>
                <a:gd name="T13" fmla="*/ 613983447 h 604"/>
                <a:gd name="T14" fmla="*/ 103022944 w 213"/>
                <a:gd name="T15" fmla="*/ 421371748 h 604"/>
                <a:gd name="T16" fmla="*/ 1337079 w 213"/>
                <a:gd name="T17" fmla="*/ 136445531 h 604"/>
                <a:gd name="T18" fmla="*/ 57510388 w 213"/>
                <a:gd name="T19" fmla="*/ 45469102 h 6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8" name="Google Shape;497;p32"/>
            <p:cNvSpPr>
              <a:spLocks/>
            </p:cNvSpPr>
            <p:nvPr/>
          </p:nvSpPr>
          <p:spPr bwMode="auto">
            <a:xfrm>
              <a:off x="8403350" y="4160578"/>
              <a:ext cx="8706" cy="18228"/>
            </a:xfrm>
            <a:custGeom>
              <a:avLst/>
              <a:gdLst>
                <a:gd name="T0" fmla="*/ 57501566 w 256"/>
                <a:gd name="T1" fmla="*/ 46802703 h 536"/>
                <a:gd name="T2" fmla="*/ 148474335 w 256"/>
                <a:gd name="T3" fmla="*/ 103005510 h 536"/>
                <a:gd name="T4" fmla="*/ 239408913 w 256"/>
                <a:gd name="T5" fmla="*/ 386533718 h 536"/>
                <a:gd name="T6" fmla="*/ 341079587 w 256"/>
                <a:gd name="T7" fmla="*/ 613899622 h 536"/>
                <a:gd name="T8" fmla="*/ 284914971 w 256"/>
                <a:gd name="T9" fmla="*/ 716905132 h 536"/>
                <a:gd name="T10" fmla="*/ 193942202 w 256"/>
                <a:gd name="T11" fmla="*/ 716905132 h 536"/>
                <a:gd name="T12" fmla="*/ 1336949 w 256"/>
                <a:gd name="T13" fmla="*/ 103005510 h 536"/>
                <a:gd name="T14" fmla="*/ 57501566 w 256"/>
                <a:gd name="T15" fmla="*/ 46802703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899" name="Google Shape;498;p32"/>
            <p:cNvSpPr>
              <a:spLocks/>
            </p:cNvSpPr>
            <p:nvPr/>
          </p:nvSpPr>
          <p:spPr bwMode="auto">
            <a:xfrm>
              <a:off x="8378219" y="4146124"/>
              <a:ext cx="8400" cy="20575"/>
            </a:xfrm>
            <a:custGeom>
              <a:avLst/>
              <a:gdLst>
                <a:gd name="T0" fmla="*/ 0 w 247"/>
                <a:gd name="T1" fmla="*/ 46806050 h 605"/>
                <a:gd name="T2" fmla="*/ 136442900 w 247"/>
                <a:gd name="T3" fmla="*/ 46806050 h 605"/>
                <a:gd name="T4" fmla="*/ 239414079 w 247"/>
                <a:gd name="T5" fmla="*/ 762463521 h 605"/>
                <a:gd name="T6" fmla="*/ 239414079 w 247"/>
                <a:gd name="T7" fmla="*/ 762463521 h 605"/>
                <a:gd name="T8" fmla="*/ 136442900 w 247"/>
                <a:gd name="T9" fmla="*/ 762463521 h 605"/>
                <a:gd name="T10" fmla="*/ 0 w 247"/>
                <a:gd name="T11" fmla="*/ 103012665 h 605"/>
                <a:gd name="T12" fmla="*/ 0 w 247"/>
                <a:gd name="T13" fmla="*/ 46806050 h 6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0" name="Google Shape;499;p32"/>
            <p:cNvSpPr>
              <a:spLocks/>
            </p:cNvSpPr>
            <p:nvPr/>
          </p:nvSpPr>
          <p:spPr bwMode="auto">
            <a:xfrm>
              <a:off x="8415491" y="4118408"/>
              <a:ext cx="11018" cy="15916"/>
            </a:xfrm>
            <a:custGeom>
              <a:avLst/>
              <a:gdLst>
                <a:gd name="T0" fmla="*/ 45460030 w 324"/>
                <a:gd name="T1" fmla="*/ 57505222 h 468"/>
                <a:gd name="T2" fmla="*/ 193913093 w 324"/>
                <a:gd name="T3" fmla="*/ 57505222 h 468"/>
                <a:gd name="T4" fmla="*/ 330333617 w 324"/>
                <a:gd name="T5" fmla="*/ 284933061 h 468"/>
                <a:gd name="T6" fmla="*/ 375793646 w 324"/>
                <a:gd name="T7" fmla="*/ 568529076 h 468"/>
                <a:gd name="T8" fmla="*/ 330333617 w 324"/>
                <a:gd name="T9" fmla="*/ 568529076 h 468"/>
                <a:gd name="T10" fmla="*/ 284834275 w 324"/>
                <a:gd name="T11" fmla="*/ 626034299 h 468"/>
                <a:gd name="T12" fmla="*/ 90920026 w 324"/>
                <a:gd name="T13" fmla="*/ 432080256 h 468"/>
                <a:gd name="T14" fmla="*/ 0 w 324"/>
                <a:gd name="T15" fmla="*/ 148484207 h 468"/>
                <a:gd name="T16" fmla="*/ 45460030 w 324"/>
                <a:gd name="T17" fmla="*/ 57505222 h 4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1" name="Google Shape;500;p32"/>
            <p:cNvSpPr>
              <a:spLocks/>
            </p:cNvSpPr>
            <p:nvPr/>
          </p:nvSpPr>
          <p:spPr bwMode="auto">
            <a:xfrm>
              <a:off x="8393828" y="4117252"/>
              <a:ext cx="10984" cy="17072"/>
            </a:xfrm>
            <a:custGeom>
              <a:avLst/>
              <a:gdLst>
                <a:gd name="T0" fmla="*/ 0 w 323"/>
                <a:gd name="T1" fmla="*/ 0 h 502"/>
                <a:gd name="T2" fmla="*/ 148453249 w 323"/>
                <a:gd name="T3" fmla="*/ 45467123 h 502"/>
                <a:gd name="T4" fmla="*/ 284834606 w 323"/>
                <a:gd name="T5" fmla="*/ 613966457 h 502"/>
                <a:gd name="T6" fmla="*/ 284834606 w 323"/>
                <a:gd name="T7" fmla="*/ 671469715 h 502"/>
                <a:gd name="T8" fmla="*/ 193914461 w 323"/>
                <a:gd name="T9" fmla="*/ 613966457 h 502"/>
                <a:gd name="T10" fmla="*/ 90920145 w 323"/>
                <a:gd name="T11" fmla="*/ 386550992 h 502"/>
                <a:gd name="T12" fmla="*/ 0 w 323"/>
                <a:gd name="T13" fmla="*/ 103009727 h 502"/>
                <a:gd name="T14" fmla="*/ 0 w 323"/>
                <a:gd name="T15" fmla="*/ 0 h 5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2" name="Google Shape;501;p32"/>
            <p:cNvSpPr>
              <a:spLocks/>
            </p:cNvSpPr>
            <p:nvPr/>
          </p:nvSpPr>
          <p:spPr bwMode="auto">
            <a:xfrm>
              <a:off x="8500986" y="4072770"/>
              <a:ext cx="339497" cy="418904"/>
            </a:xfrm>
            <a:custGeom>
              <a:avLst/>
              <a:gdLst>
                <a:gd name="T0" fmla="*/ 2147483647 w 9983"/>
                <a:gd name="T1" fmla="*/ 431999664 h 12318"/>
                <a:gd name="T2" fmla="*/ 2147483647 w 9983"/>
                <a:gd name="T3" fmla="*/ 90969741 h 12318"/>
                <a:gd name="T4" fmla="*/ 1336937 w 9983"/>
                <a:gd name="T5" fmla="*/ 2147483647 h 12318"/>
                <a:gd name="T6" fmla="*/ 2147483647 w 9983"/>
                <a:gd name="T7" fmla="*/ 431999664 h 12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3" name="Google Shape;502;p32"/>
            <p:cNvSpPr>
              <a:spLocks/>
            </p:cNvSpPr>
            <p:nvPr/>
          </p:nvSpPr>
          <p:spPr bwMode="auto">
            <a:xfrm>
              <a:off x="8750023" y="4116096"/>
              <a:ext cx="11018" cy="22853"/>
            </a:xfrm>
            <a:custGeom>
              <a:avLst/>
              <a:gdLst>
                <a:gd name="T0" fmla="*/ 341030496 w 324"/>
                <a:gd name="T1" fmla="*/ 45465737 h 672"/>
                <a:gd name="T2" fmla="*/ 431950556 w 324"/>
                <a:gd name="T3" fmla="*/ 148469922 h 672"/>
                <a:gd name="T4" fmla="*/ 341030496 w 324"/>
                <a:gd name="T5" fmla="*/ 522968562 h 672"/>
                <a:gd name="T6" fmla="*/ 148453063 w 324"/>
                <a:gd name="T7" fmla="*/ 853338366 h 672"/>
                <a:gd name="T8" fmla="*/ 148453063 w 324"/>
                <a:gd name="T9" fmla="*/ 853338366 h 672"/>
                <a:gd name="T10" fmla="*/ 0 w 324"/>
                <a:gd name="T11" fmla="*/ 807834472 h 672"/>
                <a:gd name="T12" fmla="*/ 102953756 w 324"/>
                <a:gd name="T13" fmla="*/ 431998931 h 672"/>
                <a:gd name="T14" fmla="*/ 284834275 w 324"/>
                <a:gd name="T15" fmla="*/ 90969597 h 672"/>
                <a:gd name="T16" fmla="*/ 341030496 w 324"/>
                <a:gd name="T17" fmla="*/ 45465737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4" name="Google Shape;503;p32"/>
            <p:cNvSpPr>
              <a:spLocks/>
            </p:cNvSpPr>
            <p:nvPr/>
          </p:nvSpPr>
          <p:spPr bwMode="auto">
            <a:xfrm>
              <a:off x="8737032" y="4110043"/>
              <a:ext cx="10712" cy="18228"/>
            </a:xfrm>
            <a:custGeom>
              <a:avLst/>
              <a:gdLst>
                <a:gd name="T0" fmla="*/ 329001363 w 315"/>
                <a:gd name="T1" fmla="*/ 0 h 536"/>
                <a:gd name="T2" fmla="*/ 419923526 w 315"/>
                <a:gd name="T3" fmla="*/ 101667418 h 536"/>
                <a:gd name="T4" fmla="*/ 329001363 w 315"/>
                <a:gd name="T5" fmla="*/ 431999519 h 536"/>
                <a:gd name="T6" fmla="*/ 227344075 w 315"/>
                <a:gd name="T7" fmla="*/ 670102429 h 536"/>
                <a:gd name="T8" fmla="*/ 181882449 w 315"/>
                <a:gd name="T9" fmla="*/ 715568196 h 536"/>
                <a:gd name="T10" fmla="*/ 45460504 w 315"/>
                <a:gd name="T11" fmla="*/ 670102429 h 536"/>
                <a:gd name="T12" fmla="*/ 90922130 w 315"/>
                <a:gd name="T13" fmla="*/ 329033322 h 536"/>
                <a:gd name="T14" fmla="*/ 283501582 w 315"/>
                <a:gd name="T15" fmla="*/ 45465767 h 536"/>
                <a:gd name="T16" fmla="*/ 329001363 w 315"/>
                <a:gd name="T17" fmla="*/ 0 h 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5" name="Google Shape;504;p32"/>
            <p:cNvSpPr>
              <a:spLocks/>
            </p:cNvSpPr>
            <p:nvPr/>
          </p:nvSpPr>
          <p:spPr bwMode="auto">
            <a:xfrm>
              <a:off x="8717648" y="4101643"/>
              <a:ext cx="16800" cy="24009"/>
            </a:xfrm>
            <a:custGeom>
              <a:avLst/>
              <a:gdLst>
                <a:gd name="T0" fmla="*/ 478868662 w 494"/>
                <a:gd name="T1" fmla="*/ 46800512 h 706"/>
                <a:gd name="T2" fmla="*/ 615311563 w 494"/>
                <a:gd name="T3" fmla="*/ 148465637 h 706"/>
                <a:gd name="T4" fmla="*/ 92312395 w 494"/>
                <a:gd name="T5" fmla="*/ 898775895 h 706"/>
                <a:gd name="T6" fmla="*/ 92312395 w 494"/>
                <a:gd name="T7" fmla="*/ 898775895 h 706"/>
                <a:gd name="T8" fmla="*/ 1336960 w 494"/>
                <a:gd name="T9" fmla="*/ 853312303 h 706"/>
                <a:gd name="T10" fmla="*/ 478868662 w 494"/>
                <a:gd name="T11" fmla="*/ 46800512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6" name="Google Shape;505;p32"/>
            <p:cNvSpPr>
              <a:spLocks/>
            </p:cNvSpPr>
            <p:nvPr/>
          </p:nvSpPr>
          <p:spPr bwMode="auto">
            <a:xfrm>
              <a:off x="8721117" y="4171562"/>
              <a:ext cx="13331" cy="19112"/>
            </a:xfrm>
            <a:custGeom>
              <a:avLst/>
              <a:gdLst>
                <a:gd name="T0" fmla="*/ 387877314 w 392"/>
                <a:gd name="T1" fmla="*/ 45463707 h 562"/>
                <a:gd name="T2" fmla="*/ 524315508 w 392"/>
                <a:gd name="T3" fmla="*/ 181895263 h 562"/>
                <a:gd name="T4" fmla="*/ 387877314 w 392"/>
                <a:gd name="T5" fmla="*/ 466752346 h 562"/>
                <a:gd name="T6" fmla="*/ 193939218 w 392"/>
                <a:gd name="T7" fmla="*/ 704849268 h 562"/>
                <a:gd name="T8" fmla="*/ 1336943 w 392"/>
                <a:gd name="T9" fmla="*/ 613881385 h 562"/>
                <a:gd name="T10" fmla="*/ 148472924 w 392"/>
                <a:gd name="T11" fmla="*/ 330361224 h 562"/>
                <a:gd name="T12" fmla="*/ 387877314 w 392"/>
                <a:gd name="T13" fmla="*/ 90927414 h 562"/>
                <a:gd name="T14" fmla="*/ 387877314 w 392"/>
                <a:gd name="T15" fmla="*/ 45463707 h 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lnTo>
                    <a:pt x="29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7" name="Google Shape;506;p32"/>
            <p:cNvSpPr>
              <a:spLocks/>
            </p:cNvSpPr>
            <p:nvPr/>
          </p:nvSpPr>
          <p:spPr bwMode="auto">
            <a:xfrm>
              <a:off x="8699454" y="4166665"/>
              <a:ext cx="15916" cy="22853"/>
            </a:xfrm>
            <a:custGeom>
              <a:avLst/>
              <a:gdLst>
                <a:gd name="T0" fmla="*/ 433417268 w 468"/>
                <a:gd name="T1" fmla="*/ 45465737 h 672"/>
                <a:gd name="T2" fmla="*/ 524356939 w 468"/>
                <a:gd name="T3" fmla="*/ 192597568 h 672"/>
                <a:gd name="T4" fmla="*/ 193954042 w 468"/>
                <a:gd name="T5" fmla="*/ 806497571 h 672"/>
                <a:gd name="T6" fmla="*/ 148484207 w 468"/>
                <a:gd name="T7" fmla="*/ 852001431 h 672"/>
                <a:gd name="T8" fmla="*/ 1337012 w 468"/>
                <a:gd name="T9" fmla="*/ 715566130 h 672"/>
                <a:gd name="T10" fmla="*/ 387908119 w 468"/>
                <a:gd name="T11" fmla="*/ 45465737 h 672"/>
                <a:gd name="T12" fmla="*/ 433417268 w 468"/>
                <a:gd name="T13" fmla="*/ 45465737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lnTo>
                    <a:pt x="324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8" name="Google Shape;507;p32"/>
            <p:cNvSpPr>
              <a:spLocks/>
            </p:cNvSpPr>
            <p:nvPr/>
          </p:nvSpPr>
          <p:spPr bwMode="auto">
            <a:xfrm>
              <a:off x="8727204" y="4143812"/>
              <a:ext cx="11018" cy="13331"/>
            </a:xfrm>
            <a:custGeom>
              <a:avLst/>
              <a:gdLst>
                <a:gd name="T0" fmla="*/ 239374279 w 324"/>
                <a:gd name="T1" fmla="*/ 46803237 h 392"/>
                <a:gd name="T2" fmla="*/ 386490526 w 324"/>
                <a:gd name="T3" fmla="*/ 137775137 h 392"/>
                <a:gd name="T4" fmla="*/ 148453063 w 324"/>
                <a:gd name="T5" fmla="*/ 524315508 h 392"/>
                <a:gd name="T6" fmla="*/ 0 w 324"/>
                <a:gd name="T7" fmla="*/ 421308843 h 392"/>
                <a:gd name="T8" fmla="*/ 239374279 w 324"/>
                <a:gd name="T9" fmla="*/ 46803237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09" name="Google Shape;508;p32"/>
            <p:cNvSpPr>
              <a:spLocks/>
            </p:cNvSpPr>
            <p:nvPr/>
          </p:nvSpPr>
          <p:spPr bwMode="auto">
            <a:xfrm>
              <a:off x="8682722" y="4218356"/>
              <a:ext cx="12141" cy="17072"/>
            </a:xfrm>
            <a:custGeom>
              <a:avLst/>
              <a:gdLst>
                <a:gd name="T0" fmla="*/ 374530227 w 357"/>
                <a:gd name="T1" fmla="*/ 1336955 h 502"/>
                <a:gd name="T2" fmla="*/ 477543755 w 357"/>
                <a:gd name="T3" fmla="*/ 103009727 h 502"/>
                <a:gd name="T4" fmla="*/ 374530227 w 357"/>
                <a:gd name="T5" fmla="*/ 432058618 h 502"/>
                <a:gd name="T6" fmla="*/ 238083718 w 357"/>
                <a:gd name="T7" fmla="*/ 613966457 h 502"/>
                <a:gd name="T8" fmla="*/ 147144805 w 357"/>
                <a:gd name="T9" fmla="*/ 671469715 h 502"/>
                <a:gd name="T10" fmla="*/ 45469439 w 357"/>
                <a:gd name="T11" fmla="*/ 522992864 h 502"/>
                <a:gd name="T12" fmla="*/ 192614244 w 357"/>
                <a:gd name="T13" fmla="*/ 284918723 h 502"/>
                <a:gd name="T14" fmla="*/ 374530227 w 357"/>
                <a:gd name="T15" fmla="*/ 46804078 h 502"/>
                <a:gd name="T16" fmla="*/ 374530227 w 357"/>
                <a:gd name="T17" fmla="*/ 1336955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0" name="Google Shape;509;p32"/>
            <p:cNvSpPr>
              <a:spLocks/>
            </p:cNvSpPr>
            <p:nvPr/>
          </p:nvSpPr>
          <p:spPr bwMode="auto">
            <a:xfrm>
              <a:off x="8662182" y="4211147"/>
              <a:ext cx="15643" cy="17072"/>
            </a:xfrm>
            <a:custGeom>
              <a:avLst/>
              <a:gdLst>
                <a:gd name="T0" fmla="*/ 387838769 w 460"/>
                <a:gd name="T1" fmla="*/ 45467123 h 502"/>
                <a:gd name="T2" fmla="*/ 524263277 w 460"/>
                <a:gd name="T3" fmla="*/ 193943973 h 502"/>
                <a:gd name="T4" fmla="*/ 330343875 w 460"/>
                <a:gd name="T5" fmla="*/ 432058618 h 502"/>
                <a:gd name="T6" fmla="*/ 193919402 w 460"/>
                <a:gd name="T7" fmla="*/ 613966457 h 502"/>
                <a:gd name="T8" fmla="*/ 148458429 w 460"/>
                <a:gd name="T9" fmla="*/ 613966457 h 502"/>
                <a:gd name="T10" fmla="*/ 1336864 w 460"/>
                <a:gd name="T11" fmla="*/ 522992864 h 502"/>
                <a:gd name="T12" fmla="*/ 148458429 w 460"/>
                <a:gd name="T13" fmla="*/ 284918723 h 502"/>
                <a:gd name="T14" fmla="*/ 330343875 w 460"/>
                <a:gd name="T15" fmla="*/ 45467123 h 502"/>
                <a:gd name="T16" fmla="*/ 387838769 w 460"/>
                <a:gd name="T17" fmla="*/ 45467123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lnTo>
                    <a:pt x="290" y="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1" name="Google Shape;510;p32"/>
            <p:cNvSpPr>
              <a:spLocks/>
            </p:cNvSpPr>
            <p:nvPr/>
          </p:nvSpPr>
          <p:spPr bwMode="auto">
            <a:xfrm>
              <a:off x="8673166" y="4176187"/>
              <a:ext cx="10712" cy="13331"/>
            </a:xfrm>
            <a:custGeom>
              <a:avLst/>
              <a:gdLst>
                <a:gd name="T0" fmla="*/ 284838405 w 315"/>
                <a:gd name="T1" fmla="*/ 57501058 h 392"/>
                <a:gd name="T2" fmla="*/ 375799846 w 315"/>
                <a:gd name="T3" fmla="*/ 148472924 h 392"/>
                <a:gd name="T4" fmla="*/ 239377901 w 315"/>
                <a:gd name="T5" fmla="*/ 341074077 h 392"/>
                <a:gd name="T6" fmla="*/ 137758768 w 315"/>
                <a:gd name="T7" fmla="*/ 477512271 h 392"/>
                <a:gd name="T8" fmla="*/ 137758768 w 315"/>
                <a:gd name="T9" fmla="*/ 477512271 h 392"/>
                <a:gd name="T10" fmla="*/ 1336824 w 315"/>
                <a:gd name="T11" fmla="*/ 432006665 h 392"/>
                <a:gd name="T12" fmla="*/ 92258987 w 315"/>
                <a:gd name="T13" fmla="*/ 239405512 h 392"/>
                <a:gd name="T14" fmla="*/ 284838405 w 315"/>
                <a:gd name="T15" fmla="*/ 57501058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2" name="Google Shape;511;p32"/>
            <p:cNvSpPr>
              <a:spLocks/>
            </p:cNvSpPr>
            <p:nvPr/>
          </p:nvSpPr>
          <p:spPr bwMode="auto">
            <a:xfrm>
              <a:off x="8653816" y="4247263"/>
              <a:ext cx="13331" cy="19384"/>
            </a:xfrm>
            <a:custGeom>
              <a:avLst/>
              <a:gdLst>
                <a:gd name="T0" fmla="*/ 432006665 w 392"/>
                <a:gd name="T1" fmla="*/ 0 h 570"/>
                <a:gd name="T2" fmla="*/ 522978565 w 392"/>
                <a:gd name="T3" fmla="*/ 45463438 h 570"/>
                <a:gd name="T4" fmla="*/ 375842549 w 392"/>
                <a:gd name="T5" fmla="*/ 431982404 h 570"/>
                <a:gd name="T6" fmla="*/ 193939218 w 392"/>
                <a:gd name="T7" fmla="*/ 670076790 h 570"/>
                <a:gd name="T8" fmla="*/ 148472924 w 392"/>
                <a:gd name="T9" fmla="*/ 715540228 h 570"/>
                <a:gd name="T10" fmla="*/ 1336943 w 392"/>
                <a:gd name="T11" fmla="*/ 613876623 h 570"/>
                <a:gd name="T12" fmla="*/ 148472924 w 392"/>
                <a:gd name="T13" fmla="*/ 283518478 h 570"/>
                <a:gd name="T14" fmla="*/ 432006665 w 392"/>
                <a:gd name="T15" fmla="*/ 0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3" name="Google Shape;512;p32"/>
            <p:cNvSpPr>
              <a:spLocks/>
            </p:cNvSpPr>
            <p:nvPr/>
          </p:nvSpPr>
          <p:spPr bwMode="auto">
            <a:xfrm>
              <a:off x="8627256" y="4252160"/>
              <a:ext cx="15916" cy="19384"/>
            </a:xfrm>
            <a:custGeom>
              <a:avLst/>
              <a:gdLst>
                <a:gd name="T0" fmla="*/ 432080256 w 468"/>
                <a:gd name="T1" fmla="*/ 45463438 h 570"/>
                <a:gd name="T2" fmla="*/ 568529076 w 468"/>
                <a:gd name="T3" fmla="*/ 136429625 h 570"/>
                <a:gd name="T4" fmla="*/ 341101271 w 468"/>
                <a:gd name="T5" fmla="*/ 421284987 h 570"/>
                <a:gd name="T6" fmla="*/ 147147195 w 468"/>
                <a:gd name="T7" fmla="*/ 704842810 h 570"/>
                <a:gd name="T8" fmla="*/ 147147195 w 468"/>
                <a:gd name="T9" fmla="*/ 762340549 h 570"/>
                <a:gd name="T10" fmla="*/ 0 w 468"/>
                <a:gd name="T11" fmla="*/ 659340061 h 570"/>
                <a:gd name="T12" fmla="*/ 147147195 w 468"/>
                <a:gd name="T13" fmla="*/ 330358145 h 570"/>
                <a:gd name="T14" fmla="*/ 432080256 w 468"/>
                <a:gd name="T15" fmla="*/ 45463438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4" name="Google Shape;513;p32"/>
            <p:cNvSpPr>
              <a:spLocks/>
            </p:cNvSpPr>
            <p:nvPr/>
          </p:nvSpPr>
          <p:spPr bwMode="auto">
            <a:xfrm>
              <a:off x="8650347" y="4274979"/>
              <a:ext cx="10712" cy="18228"/>
            </a:xfrm>
            <a:custGeom>
              <a:avLst/>
              <a:gdLst>
                <a:gd name="T0" fmla="*/ 284838405 w 315"/>
                <a:gd name="T1" fmla="*/ 46802703 h 536"/>
                <a:gd name="T2" fmla="*/ 421260350 w 315"/>
                <a:gd name="T3" fmla="*/ 148470121 h 536"/>
                <a:gd name="T4" fmla="*/ 330338220 w 315"/>
                <a:gd name="T5" fmla="*/ 431999519 h 536"/>
                <a:gd name="T6" fmla="*/ 183220428 w 315"/>
                <a:gd name="T7" fmla="*/ 659404736 h 536"/>
                <a:gd name="T8" fmla="*/ 183220428 w 315"/>
                <a:gd name="T9" fmla="*/ 659404736 h 536"/>
                <a:gd name="T10" fmla="*/ 1336824 w 315"/>
                <a:gd name="T11" fmla="*/ 568435011 h 536"/>
                <a:gd name="T12" fmla="*/ 92258987 w 315"/>
                <a:gd name="T13" fmla="*/ 284905612 h 536"/>
                <a:gd name="T14" fmla="*/ 284838405 w 315"/>
                <a:gd name="T15" fmla="*/ 46802703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5" name="Google Shape;514;p32"/>
            <p:cNvSpPr>
              <a:spLocks/>
            </p:cNvSpPr>
            <p:nvPr/>
          </p:nvSpPr>
          <p:spPr bwMode="auto">
            <a:xfrm>
              <a:off x="8617700" y="4294329"/>
              <a:ext cx="18228" cy="19112"/>
            </a:xfrm>
            <a:custGeom>
              <a:avLst/>
              <a:gdLst>
                <a:gd name="T0" fmla="*/ 477504599 w 536"/>
                <a:gd name="T1" fmla="*/ 92265458 h 562"/>
                <a:gd name="T2" fmla="*/ 568435011 w 536"/>
                <a:gd name="T3" fmla="*/ 46800595 h 562"/>
                <a:gd name="T4" fmla="*/ 659404736 w 536"/>
                <a:gd name="T5" fmla="*/ 137768478 h 562"/>
                <a:gd name="T6" fmla="*/ 375836024 w 536"/>
                <a:gd name="T7" fmla="*/ 524290892 h 562"/>
                <a:gd name="T8" fmla="*/ 193935888 w 536"/>
                <a:gd name="T9" fmla="*/ 704849268 h 562"/>
                <a:gd name="T10" fmla="*/ 92307816 w 536"/>
                <a:gd name="T11" fmla="*/ 750312975 h 562"/>
                <a:gd name="T12" fmla="*/ 1336935 w 536"/>
                <a:gd name="T13" fmla="*/ 659384404 h 562"/>
                <a:gd name="T14" fmla="*/ 193935888 w 536"/>
                <a:gd name="T15" fmla="*/ 330361224 h 562"/>
                <a:gd name="T16" fmla="*/ 477504599 w 536"/>
                <a:gd name="T17" fmla="*/ 92265458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6" name="Google Shape;515;p32"/>
            <p:cNvSpPr>
              <a:spLocks/>
            </p:cNvSpPr>
            <p:nvPr/>
          </p:nvSpPr>
          <p:spPr bwMode="auto">
            <a:xfrm>
              <a:off x="8599812" y="4323236"/>
              <a:ext cx="21697" cy="20541"/>
            </a:xfrm>
            <a:custGeom>
              <a:avLst/>
              <a:gdLst>
                <a:gd name="T0" fmla="*/ 568453306 w 638"/>
                <a:gd name="T1" fmla="*/ 136445531 h 604"/>
                <a:gd name="T2" fmla="*/ 568453306 w 638"/>
                <a:gd name="T3" fmla="*/ 90976395 h 604"/>
                <a:gd name="T4" fmla="*/ 750360920 w 638"/>
                <a:gd name="T5" fmla="*/ 284926217 h 604"/>
                <a:gd name="T6" fmla="*/ 419978763 w 638"/>
                <a:gd name="T7" fmla="*/ 704920495 h 604"/>
                <a:gd name="T8" fmla="*/ 374511985 w 638"/>
                <a:gd name="T9" fmla="*/ 704920495 h 604"/>
                <a:gd name="T10" fmla="*/ 136439680 w 638"/>
                <a:gd name="T11" fmla="*/ 466839694 h 604"/>
                <a:gd name="T12" fmla="*/ 568453306 w 638"/>
                <a:gd name="T13" fmla="*/ 136445531 h 6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7" name="Google Shape;516;p32"/>
            <p:cNvSpPr>
              <a:spLocks/>
            </p:cNvSpPr>
            <p:nvPr/>
          </p:nvSpPr>
          <p:spPr bwMode="auto">
            <a:xfrm>
              <a:off x="8588827" y="4324392"/>
              <a:ext cx="14453" cy="14453"/>
            </a:xfrm>
            <a:custGeom>
              <a:avLst/>
              <a:gdLst>
                <a:gd name="T0" fmla="*/ 239392521 w 425"/>
                <a:gd name="T1" fmla="*/ 90927088 h 425"/>
                <a:gd name="T2" fmla="*/ 477487468 w 425"/>
                <a:gd name="T3" fmla="*/ 45463527 h 425"/>
                <a:gd name="T4" fmla="*/ 522951029 w 425"/>
                <a:gd name="T5" fmla="*/ 193928994 h 425"/>
                <a:gd name="T6" fmla="*/ 375822481 w 425"/>
                <a:gd name="T7" fmla="*/ 375822481 h 425"/>
                <a:gd name="T8" fmla="*/ 284895394 w 425"/>
                <a:gd name="T9" fmla="*/ 477487468 h 425"/>
                <a:gd name="T10" fmla="*/ 239392521 w 425"/>
                <a:gd name="T11" fmla="*/ 522951029 h 425"/>
                <a:gd name="T12" fmla="*/ 193928994 w 425"/>
                <a:gd name="T13" fmla="*/ 568414555 h 425"/>
                <a:gd name="T14" fmla="*/ 45463527 w 425"/>
                <a:gd name="T15" fmla="*/ 522951029 h 425"/>
                <a:gd name="T16" fmla="*/ 148465433 w 425"/>
                <a:gd name="T17" fmla="*/ 193928994 h 425"/>
                <a:gd name="T18" fmla="*/ 239392521 w 425"/>
                <a:gd name="T19" fmla="*/ 90927088 h 4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lnTo>
                    <a:pt x="179" y="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18" name="Google Shape;517;p32"/>
            <p:cNvSpPr>
              <a:spLocks/>
            </p:cNvSpPr>
            <p:nvPr/>
          </p:nvSpPr>
          <p:spPr bwMode="auto">
            <a:xfrm>
              <a:off x="8570905" y="4359351"/>
              <a:ext cx="20268" cy="17922"/>
            </a:xfrm>
            <a:custGeom>
              <a:avLst/>
              <a:gdLst>
                <a:gd name="T0" fmla="*/ 284847934 w 596"/>
                <a:gd name="T1" fmla="*/ 283571984 h 527"/>
                <a:gd name="T2" fmla="*/ 613859773 w 596"/>
                <a:gd name="T3" fmla="*/ 45466108 h 527"/>
                <a:gd name="T4" fmla="*/ 704823169 w 596"/>
                <a:gd name="T5" fmla="*/ 181902655 h 527"/>
                <a:gd name="T6" fmla="*/ 421273951 w 596"/>
                <a:gd name="T7" fmla="*/ 465474639 h 527"/>
                <a:gd name="T8" fmla="*/ 284847934 w 596"/>
                <a:gd name="T9" fmla="*/ 613906547 h 527"/>
                <a:gd name="T10" fmla="*/ 136426016 w 596"/>
                <a:gd name="T11" fmla="*/ 659412002 h 527"/>
                <a:gd name="T12" fmla="*/ 46799492 w 596"/>
                <a:gd name="T13" fmla="*/ 522975455 h 527"/>
                <a:gd name="T14" fmla="*/ 284847934 w 596"/>
                <a:gd name="T15" fmla="*/ 283571984 h 5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228" name="Google Shape;518;p32">
              <a:extLst/>
            </p:cNvPr>
            <p:cNvSpPr/>
            <p:nvPr/>
          </p:nvSpPr>
          <p:spPr>
            <a:xfrm>
              <a:off x="8366452" y="4362496"/>
              <a:ext cx="209600" cy="203505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920" name="Google Shape;519;p32"/>
            <p:cNvSpPr>
              <a:spLocks/>
            </p:cNvSpPr>
            <p:nvPr/>
          </p:nvSpPr>
          <p:spPr bwMode="auto">
            <a:xfrm rot="509322">
              <a:off x="8113839" y="4427273"/>
              <a:ext cx="31491" cy="8400"/>
            </a:xfrm>
            <a:custGeom>
              <a:avLst/>
              <a:gdLst>
                <a:gd name="T0" fmla="*/ 101669170 w 926"/>
                <a:gd name="T1" fmla="*/ 45467466 h 247"/>
                <a:gd name="T2" fmla="*/ 147134046 w 926"/>
                <a:gd name="T3" fmla="*/ 0 h 247"/>
                <a:gd name="T4" fmla="*/ 1193081901 w 926"/>
                <a:gd name="T5" fmla="*/ 148479148 h 247"/>
                <a:gd name="T6" fmla="*/ 1193081901 w 926"/>
                <a:gd name="T7" fmla="*/ 239414079 h 247"/>
                <a:gd name="T8" fmla="*/ 1193081901 w 926"/>
                <a:gd name="T9" fmla="*/ 283583898 h 247"/>
                <a:gd name="T10" fmla="*/ 101669170 w 926"/>
                <a:gd name="T11" fmla="*/ 193946614 h 247"/>
                <a:gd name="T12" fmla="*/ 101669170 w 926"/>
                <a:gd name="T13" fmla="*/ 45467466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1" name="Google Shape;520;p32"/>
            <p:cNvSpPr>
              <a:spLocks/>
            </p:cNvSpPr>
            <p:nvPr/>
          </p:nvSpPr>
          <p:spPr bwMode="auto">
            <a:xfrm rot="509322">
              <a:off x="8121623" y="4400530"/>
              <a:ext cx="17956" cy="7244"/>
            </a:xfrm>
            <a:custGeom>
              <a:avLst/>
              <a:gdLst>
                <a:gd name="T0" fmla="*/ 45466088 w 528"/>
                <a:gd name="T1" fmla="*/ 1337079 h 213"/>
                <a:gd name="T2" fmla="*/ 90971489 w 528"/>
                <a:gd name="T3" fmla="*/ 1337079 h 213"/>
                <a:gd name="T4" fmla="*/ 375839689 w 528"/>
                <a:gd name="T5" fmla="*/ 1337079 h 213"/>
                <a:gd name="T6" fmla="*/ 659411417 w 528"/>
                <a:gd name="T7" fmla="*/ 57510388 h 213"/>
                <a:gd name="T8" fmla="*/ 659411417 w 528"/>
                <a:gd name="T9" fmla="*/ 148495028 h 213"/>
                <a:gd name="T10" fmla="*/ 659411417 w 528"/>
                <a:gd name="T11" fmla="*/ 148495028 h 213"/>
                <a:gd name="T12" fmla="*/ 45466088 w 528"/>
                <a:gd name="T13" fmla="*/ 148495028 h 213"/>
                <a:gd name="T14" fmla="*/ 45466088 w 528"/>
                <a:gd name="T15" fmla="*/ 1337079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2" name="Google Shape;521;p32"/>
            <p:cNvSpPr>
              <a:spLocks/>
            </p:cNvSpPr>
            <p:nvPr/>
          </p:nvSpPr>
          <p:spPr bwMode="auto">
            <a:xfrm rot="509322">
              <a:off x="8132441" y="4418027"/>
              <a:ext cx="15609" cy="7278"/>
            </a:xfrm>
            <a:custGeom>
              <a:avLst/>
              <a:gdLst>
                <a:gd name="T0" fmla="*/ 45462148 w 459"/>
                <a:gd name="T1" fmla="*/ 1337077 h 214"/>
                <a:gd name="T2" fmla="*/ 90923139 w 459"/>
                <a:gd name="T3" fmla="*/ 1337077 h 214"/>
                <a:gd name="T4" fmla="*/ 284842690 w 459"/>
                <a:gd name="T5" fmla="*/ 46810191 h 214"/>
                <a:gd name="T6" fmla="*/ 466729436 w 459"/>
                <a:gd name="T7" fmla="*/ 46810191 h 214"/>
                <a:gd name="T8" fmla="*/ 522926835 w 459"/>
                <a:gd name="T9" fmla="*/ 228780223 h 214"/>
                <a:gd name="T10" fmla="*/ 522926835 w 459"/>
                <a:gd name="T11" fmla="*/ 228780223 h 214"/>
                <a:gd name="T12" fmla="*/ 239381698 w 459"/>
                <a:gd name="T13" fmla="*/ 284953357 h 214"/>
                <a:gd name="T14" fmla="*/ 0 w 459"/>
                <a:gd name="T15" fmla="*/ 137795768 h 214"/>
                <a:gd name="T16" fmla="*/ 45462148 w 459"/>
                <a:gd name="T17" fmla="*/ 1337077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3" name="Google Shape;522;p32"/>
            <p:cNvSpPr>
              <a:spLocks/>
            </p:cNvSpPr>
            <p:nvPr/>
          </p:nvSpPr>
          <p:spPr bwMode="auto">
            <a:xfrm rot="509322">
              <a:off x="8260036" y="4466841"/>
              <a:ext cx="22853" cy="8400"/>
            </a:xfrm>
            <a:custGeom>
              <a:avLst/>
              <a:gdLst>
                <a:gd name="T0" fmla="*/ 46802638 w 672"/>
                <a:gd name="T1" fmla="*/ 45467466 h 247"/>
                <a:gd name="T2" fmla="*/ 103004218 w 672"/>
                <a:gd name="T3" fmla="*/ 0 h 247"/>
                <a:gd name="T4" fmla="*/ 478840915 w 672"/>
                <a:gd name="T5" fmla="*/ 90975435 h 247"/>
                <a:gd name="T6" fmla="*/ 807834472 w 672"/>
                <a:gd name="T7" fmla="*/ 181910400 h 247"/>
                <a:gd name="T8" fmla="*/ 807834472 w 672"/>
                <a:gd name="T9" fmla="*/ 330389514 h 247"/>
                <a:gd name="T10" fmla="*/ 807834472 w 672"/>
                <a:gd name="T11" fmla="*/ 330389514 h 247"/>
                <a:gd name="T12" fmla="*/ 433335865 w 672"/>
                <a:gd name="T13" fmla="*/ 284922049 h 247"/>
                <a:gd name="T14" fmla="*/ 46802638 w 672"/>
                <a:gd name="T15" fmla="*/ 136442900 h 247"/>
                <a:gd name="T16" fmla="*/ 46802638 w 672"/>
                <a:gd name="T17" fmla="*/ 45467466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4" name="Google Shape;523;p32"/>
            <p:cNvSpPr>
              <a:spLocks/>
            </p:cNvSpPr>
            <p:nvPr/>
          </p:nvSpPr>
          <p:spPr bwMode="auto">
            <a:xfrm rot="509322">
              <a:off x="8163134" y="4407944"/>
              <a:ext cx="14487" cy="7244"/>
            </a:xfrm>
            <a:custGeom>
              <a:avLst/>
              <a:gdLst>
                <a:gd name="T0" fmla="*/ 46800390 w 426"/>
                <a:gd name="T1" fmla="*/ 0 h 213"/>
                <a:gd name="T2" fmla="*/ 92265050 w 426"/>
                <a:gd name="T3" fmla="*/ 0 h 213"/>
                <a:gd name="T4" fmla="*/ 330358623 w 426"/>
                <a:gd name="T5" fmla="*/ 45473241 h 213"/>
                <a:gd name="T6" fmla="*/ 522950502 w 426"/>
                <a:gd name="T7" fmla="*/ 136459071 h 213"/>
                <a:gd name="T8" fmla="*/ 522950502 w 426"/>
                <a:gd name="T9" fmla="*/ 227443711 h 213"/>
                <a:gd name="T10" fmla="*/ 466750260 w 426"/>
                <a:gd name="T11" fmla="*/ 283617020 h 213"/>
                <a:gd name="T12" fmla="*/ 239392302 w 426"/>
                <a:gd name="T13" fmla="*/ 227443711 h 213"/>
                <a:gd name="T14" fmla="*/ 46800390 w 426"/>
                <a:gd name="T15" fmla="*/ 136459071 h 213"/>
                <a:gd name="T16" fmla="*/ 46800390 w 426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5" name="Google Shape;524;p32"/>
            <p:cNvSpPr>
              <a:spLocks/>
            </p:cNvSpPr>
            <p:nvPr/>
          </p:nvSpPr>
          <p:spPr bwMode="auto">
            <a:xfrm rot="509322">
              <a:off x="8174655" y="4427224"/>
              <a:ext cx="22853" cy="10746"/>
            </a:xfrm>
            <a:custGeom>
              <a:avLst/>
              <a:gdLst>
                <a:gd name="T0" fmla="*/ 45465737 w 672"/>
                <a:gd name="T1" fmla="*/ 1336823 h 316"/>
                <a:gd name="T2" fmla="*/ 45465737 w 672"/>
                <a:gd name="T3" fmla="*/ 1336823 h 316"/>
                <a:gd name="T4" fmla="*/ 466805138 w 672"/>
                <a:gd name="T5" fmla="*/ 92258865 h 316"/>
                <a:gd name="T6" fmla="*/ 853338366 w 672"/>
                <a:gd name="T7" fmla="*/ 239377624 h 316"/>
                <a:gd name="T8" fmla="*/ 853338366 w 672"/>
                <a:gd name="T9" fmla="*/ 330337821 h 316"/>
                <a:gd name="T10" fmla="*/ 853338366 w 672"/>
                <a:gd name="T11" fmla="*/ 330337821 h 316"/>
                <a:gd name="T12" fmla="*/ 0 w 672"/>
                <a:gd name="T13" fmla="*/ 92258865 h 316"/>
                <a:gd name="T14" fmla="*/ 45465737 w 672"/>
                <a:gd name="T15" fmla="*/ 1336823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6" name="Google Shape;525;p32"/>
            <p:cNvSpPr>
              <a:spLocks/>
            </p:cNvSpPr>
            <p:nvPr/>
          </p:nvSpPr>
          <p:spPr bwMode="auto">
            <a:xfrm rot="509322">
              <a:off x="8166425" y="4442137"/>
              <a:ext cx="27750" cy="9556"/>
            </a:xfrm>
            <a:custGeom>
              <a:avLst/>
              <a:gdLst>
                <a:gd name="T0" fmla="*/ 45465484 w 816"/>
                <a:gd name="T1" fmla="*/ 0 h 281"/>
                <a:gd name="T2" fmla="*/ 90969125 w 816"/>
                <a:gd name="T3" fmla="*/ 0 h 281"/>
                <a:gd name="T4" fmla="*/ 1045929399 w 816"/>
                <a:gd name="T5" fmla="*/ 239393341 h 281"/>
                <a:gd name="T6" fmla="*/ 1045929399 w 816"/>
                <a:gd name="T7" fmla="*/ 330361224 h 281"/>
                <a:gd name="T8" fmla="*/ 1045929399 w 816"/>
                <a:gd name="T9" fmla="*/ 375824931 h 281"/>
                <a:gd name="T10" fmla="*/ 568429028 w 816"/>
                <a:gd name="T11" fmla="*/ 284897517 h 281"/>
                <a:gd name="T12" fmla="*/ 45465484 w 816"/>
                <a:gd name="T13" fmla="*/ 148465961 h 281"/>
                <a:gd name="T14" fmla="*/ 45465484 w 816"/>
                <a:gd name="T15" fmla="*/ 0 h 2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7" name="Google Shape;526;p32"/>
            <p:cNvSpPr>
              <a:spLocks/>
            </p:cNvSpPr>
            <p:nvPr/>
          </p:nvSpPr>
          <p:spPr bwMode="auto">
            <a:xfrm rot="509322">
              <a:off x="8212433" y="4460993"/>
              <a:ext cx="24009" cy="8400"/>
            </a:xfrm>
            <a:custGeom>
              <a:avLst/>
              <a:gdLst>
                <a:gd name="T0" fmla="*/ 46800512 w 706"/>
                <a:gd name="T1" fmla="*/ 0 h 247"/>
                <a:gd name="T2" fmla="*/ 137768199 w 706"/>
                <a:gd name="T3" fmla="*/ 0 h 247"/>
                <a:gd name="T4" fmla="*/ 512254290 w 706"/>
                <a:gd name="T5" fmla="*/ 45467466 h 247"/>
                <a:gd name="T6" fmla="*/ 659343728 w 706"/>
                <a:gd name="T7" fmla="*/ 90975435 h 247"/>
                <a:gd name="T8" fmla="*/ 898775895 w 706"/>
                <a:gd name="T9" fmla="*/ 90975435 h 247"/>
                <a:gd name="T10" fmla="*/ 898775895 w 706"/>
                <a:gd name="T11" fmla="*/ 239414079 h 247"/>
                <a:gd name="T12" fmla="*/ 898775895 w 706"/>
                <a:gd name="T13" fmla="*/ 239414079 h 247"/>
                <a:gd name="T14" fmla="*/ 92265261 w 706"/>
                <a:gd name="T15" fmla="*/ 181910400 h 247"/>
                <a:gd name="T16" fmla="*/ 46800512 w 706"/>
                <a:gd name="T17" fmla="*/ 0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8" name="Google Shape;527;p32"/>
            <p:cNvSpPr>
              <a:spLocks/>
            </p:cNvSpPr>
            <p:nvPr/>
          </p:nvSpPr>
          <p:spPr bwMode="auto">
            <a:xfrm rot="509322">
              <a:off x="8224598" y="4436823"/>
              <a:ext cx="20541" cy="7278"/>
            </a:xfrm>
            <a:custGeom>
              <a:avLst/>
              <a:gdLst>
                <a:gd name="T0" fmla="*/ 45469102 w 604"/>
                <a:gd name="T1" fmla="*/ 1337077 h 214"/>
                <a:gd name="T2" fmla="*/ 90976395 w 604"/>
                <a:gd name="T3" fmla="*/ 1337077 h 214"/>
                <a:gd name="T4" fmla="*/ 420033591 w 604"/>
                <a:gd name="T5" fmla="*/ 46810191 h 214"/>
                <a:gd name="T6" fmla="*/ 750428944 w 604"/>
                <a:gd name="T7" fmla="*/ 46810191 h 214"/>
                <a:gd name="T8" fmla="*/ 750428944 w 604"/>
                <a:gd name="T9" fmla="*/ 193967780 h 214"/>
                <a:gd name="T10" fmla="*/ 750428944 w 604"/>
                <a:gd name="T11" fmla="*/ 193967780 h 214"/>
                <a:gd name="T12" fmla="*/ 420033591 w 604"/>
                <a:gd name="T13" fmla="*/ 239480243 h 214"/>
                <a:gd name="T14" fmla="*/ 45469102 w 604"/>
                <a:gd name="T15" fmla="*/ 148494666 h 214"/>
                <a:gd name="T16" fmla="*/ 45469102 w 604"/>
                <a:gd name="T17" fmla="*/ 1337077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29" name="Google Shape;528;p32"/>
            <p:cNvSpPr>
              <a:spLocks/>
            </p:cNvSpPr>
            <p:nvPr/>
          </p:nvSpPr>
          <p:spPr bwMode="auto">
            <a:xfrm rot="509322">
              <a:off x="8201767" y="4417303"/>
              <a:ext cx="15643" cy="7244"/>
            </a:xfrm>
            <a:custGeom>
              <a:avLst/>
              <a:gdLst>
                <a:gd name="T0" fmla="*/ 45462095 w 460"/>
                <a:gd name="T1" fmla="*/ 0 h 213"/>
                <a:gd name="T2" fmla="*/ 102996335 w 460"/>
                <a:gd name="T3" fmla="*/ 0 h 213"/>
                <a:gd name="T4" fmla="*/ 330343875 w 460"/>
                <a:gd name="T5" fmla="*/ 45473241 h 213"/>
                <a:gd name="T6" fmla="*/ 431964034 w 460"/>
                <a:gd name="T7" fmla="*/ 90985830 h 213"/>
                <a:gd name="T8" fmla="*/ 568387351 w 460"/>
                <a:gd name="T9" fmla="*/ 147157983 h 213"/>
                <a:gd name="T10" fmla="*/ 568387351 w 460"/>
                <a:gd name="T11" fmla="*/ 283617020 h 213"/>
                <a:gd name="T12" fmla="*/ 568387351 w 460"/>
                <a:gd name="T13" fmla="*/ 283617020 h 213"/>
                <a:gd name="T14" fmla="*/ 431964034 w 460"/>
                <a:gd name="T15" fmla="*/ 283617020 h 213"/>
                <a:gd name="T16" fmla="*/ 284842435 w 460"/>
                <a:gd name="T17" fmla="*/ 283617020 h 213"/>
                <a:gd name="T18" fmla="*/ 45462095 w 460"/>
                <a:gd name="T19" fmla="*/ 147157983 h 213"/>
                <a:gd name="T20" fmla="*/ 45462095 w 460"/>
                <a:gd name="T21" fmla="*/ 0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0" name="Google Shape;529;p32"/>
            <p:cNvSpPr>
              <a:spLocks/>
            </p:cNvSpPr>
            <p:nvPr/>
          </p:nvSpPr>
          <p:spPr bwMode="auto">
            <a:xfrm rot="509322">
              <a:off x="8264589" y="4442726"/>
              <a:ext cx="19384" cy="11018"/>
            </a:xfrm>
            <a:custGeom>
              <a:avLst/>
              <a:gdLst>
                <a:gd name="T0" fmla="*/ 103000489 w 570"/>
                <a:gd name="T1" fmla="*/ 46796847 h 324"/>
                <a:gd name="T2" fmla="*/ 148463926 w 570"/>
                <a:gd name="T3" fmla="*/ 46796847 h 324"/>
                <a:gd name="T4" fmla="*/ 478822072 w 570"/>
                <a:gd name="T5" fmla="*/ 148453063 h 324"/>
                <a:gd name="T6" fmla="*/ 762340549 w 570"/>
                <a:gd name="T7" fmla="*/ 239374279 h 324"/>
                <a:gd name="T8" fmla="*/ 716877112 w 570"/>
                <a:gd name="T9" fmla="*/ 330333617 h 324"/>
                <a:gd name="T10" fmla="*/ 716877112 w 570"/>
                <a:gd name="T11" fmla="*/ 387827343 h 324"/>
                <a:gd name="T12" fmla="*/ 387855884 w 570"/>
                <a:gd name="T13" fmla="*/ 387827343 h 324"/>
                <a:gd name="T14" fmla="*/ 57497739 w 570"/>
                <a:gd name="T15" fmla="*/ 193913093 h 324"/>
                <a:gd name="T16" fmla="*/ 103000489 w 570"/>
                <a:gd name="T17" fmla="*/ 46796847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1" name="Google Shape;530;p32"/>
            <p:cNvSpPr>
              <a:spLocks/>
            </p:cNvSpPr>
            <p:nvPr/>
          </p:nvSpPr>
          <p:spPr bwMode="auto">
            <a:xfrm rot="509322">
              <a:off x="8079767" y="4402060"/>
              <a:ext cx="24281" cy="9862"/>
            </a:xfrm>
            <a:custGeom>
              <a:avLst/>
              <a:gdLst>
                <a:gd name="T0" fmla="*/ 45463384 w 714"/>
                <a:gd name="T1" fmla="*/ 57497330 h 290"/>
                <a:gd name="T2" fmla="*/ 103000410 w 714"/>
                <a:gd name="T3" fmla="*/ 57497330 h 290"/>
                <a:gd name="T4" fmla="*/ 477484743 w 714"/>
                <a:gd name="T5" fmla="*/ 57497330 h 290"/>
                <a:gd name="T6" fmla="*/ 897432493 w 714"/>
                <a:gd name="T7" fmla="*/ 148462854 h 290"/>
                <a:gd name="T8" fmla="*/ 897432493 w 714"/>
                <a:gd name="T9" fmla="*/ 342388848 h 290"/>
                <a:gd name="T10" fmla="*/ 851929797 w 714"/>
                <a:gd name="T11" fmla="*/ 342388848 h 290"/>
                <a:gd name="T12" fmla="*/ 431982047 w 714"/>
                <a:gd name="T13" fmla="*/ 284852206 h 290"/>
                <a:gd name="T14" fmla="*/ 45463384 w 714"/>
                <a:gd name="T15" fmla="*/ 193925960 h 290"/>
                <a:gd name="T16" fmla="*/ 45463384 w 714"/>
                <a:gd name="T17" fmla="*/ 57497330 h 2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2" name="Google Shape;531;p32"/>
            <p:cNvSpPr>
              <a:spLocks/>
            </p:cNvSpPr>
            <p:nvPr/>
          </p:nvSpPr>
          <p:spPr bwMode="auto">
            <a:xfrm>
              <a:off x="8123306" y="4256437"/>
              <a:ext cx="19078" cy="9590"/>
            </a:xfrm>
            <a:custGeom>
              <a:avLst/>
              <a:gdLst>
                <a:gd name="T0" fmla="*/ 45463724 w 561"/>
                <a:gd name="T1" fmla="*/ 1336887 h 282"/>
                <a:gd name="T2" fmla="*/ 136431675 w 561"/>
                <a:gd name="T3" fmla="*/ 1336887 h 282"/>
                <a:gd name="T4" fmla="*/ 284897725 w 561"/>
                <a:gd name="T5" fmla="*/ 46800526 h 282"/>
                <a:gd name="T6" fmla="*/ 284897725 w 561"/>
                <a:gd name="T7" fmla="*/ 1336887 h 282"/>
                <a:gd name="T8" fmla="*/ 330361483 w 561"/>
                <a:gd name="T9" fmla="*/ 1336887 h 282"/>
                <a:gd name="T10" fmla="*/ 466753846 w 561"/>
                <a:gd name="T11" fmla="*/ 92265322 h 282"/>
                <a:gd name="T12" fmla="*/ 750313527 w 561"/>
                <a:gd name="T13" fmla="*/ 193929354 h 282"/>
                <a:gd name="T14" fmla="*/ 704849803 w 561"/>
                <a:gd name="T15" fmla="*/ 330360741 h 282"/>
                <a:gd name="T16" fmla="*/ 659386045 w 561"/>
                <a:gd name="T17" fmla="*/ 375824380 h 282"/>
                <a:gd name="T18" fmla="*/ 375825208 w 561"/>
                <a:gd name="T19" fmla="*/ 284895945 h 282"/>
                <a:gd name="T20" fmla="*/ 90927482 w 561"/>
                <a:gd name="T21" fmla="*/ 148465715 h 282"/>
                <a:gd name="T22" fmla="*/ 45463724 w 561"/>
                <a:gd name="T23" fmla="*/ 1336887 h 2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3" name="Google Shape;532;p32"/>
            <p:cNvSpPr>
              <a:spLocks/>
            </p:cNvSpPr>
            <p:nvPr/>
          </p:nvSpPr>
          <p:spPr bwMode="auto">
            <a:xfrm>
              <a:off x="8100181" y="4251540"/>
              <a:ext cx="18228" cy="9862"/>
            </a:xfrm>
            <a:custGeom>
              <a:avLst/>
              <a:gdLst>
                <a:gd name="T0" fmla="*/ 1336935 w 536"/>
                <a:gd name="T1" fmla="*/ 57497330 h 290"/>
                <a:gd name="T2" fmla="*/ 57500396 w 536"/>
                <a:gd name="T3" fmla="*/ 0 h 290"/>
                <a:gd name="T4" fmla="*/ 671439364 w 536"/>
                <a:gd name="T5" fmla="*/ 239389100 h 290"/>
                <a:gd name="T6" fmla="*/ 671439364 w 536"/>
                <a:gd name="T7" fmla="*/ 341051969 h 290"/>
                <a:gd name="T8" fmla="*/ 671439364 w 536"/>
                <a:gd name="T9" fmla="*/ 341051969 h 290"/>
                <a:gd name="T10" fmla="*/ 1336935 w 536"/>
                <a:gd name="T11" fmla="*/ 148462854 h 290"/>
                <a:gd name="T12" fmla="*/ 1336935 w 536"/>
                <a:gd name="T13" fmla="*/ 57497330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cubicBezTo>
                    <a:pt x="323" y="289"/>
                    <a:pt x="145" y="213"/>
                    <a:pt x="1" y="111"/>
                  </a:cubicBezTo>
                  <a:lnTo>
                    <a:pt x="1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4" name="Google Shape;533;p32"/>
            <p:cNvSpPr>
              <a:spLocks/>
            </p:cNvSpPr>
            <p:nvPr/>
          </p:nvSpPr>
          <p:spPr bwMode="auto">
            <a:xfrm>
              <a:off x="8127931" y="4275821"/>
              <a:ext cx="20541" cy="10712"/>
            </a:xfrm>
            <a:custGeom>
              <a:avLst/>
              <a:gdLst>
                <a:gd name="T0" fmla="*/ 45469102 w 604"/>
                <a:gd name="T1" fmla="*/ 0 h 315"/>
                <a:gd name="T2" fmla="*/ 103012741 w 604"/>
                <a:gd name="T3" fmla="*/ 0 h 315"/>
                <a:gd name="T4" fmla="*/ 477539072 w 604"/>
                <a:gd name="T5" fmla="*/ 90922130 h 315"/>
                <a:gd name="T6" fmla="*/ 761127166 w 604"/>
                <a:gd name="T7" fmla="*/ 238039922 h 315"/>
                <a:gd name="T8" fmla="*/ 761127166 w 604"/>
                <a:gd name="T9" fmla="*/ 374461866 h 315"/>
                <a:gd name="T10" fmla="*/ 761127166 w 604"/>
                <a:gd name="T11" fmla="*/ 374461866 h 315"/>
                <a:gd name="T12" fmla="*/ 386561521 w 604"/>
                <a:gd name="T13" fmla="*/ 329001363 h 315"/>
                <a:gd name="T14" fmla="*/ 45469102 w 604"/>
                <a:gd name="T15" fmla="*/ 136421945 h 315"/>
                <a:gd name="T16" fmla="*/ 45469102 w 604"/>
                <a:gd name="T17" fmla="*/ 0 h 3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5" name="Google Shape;534;p32"/>
            <p:cNvSpPr>
              <a:spLocks/>
            </p:cNvSpPr>
            <p:nvPr/>
          </p:nvSpPr>
          <p:spPr bwMode="auto">
            <a:xfrm>
              <a:off x="8132828" y="4298640"/>
              <a:ext cx="17956" cy="9556"/>
            </a:xfrm>
            <a:custGeom>
              <a:avLst/>
              <a:gdLst>
                <a:gd name="T0" fmla="*/ 1336940 w 528"/>
                <a:gd name="T1" fmla="*/ 0 h 281"/>
                <a:gd name="T2" fmla="*/ 1336940 w 528"/>
                <a:gd name="T3" fmla="*/ 0 h 281"/>
                <a:gd name="T4" fmla="*/ 330374757 w 528"/>
                <a:gd name="T5" fmla="*/ 90927414 h 281"/>
                <a:gd name="T6" fmla="*/ 659411417 w 528"/>
                <a:gd name="T7" fmla="*/ 193929668 h 281"/>
                <a:gd name="T8" fmla="*/ 659411417 w 528"/>
                <a:gd name="T9" fmla="*/ 329024336 h 281"/>
                <a:gd name="T10" fmla="*/ 613906016 w 528"/>
                <a:gd name="T11" fmla="*/ 374488044 h 281"/>
                <a:gd name="T12" fmla="*/ 239403267 w 528"/>
                <a:gd name="T13" fmla="*/ 238056453 h 281"/>
                <a:gd name="T14" fmla="*/ 1336940 w 528"/>
                <a:gd name="T15" fmla="*/ 45463707 h 281"/>
                <a:gd name="T16" fmla="*/ 1336940 w 528"/>
                <a:gd name="T17" fmla="*/ 0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6" name="Google Shape;535;p32"/>
            <p:cNvSpPr>
              <a:spLocks/>
            </p:cNvSpPr>
            <p:nvPr/>
          </p:nvSpPr>
          <p:spPr bwMode="auto">
            <a:xfrm>
              <a:off x="8159422" y="4276943"/>
              <a:ext cx="21697" cy="13331"/>
            </a:xfrm>
            <a:custGeom>
              <a:avLst/>
              <a:gdLst>
                <a:gd name="T0" fmla="*/ 45466778 w 638"/>
                <a:gd name="T1" fmla="*/ 1336943 h 392"/>
                <a:gd name="T2" fmla="*/ 90972868 w 638"/>
                <a:gd name="T3" fmla="*/ 1336943 h 392"/>
                <a:gd name="T4" fmla="*/ 465484853 w 638"/>
                <a:gd name="T5" fmla="*/ 193939218 h 392"/>
                <a:gd name="T6" fmla="*/ 795867011 w 638"/>
                <a:gd name="T7" fmla="*/ 330376256 h 392"/>
                <a:gd name="T8" fmla="*/ 795867011 w 638"/>
                <a:gd name="T9" fmla="*/ 478849214 h 392"/>
                <a:gd name="T10" fmla="*/ 704892986 w 638"/>
                <a:gd name="T11" fmla="*/ 524315508 h 392"/>
                <a:gd name="T12" fmla="*/ 374511985 w 638"/>
                <a:gd name="T13" fmla="*/ 330376256 h 392"/>
                <a:gd name="T14" fmla="*/ 45466778 w 638"/>
                <a:gd name="T15" fmla="*/ 137775137 h 392"/>
                <a:gd name="T16" fmla="*/ 45466778 w 638"/>
                <a:gd name="T17" fmla="*/ 1336943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7" name="Google Shape;536;p32"/>
            <p:cNvSpPr>
              <a:spLocks/>
            </p:cNvSpPr>
            <p:nvPr/>
          </p:nvSpPr>
          <p:spPr bwMode="auto">
            <a:xfrm>
              <a:off x="8166632" y="4300953"/>
              <a:ext cx="22853" cy="14453"/>
            </a:xfrm>
            <a:custGeom>
              <a:avLst/>
              <a:gdLst>
                <a:gd name="T0" fmla="*/ 45465737 w 672"/>
                <a:gd name="T1" fmla="*/ 45463527 h 425"/>
                <a:gd name="T2" fmla="*/ 90969597 w 672"/>
                <a:gd name="T3" fmla="*/ 0 h 425"/>
                <a:gd name="T4" fmla="*/ 512270876 w 672"/>
                <a:gd name="T5" fmla="*/ 192592108 h 425"/>
                <a:gd name="T6" fmla="*/ 853338366 w 672"/>
                <a:gd name="T7" fmla="*/ 386519912 h 425"/>
                <a:gd name="T8" fmla="*/ 853338366 w 672"/>
                <a:gd name="T9" fmla="*/ 522951029 h 425"/>
                <a:gd name="T10" fmla="*/ 795799885 w 672"/>
                <a:gd name="T11" fmla="*/ 522951029 h 425"/>
                <a:gd name="T12" fmla="*/ 45465737 w 672"/>
                <a:gd name="T13" fmla="*/ 147127391 h 425"/>
                <a:gd name="T14" fmla="*/ 45465737 w 672"/>
                <a:gd name="T15" fmla="*/ 45463527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8" name="Google Shape;537;p32"/>
            <p:cNvSpPr>
              <a:spLocks/>
            </p:cNvSpPr>
            <p:nvPr/>
          </p:nvSpPr>
          <p:spPr bwMode="auto">
            <a:xfrm>
              <a:off x="8183397" y="4328669"/>
              <a:ext cx="15609" cy="9556"/>
            </a:xfrm>
            <a:custGeom>
              <a:avLst/>
              <a:gdLst>
                <a:gd name="T0" fmla="*/ 45462148 w 459"/>
                <a:gd name="T1" fmla="*/ 46800595 h 281"/>
                <a:gd name="T2" fmla="*/ 136424598 w 459"/>
                <a:gd name="T3" fmla="*/ 1336888 h 281"/>
                <a:gd name="T4" fmla="*/ 330344149 w 459"/>
                <a:gd name="T5" fmla="*/ 92265458 h 281"/>
                <a:gd name="T6" fmla="*/ 613849974 w 459"/>
                <a:gd name="T7" fmla="*/ 193929668 h 281"/>
                <a:gd name="T8" fmla="*/ 568387826 w 459"/>
                <a:gd name="T9" fmla="*/ 330361224 h 281"/>
                <a:gd name="T10" fmla="*/ 568387826 w 459"/>
                <a:gd name="T11" fmla="*/ 330361224 h 281"/>
                <a:gd name="T12" fmla="*/ 284842690 w 459"/>
                <a:gd name="T13" fmla="*/ 330361224 h 281"/>
                <a:gd name="T14" fmla="*/ 45462148 w 459"/>
                <a:gd name="T15" fmla="*/ 193929668 h 281"/>
                <a:gd name="T16" fmla="*/ 45462148 w 459"/>
                <a:gd name="T17" fmla="*/ 46800595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39" name="Google Shape;538;p32"/>
            <p:cNvSpPr>
              <a:spLocks/>
            </p:cNvSpPr>
            <p:nvPr/>
          </p:nvSpPr>
          <p:spPr bwMode="auto">
            <a:xfrm>
              <a:off x="8197816" y="4308162"/>
              <a:ext cx="19418" cy="13331"/>
            </a:xfrm>
            <a:custGeom>
              <a:avLst/>
              <a:gdLst>
                <a:gd name="T0" fmla="*/ 46800271 w 571"/>
                <a:gd name="T1" fmla="*/ 0 h 392"/>
                <a:gd name="T2" fmla="*/ 92263692 w 571"/>
                <a:gd name="T3" fmla="*/ 0 h 392"/>
                <a:gd name="T4" fmla="*/ 375821311 w 571"/>
                <a:gd name="T5" fmla="*/ 148472924 h 392"/>
                <a:gd name="T6" fmla="*/ 660676468 w 571"/>
                <a:gd name="T7" fmla="*/ 284909962 h 392"/>
                <a:gd name="T8" fmla="*/ 706179201 w 571"/>
                <a:gd name="T9" fmla="*/ 432006665 h 392"/>
                <a:gd name="T10" fmla="*/ 660676468 w 571"/>
                <a:gd name="T11" fmla="*/ 432006665 h 392"/>
                <a:gd name="T12" fmla="*/ 1336883 w 571"/>
                <a:gd name="T13" fmla="*/ 103006665 h 392"/>
                <a:gd name="T14" fmla="*/ 46800271 w 571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40" name="Google Shape;539;p32"/>
            <p:cNvSpPr>
              <a:spLocks/>
            </p:cNvSpPr>
            <p:nvPr/>
          </p:nvSpPr>
          <p:spPr bwMode="auto">
            <a:xfrm>
              <a:off x="8195504" y="4287656"/>
              <a:ext cx="17956" cy="11018"/>
            </a:xfrm>
            <a:custGeom>
              <a:avLst/>
              <a:gdLst>
                <a:gd name="T0" fmla="*/ 46803028 w 528"/>
                <a:gd name="T1" fmla="*/ 57493726 h 324"/>
                <a:gd name="T2" fmla="*/ 137774484 w 528"/>
                <a:gd name="T3" fmla="*/ 0 h 324"/>
                <a:gd name="T4" fmla="*/ 375839689 w 528"/>
                <a:gd name="T5" fmla="*/ 148453063 h 324"/>
                <a:gd name="T6" fmla="*/ 660748357 w 528"/>
                <a:gd name="T7" fmla="*/ 239374279 h 324"/>
                <a:gd name="T8" fmla="*/ 660748357 w 528"/>
                <a:gd name="T9" fmla="*/ 386490526 h 324"/>
                <a:gd name="T10" fmla="*/ 615244112 w 528"/>
                <a:gd name="T11" fmla="*/ 431950556 h 324"/>
                <a:gd name="T12" fmla="*/ 330374757 w 528"/>
                <a:gd name="T13" fmla="*/ 341030496 h 324"/>
                <a:gd name="T14" fmla="*/ 46803028 w 528"/>
                <a:gd name="T15" fmla="*/ 148453063 h 324"/>
                <a:gd name="T16" fmla="*/ 46803028 w 528"/>
                <a:gd name="T17" fmla="*/ 57493726 h 3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41" name="Google Shape;540;p32"/>
            <p:cNvSpPr>
              <a:spLocks/>
            </p:cNvSpPr>
            <p:nvPr/>
          </p:nvSpPr>
          <p:spPr bwMode="auto">
            <a:xfrm>
              <a:off x="8238863" y="4328669"/>
              <a:ext cx="20234" cy="11018"/>
            </a:xfrm>
            <a:custGeom>
              <a:avLst/>
              <a:gdLst>
                <a:gd name="T0" fmla="*/ 45462635 w 595"/>
                <a:gd name="T1" fmla="*/ 1336817 h 324"/>
                <a:gd name="T2" fmla="*/ 90925305 w 595"/>
                <a:gd name="T3" fmla="*/ 1336817 h 324"/>
                <a:gd name="T4" fmla="*/ 419937354 w 595"/>
                <a:gd name="T5" fmla="*/ 92256843 h 324"/>
                <a:gd name="T6" fmla="*/ 750286310 w 595"/>
                <a:gd name="T7" fmla="*/ 193913093 h 324"/>
                <a:gd name="T8" fmla="*/ 750286310 w 595"/>
                <a:gd name="T9" fmla="*/ 375793646 h 324"/>
                <a:gd name="T10" fmla="*/ 704823641 w 595"/>
                <a:gd name="T11" fmla="*/ 375793646 h 324"/>
                <a:gd name="T12" fmla="*/ 0 w 595"/>
                <a:gd name="T13" fmla="*/ 92256843 h 324"/>
                <a:gd name="T14" fmla="*/ 45462635 w 595"/>
                <a:gd name="T15" fmla="*/ 1336817 h 3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42" name="Google Shape;541;p32"/>
            <p:cNvSpPr>
              <a:spLocks/>
            </p:cNvSpPr>
            <p:nvPr/>
          </p:nvSpPr>
          <p:spPr bwMode="auto">
            <a:xfrm>
              <a:off x="8221792" y="4339653"/>
              <a:ext cx="21731" cy="13025"/>
            </a:xfrm>
            <a:custGeom>
              <a:avLst/>
              <a:gdLst>
                <a:gd name="T0" fmla="*/ 46803711 w 639"/>
                <a:gd name="T1" fmla="*/ 45466772 h 383"/>
                <a:gd name="T2" fmla="*/ 103007695 w 639"/>
                <a:gd name="T3" fmla="*/ 0 h 383"/>
                <a:gd name="T4" fmla="*/ 478856358 w 639"/>
                <a:gd name="T5" fmla="*/ 181906402 h 383"/>
                <a:gd name="T6" fmla="*/ 807901311 w 639"/>
                <a:gd name="T7" fmla="*/ 375848856 h 383"/>
                <a:gd name="T8" fmla="*/ 807901311 w 639"/>
                <a:gd name="T9" fmla="*/ 512288486 h 383"/>
                <a:gd name="T10" fmla="*/ 762395237 w 639"/>
                <a:gd name="T11" fmla="*/ 512288486 h 383"/>
                <a:gd name="T12" fmla="*/ 387883523 w 639"/>
                <a:gd name="T13" fmla="*/ 421315594 h 383"/>
                <a:gd name="T14" fmla="*/ 46803711 w 639"/>
                <a:gd name="T15" fmla="*/ 136439630 h 383"/>
                <a:gd name="T16" fmla="*/ 46803711 w 639"/>
                <a:gd name="T17" fmla="*/ 45466772 h 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43" name="Google Shape;542;p32"/>
            <p:cNvSpPr>
              <a:spLocks/>
            </p:cNvSpPr>
            <p:nvPr/>
          </p:nvSpPr>
          <p:spPr bwMode="auto">
            <a:xfrm>
              <a:off x="8266308" y="4358731"/>
              <a:ext cx="19384" cy="10984"/>
            </a:xfrm>
            <a:custGeom>
              <a:avLst/>
              <a:gdLst>
                <a:gd name="T0" fmla="*/ 57497739 w 570"/>
                <a:gd name="T1" fmla="*/ 0 h 323"/>
                <a:gd name="T2" fmla="*/ 148463926 w 570"/>
                <a:gd name="T3" fmla="*/ 0 h 323"/>
                <a:gd name="T4" fmla="*/ 431982404 w 570"/>
                <a:gd name="T5" fmla="*/ 147116431 h 323"/>
                <a:gd name="T6" fmla="*/ 715540228 w 570"/>
                <a:gd name="T7" fmla="*/ 283497788 h 323"/>
                <a:gd name="T8" fmla="*/ 715540228 w 570"/>
                <a:gd name="T9" fmla="*/ 431951037 h 323"/>
                <a:gd name="T10" fmla="*/ 670076790 w 570"/>
                <a:gd name="T11" fmla="*/ 431951037 h 323"/>
                <a:gd name="T12" fmla="*/ 57497739 w 570"/>
                <a:gd name="T13" fmla="*/ 147116431 h 323"/>
                <a:gd name="T14" fmla="*/ 57497739 w 570"/>
                <a:gd name="T15" fmla="*/ 0 h 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44" name="Google Shape;543;p32"/>
            <p:cNvSpPr>
              <a:spLocks/>
            </p:cNvSpPr>
            <p:nvPr/>
          </p:nvSpPr>
          <p:spPr bwMode="auto">
            <a:xfrm>
              <a:off x="8225567" y="4357575"/>
              <a:ext cx="20541" cy="12141"/>
            </a:xfrm>
            <a:custGeom>
              <a:avLst/>
              <a:gdLst>
                <a:gd name="T0" fmla="*/ 45469102 w 604"/>
                <a:gd name="T1" fmla="*/ 0 h 357"/>
                <a:gd name="T2" fmla="*/ 90976395 w 604"/>
                <a:gd name="T3" fmla="*/ 0 h 357"/>
                <a:gd name="T4" fmla="*/ 421371748 w 604"/>
                <a:gd name="T5" fmla="*/ 147144805 h 357"/>
                <a:gd name="T6" fmla="*/ 704920495 w 604"/>
                <a:gd name="T7" fmla="*/ 283592505 h 357"/>
                <a:gd name="T8" fmla="*/ 704920495 w 604"/>
                <a:gd name="T9" fmla="*/ 432074282 h 357"/>
                <a:gd name="T10" fmla="*/ 704920495 w 604"/>
                <a:gd name="T11" fmla="*/ 477543755 h 357"/>
                <a:gd name="T12" fmla="*/ 330395353 w 604"/>
                <a:gd name="T13" fmla="*/ 374530227 h 357"/>
                <a:gd name="T14" fmla="*/ 0 w 604"/>
                <a:gd name="T15" fmla="*/ 147144805 h 357"/>
                <a:gd name="T16" fmla="*/ 45469102 w 604"/>
                <a:gd name="T17" fmla="*/ 0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  <p:sp>
          <p:nvSpPr>
            <p:cNvPr id="74945" name="Google Shape;544;p32"/>
            <p:cNvSpPr>
              <a:spLocks/>
            </p:cNvSpPr>
            <p:nvPr/>
          </p:nvSpPr>
          <p:spPr bwMode="auto">
            <a:xfrm rot="509322">
              <a:off x="8290787" y="4379816"/>
              <a:ext cx="14487" cy="7244"/>
            </a:xfrm>
            <a:custGeom>
              <a:avLst/>
              <a:gdLst>
                <a:gd name="T0" fmla="*/ 57497815 w 426"/>
                <a:gd name="T1" fmla="*/ 45473241 h 213"/>
                <a:gd name="T2" fmla="*/ 103000632 w 426"/>
                <a:gd name="T3" fmla="*/ 0 h 213"/>
                <a:gd name="T4" fmla="*/ 342392933 w 426"/>
                <a:gd name="T5" fmla="*/ 45473241 h 213"/>
                <a:gd name="T6" fmla="*/ 524287421 w 426"/>
                <a:gd name="T7" fmla="*/ 148495028 h 213"/>
                <a:gd name="T8" fmla="*/ 524287421 w 426"/>
                <a:gd name="T9" fmla="*/ 239480858 h 213"/>
                <a:gd name="T10" fmla="*/ 478823916 w 426"/>
                <a:gd name="T11" fmla="*/ 284954099 h 213"/>
                <a:gd name="T12" fmla="*/ 284895119 w 426"/>
                <a:gd name="T13" fmla="*/ 239480858 h 213"/>
                <a:gd name="T14" fmla="*/ 57497815 w 426"/>
                <a:gd name="T15" fmla="*/ 148495028 h 213"/>
                <a:gd name="T16" fmla="*/ 57497815 w 426"/>
                <a:gd name="T17" fmla="*/ 45473241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050"/>
            </a:p>
          </p:txBody>
        </p:sp>
      </p:grpSp>
      <p:sp>
        <p:nvSpPr>
          <p:cNvPr id="74756" name="TextBox 254"/>
          <p:cNvSpPr txBox="1">
            <a:spLocks noChangeArrowheads="1"/>
          </p:cNvSpPr>
          <p:nvPr/>
        </p:nvSpPr>
        <p:spPr bwMode="auto">
          <a:xfrm>
            <a:off x="1314450" y="2887266"/>
            <a:ext cx="645795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2100" b="1">
                <a:latin typeface="Tahoma" panose="020B0604030504040204" pitchFamily="34" charset="0"/>
                <a:cs typeface="Tahoma" panose="020B0604030504040204" pitchFamily="34" charset="0"/>
              </a:rPr>
              <a:t>     Hãy viết một đoạn văn ngắn khoảng 3 – 5 câu về tổ quốc thân yêu của mình (Sử dụng các từ ngữ trong bài).</a:t>
            </a:r>
          </a:p>
        </p:txBody>
      </p:sp>
      <p:sp>
        <p:nvSpPr>
          <p:cNvPr id="74757" name="TextBox 2"/>
          <p:cNvSpPr txBox="1">
            <a:spLocks noChangeArrowheads="1"/>
          </p:cNvSpPr>
          <p:nvPr/>
        </p:nvSpPr>
        <p:spPr bwMode="auto">
          <a:xfrm>
            <a:off x="2314575" y="2333626"/>
            <a:ext cx="4371975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solidFill>
                  <a:srgbClr val="FF0000"/>
                </a:solidFill>
                <a:latin typeface="Calibri" panose="020F0502020204030204" pitchFamily="34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42462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8;p15"/>
          <p:cNvGrpSpPr/>
          <p:nvPr/>
        </p:nvGrpSpPr>
        <p:grpSpPr>
          <a:xfrm>
            <a:off x="87851" y="2443000"/>
            <a:ext cx="8446650" cy="2363225"/>
            <a:chOff x="-636925" y="1404675"/>
            <a:chExt cx="8446650" cy="2363225"/>
          </a:xfrm>
        </p:grpSpPr>
        <p:sp>
          <p:nvSpPr>
            <p:cNvPr id="4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" name="Google Shape;63;p15"/>
          <p:cNvGrpSpPr/>
          <p:nvPr/>
        </p:nvGrpSpPr>
        <p:grpSpPr>
          <a:xfrm>
            <a:off x="7255316" y="3509613"/>
            <a:ext cx="1149383" cy="696887"/>
            <a:chOff x="5960837" y="2432603"/>
            <a:chExt cx="1149383" cy="696887"/>
          </a:xfrm>
        </p:grpSpPr>
        <p:sp>
          <p:nvSpPr>
            <p:cNvPr id="7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67;p15"/>
          <p:cNvGrpSpPr/>
          <p:nvPr/>
        </p:nvGrpSpPr>
        <p:grpSpPr>
          <a:xfrm>
            <a:off x="3865366" y="473079"/>
            <a:ext cx="1413268" cy="782493"/>
            <a:chOff x="1425725" y="1417109"/>
            <a:chExt cx="1413268" cy="782493"/>
          </a:xfrm>
        </p:grpSpPr>
        <p:sp>
          <p:nvSpPr>
            <p:cNvPr id="11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1;p15"/>
          <p:cNvGrpSpPr/>
          <p:nvPr/>
        </p:nvGrpSpPr>
        <p:grpSpPr>
          <a:xfrm>
            <a:off x="467535" y="965440"/>
            <a:ext cx="1165523" cy="713027"/>
            <a:chOff x="3298242" y="4070048"/>
            <a:chExt cx="1165523" cy="713027"/>
          </a:xfrm>
        </p:grpSpPr>
        <p:sp>
          <p:nvSpPr>
            <p:cNvPr id="15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5;p15"/>
          <p:cNvGrpSpPr/>
          <p:nvPr/>
        </p:nvGrpSpPr>
        <p:grpSpPr>
          <a:xfrm rot="851466">
            <a:off x="7226516" y="675649"/>
            <a:ext cx="1380178" cy="1022202"/>
            <a:chOff x="5917753" y="1127631"/>
            <a:chExt cx="1380178" cy="1022202"/>
          </a:xfrm>
        </p:grpSpPr>
        <p:sp>
          <p:nvSpPr>
            <p:cNvPr id="19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Thanks for listening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68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5349168" y="174011"/>
            <a:ext cx="777292" cy="395884"/>
          </a:xfrm>
          <a:custGeom>
            <a:avLst/>
            <a:gdLst/>
            <a:ahLst/>
            <a:cxnLst/>
            <a:rect l="l" t="t" r="r" b="b"/>
            <a:pathLst>
              <a:path w="22444" h="11431" extrusionOk="0">
                <a:moveTo>
                  <a:pt x="3167" y="5965"/>
                </a:moveTo>
                <a:cubicBezTo>
                  <a:pt x="3143" y="5775"/>
                  <a:pt x="3131" y="5644"/>
                  <a:pt x="3096" y="5525"/>
                </a:cubicBezTo>
                <a:cubicBezTo>
                  <a:pt x="2989" y="5024"/>
                  <a:pt x="3155" y="4608"/>
                  <a:pt x="3477" y="4298"/>
                </a:cubicBezTo>
                <a:cubicBezTo>
                  <a:pt x="3703" y="4072"/>
                  <a:pt x="4036" y="3941"/>
                  <a:pt x="4370" y="3917"/>
                </a:cubicBezTo>
                <a:cubicBezTo>
                  <a:pt x="4715" y="3881"/>
                  <a:pt x="5036" y="3953"/>
                  <a:pt x="5298" y="4167"/>
                </a:cubicBezTo>
                <a:cubicBezTo>
                  <a:pt x="5382" y="4239"/>
                  <a:pt x="5489" y="4298"/>
                  <a:pt x="5608" y="4370"/>
                </a:cubicBezTo>
                <a:cubicBezTo>
                  <a:pt x="5667" y="4274"/>
                  <a:pt x="5739" y="4191"/>
                  <a:pt x="5775" y="4108"/>
                </a:cubicBezTo>
                <a:cubicBezTo>
                  <a:pt x="5846" y="3917"/>
                  <a:pt x="5918" y="3715"/>
                  <a:pt x="5977" y="3524"/>
                </a:cubicBezTo>
                <a:cubicBezTo>
                  <a:pt x="6144" y="2881"/>
                  <a:pt x="6572" y="2405"/>
                  <a:pt x="6906" y="1857"/>
                </a:cubicBezTo>
                <a:cubicBezTo>
                  <a:pt x="7037" y="1619"/>
                  <a:pt x="7263" y="1429"/>
                  <a:pt x="7465" y="1262"/>
                </a:cubicBezTo>
                <a:cubicBezTo>
                  <a:pt x="8025" y="857"/>
                  <a:pt x="8561" y="405"/>
                  <a:pt x="9227" y="226"/>
                </a:cubicBezTo>
                <a:cubicBezTo>
                  <a:pt x="9466" y="167"/>
                  <a:pt x="9704" y="119"/>
                  <a:pt x="9942" y="83"/>
                </a:cubicBezTo>
                <a:cubicBezTo>
                  <a:pt x="10109" y="71"/>
                  <a:pt x="10287" y="24"/>
                  <a:pt x="10442" y="24"/>
                </a:cubicBezTo>
                <a:cubicBezTo>
                  <a:pt x="10823" y="12"/>
                  <a:pt x="11192" y="71"/>
                  <a:pt x="11561" y="0"/>
                </a:cubicBezTo>
                <a:cubicBezTo>
                  <a:pt x="12275" y="143"/>
                  <a:pt x="12942" y="429"/>
                  <a:pt x="13526" y="881"/>
                </a:cubicBezTo>
                <a:cubicBezTo>
                  <a:pt x="13871" y="1143"/>
                  <a:pt x="14169" y="1453"/>
                  <a:pt x="14430" y="1786"/>
                </a:cubicBezTo>
                <a:cubicBezTo>
                  <a:pt x="14716" y="2107"/>
                  <a:pt x="14871" y="2524"/>
                  <a:pt x="14883" y="2965"/>
                </a:cubicBezTo>
                <a:cubicBezTo>
                  <a:pt x="14895" y="3203"/>
                  <a:pt x="14883" y="3441"/>
                  <a:pt x="14883" y="3691"/>
                </a:cubicBezTo>
                <a:lnTo>
                  <a:pt x="14883" y="4227"/>
                </a:lnTo>
                <a:cubicBezTo>
                  <a:pt x="15050" y="4274"/>
                  <a:pt x="15192" y="4191"/>
                  <a:pt x="15323" y="4191"/>
                </a:cubicBezTo>
                <a:cubicBezTo>
                  <a:pt x="15657" y="4179"/>
                  <a:pt x="15978" y="4132"/>
                  <a:pt x="16312" y="4132"/>
                </a:cubicBezTo>
                <a:cubicBezTo>
                  <a:pt x="17050" y="4155"/>
                  <a:pt x="17633" y="4632"/>
                  <a:pt x="17752" y="5358"/>
                </a:cubicBezTo>
                <a:cubicBezTo>
                  <a:pt x="17788" y="5525"/>
                  <a:pt x="17740" y="5679"/>
                  <a:pt x="17729" y="5858"/>
                </a:cubicBezTo>
                <a:cubicBezTo>
                  <a:pt x="18514" y="6072"/>
                  <a:pt x="19133" y="6489"/>
                  <a:pt x="19312" y="7334"/>
                </a:cubicBezTo>
                <a:cubicBezTo>
                  <a:pt x="19669" y="7430"/>
                  <a:pt x="20015" y="7489"/>
                  <a:pt x="20348" y="7584"/>
                </a:cubicBezTo>
                <a:cubicBezTo>
                  <a:pt x="20800" y="7739"/>
                  <a:pt x="21265" y="7906"/>
                  <a:pt x="21646" y="8215"/>
                </a:cubicBezTo>
                <a:cubicBezTo>
                  <a:pt x="21955" y="8465"/>
                  <a:pt x="22170" y="8799"/>
                  <a:pt x="22277" y="9180"/>
                </a:cubicBezTo>
                <a:cubicBezTo>
                  <a:pt x="22443" y="9823"/>
                  <a:pt x="22431" y="9823"/>
                  <a:pt x="22098" y="10597"/>
                </a:cubicBezTo>
                <a:cubicBezTo>
                  <a:pt x="21896" y="10716"/>
                  <a:pt x="21717" y="10835"/>
                  <a:pt x="21503" y="10942"/>
                </a:cubicBezTo>
                <a:cubicBezTo>
                  <a:pt x="21396" y="11001"/>
                  <a:pt x="21277" y="11025"/>
                  <a:pt x="21158" y="11073"/>
                </a:cubicBezTo>
                <a:cubicBezTo>
                  <a:pt x="20669" y="11240"/>
                  <a:pt x="20169" y="11323"/>
                  <a:pt x="19657" y="11382"/>
                </a:cubicBezTo>
                <a:cubicBezTo>
                  <a:pt x="19288" y="11430"/>
                  <a:pt x="18919" y="11370"/>
                  <a:pt x="18526" y="11359"/>
                </a:cubicBezTo>
                <a:cubicBezTo>
                  <a:pt x="18038" y="11335"/>
                  <a:pt x="17538" y="11323"/>
                  <a:pt x="17038" y="11335"/>
                </a:cubicBezTo>
                <a:cubicBezTo>
                  <a:pt x="16526" y="11359"/>
                  <a:pt x="16014" y="11430"/>
                  <a:pt x="15490" y="11335"/>
                </a:cubicBezTo>
                <a:cubicBezTo>
                  <a:pt x="15121" y="11275"/>
                  <a:pt x="14740" y="11299"/>
                  <a:pt x="14359" y="11275"/>
                </a:cubicBezTo>
                <a:cubicBezTo>
                  <a:pt x="14228" y="11275"/>
                  <a:pt x="14073" y="11263"/>
                  <a:pt x="13942" y="11251"/>
                </a:cubicBezTo>
                <a:cubicBezTo>
                  <a:pt x="13752" y="11240"/>
                  <a:pt x="13561" y="11204"/>
                  <a:pt x="13383" y="11216"/>
                </a:cubicBezTo>
                <a:cubicBezTo>
                  <a:pt x="12930" y="11275"/>
                  <a:pt x="12490" y="11251"/>
                  <a:pt x="12037" y="11204"/>
                </a:cubicBezTo>
                <a:cubicBezTo>
                  <a:pt x="11609" y="11156"/>
                  <a:pt x="11180" y="11156"/>
                  <a:pt x="10751" y="11180"/>
                </a:cubicBezTo>
                <a:cubicBezTo>
                  <a:pt x="10180" y="11192"/>
                  <a:pt x="9620" y="11097"/>
                  <a:pt x="9049" y="11061"/>
                </a:cubicBezTo>
                <a:cubicBezTo>
                  <a:pt x="8739" y="11037"/>
                  <a:pt x="8442" y="10966"/>
                  <a:pt x="8120" y="10918"/>
                </a:cubicBezTo>
                <a:cubicBezTo>
                  <a:pt x="7120" y="10728"/>
                  <a:pt x="6084" y="10608"/>
                  <a:pt x="5060" y="10489"/>
                </a:cubicBezTo>
                <a:cubicBezTo>
                  <a:pt x="4215" y="10382"/>
                  <a:pt x="3346" y="10287"/>
                  <a:pt x="2500" y="10168"/>
                </a:cubicBezTo>
                <a:cubicBezTo>
                  <a:pt x="1727" y="10049"/>
                  <a:pt x="1072" y="9704"/>
                  <a:pt x="536" y="9132"/>
                </a:cubicBezTo>
                <a:cubicBezTo>
                  <a:pt x="464" y="9061"/>
                  <a:pt x="405" y="8977"/>
                  <a:pt x="322" y="8918"/>
                </a:cubicBezTo>
                <a:cubicBezTo>
                  <a:pt x="191" y="8811"/>
                  <a:pt x="167" y="8680"/>
                  <a:pt x="119" y="8513"/>
                </a:cubicBezTo>
                <a:cubicBezTo>
                  <a:pt x="48" y="8215"/>
                  <a:pt x="0" y="7941"/>
                  <a:pt x="179" y="7680"/>
                </a:cubicBezTo>
                <a:lnTo>
                  <a:pt x="226" y="7584"/>
                </a:lnTo>
                <a:cubicBezTo>
                  <a:pt x="345" y="6870"/>
                  <a:pt x="845" y="6513"/>
                  <a:pt x="1453" y="6263"/>
                </a:cubicBezTo>
                <a:cubicBezTo>
                  <a:pt x="1667" y="6179"/>
                  <a:pt x="1846" y="6060"/>
                  <a:pt x="2084" y="6060"/>
                </a:cubicBezTo>
                <a:cubicBezTo>
                  <a:pt x="2250" y="6060"/>
                  <a:pt x="2429" y="5977"/>
                  <a:pt x="2584" y="5977"/>
                </a:cubicBezTo>
                <a:cubicBezTo>
                  <a:pt x="2798" y="5906"/>
                  <a:pt x="2953" y="5941"/>
                  <a:pt x="3167" y="5965"/>
                </a:cubicBezTo>
                <a:close/>
                <a:moveTo>
                  <a:pt x="18443" y="8263"/>
                </a:moveTo>
                <a:cubicBezTo>
                  <a:pt x="18431" y="8096"/>
                  <a:pt x="18443" y="7965"/>
                  <a:pt x="18514" y="7846"/>
                </a:cubicBezTo>
                <a:cubicBezTo>
                  <a:pt x="18574" y="7739"/>
                  <a:pt x="18621" y="7620"/>
                  <a:pt x="18669" y="7513"/>
                </a:cubicBezTo>
                <a:cubicBezTo>
                  <a:pt x="18752" y="7322"/>
                  <a:pt x="18705" y="7156"/>
                  <a:pt x="18610" y="6977"/>
                </a:cubicBezTo>
                <a:cubicBezTo>
                  <a:pt x="18348" y="6548"/>
                  <a:pt x="17979" y="6370"/>
                  <a:pt x="17478" y="6477"/>
                </a:cubicBezTo>
                <a:cubicBezTo>
                  <a:pt x="17371" y="6489"/>
                  <a:pt x="17264" y="6513"/>
                  <a:pt x="17157" y="6513"/>
                </a:cubicBezTo>
                <a:cubicBezTo>
                  <a:pt x="16919" y="6537"/>
                  <a:pt x="16800" y="6358"/>
                  <a:pt x="16919" y="6144"/>
                </a:cubicBezTo>
                <a:cubicBezTo>
                  <a:pt x="16943" y="6120"/>
                  <a:pt x="16955" y="6084"/>
                  <a:pt x="16978" y="6060"/>
                </a:cubicBezTo>
                <a:cubicBezTo>
                  <a:pt x="17145" y="5894"/>
                  <a:pt x="17157" y="5703"/>
                  <a:pt x="17157" y="5489"/>
                </a:cubicBezTo>
                <a:cubicBezTo>
                  <a:pt x="17157" y="5060"/>
                  <a:pt x="16978" y="4763"/>
                  <a:pt x="16586" y="4632"/>
                </a:cubicBezTo>
                <a:cubicBezTo>
                  <a:pt x="16205" y="4513"/>
                  <a:pt x="15835" y="4489"/>
                  <a:pt x="15454" y="4572"/>
                </a:cubicBezTo>
                <a:cubicBezTo>
                  <a:pt x="15133" y="4632"/>
                  <a:pt x="14811" y="4703"/>
                  <a:pt x="14621" y="5024"/>
                </a:cubicBezTo>
                <a:cubicBezTo>
                  <a:pt x="14585" y="5072"/>
                  <a:pt x="14538" y="5084"/>
                  <a:pt x="14502" y="5120"/>
                </a:cubicBezTo>
                <a:cubicBezTo>
                  <a:pt x="14419" y="5167"/>
                  <a:pt x="14300" y="5120"/>
                  <a:pt x="14276" y="5048"/>
                </a:cubicBezTo>
                <a:cubicBezTo>
                  <a:pt x="14264" y="4965"/>
                  <a:pt x="14228" y="4882"/>
                  <a:pt x="14240" y="4786"/>
                </a:cubicBezTo>
                <a:cubicBezTo>
                  <a:pt x="14335" y="4298"/>
                  <a:pt x="14395" y="3810"/>
                  <a:pt x="14347" y="3322"/>
                </a:cubicBezTo>
                <a:cubicBezTo>
                  <a:pt x="14288" y="2703"/>
                  <a:pt x="14121" y="2167"/>
                  <a:pt x="13668" y="1738"/>
                </a:cubicBezTo>
                <a:cubicBezTo>
                  <a:pt x="13395" y="1500"/>
                  <a:pt x="13109" y="1274"/>
                  <a:pt x="12799" y="1084"/>
                </a:cubicBezTo>
                <a:cubicBezTo>
                  <a:pt x="11954" y="560"/>
                  <a:pt x="11025" y="464"/>
                  <a:pt x="10061" y="619"/>
                </a:cubicBezTo>
                <a:cubicBezTo>
                  <a:pt x="9585" y="703"/>
                  <a:pt x="9144" y="905"/>
                  <a:pt x="8692" y="1060"/>
                </a:cubicBezTo>
                <a:cubicBezTo>
                  <a:pt x="8394" y="1155"/>
                  <a:pt x="8144" y="1322"/>
                  <a:pt x="7953" y="1595"/>
                </a:cubicBezTo>
                <a:cubicBezTo>
                  <a:pt x="7870" y="1715"/>
                  <a:pt x="7775" y="1798"/>
                  <a:pt x="7668" y="1893"/>
                </a:cubicBezTo>
                <a:cubicBezTo>
                  <a:pt x="7072" y="2405"/>
                  <a:pt x="6715" y="3096"/>
                  <a:pt x="6370" y="3798"/>
                </a:cubicBezTo>
                <a:cubicBezTo>
                  <a:pt x="6310" y="3917"/>
                  <a:pt x="6239" y="4048"/>
                  <a:pt x="6203" y="4167"/>
                </a:cubicBezTo>
                <a:cubicBezTo>
                  <a:pt x="6108" y="4524"/>
                  <a:pt x="6013" y="4894"/>
                  <a:pt x="5929" y="5251"/>
                </a:cubicBezTo>
                <a:cubicBezTo>
                  <a:pt x="5882" y="5382"/>
                  <a:pt x="5810" y="5489"/>
                  <a:pt x="5608" y="5477"/>
                </a:cubicBezTo>
                <a:cubicBezTo>
                  <a:pt x="5548" y="5346"/>
                  <a:pt x="5489" y="5191"/>
                  <a:pt x="5429" y="5060"/>
                </a:cubicBezTo>
                <a:cubicBezTo>
                  <a:pt x="5156" y="4429"/>
                  <a:pt x="4810" y="4286"/>
                  <a:pt x="4155" y="4465"/>
                </a:cubicBezTo>
                <a:cubicBezTo>
                  <a:pt x="3822" y="4548"/>
                  <a:pt x="3643" y="4786"/>
                  <a:pt x="3620" y="5132"/>
                </a:cubicBezTo>
                <a:cubicBezTo>
                  <a:pt x="3584" y="5429"/>
                  <a:pt x="3667" y="5715"/>
                  <a:pt x="3762" y="6001"/>
                </a:cubicBezTo>
                <a:cubicBezTo>
                  <a:pt x="3846" y="6203"/>
                  <a:pt x="3929" y="6417"/>
                  <a:pt x="4024" y="6620"/>
                </a:cubicBezTo>
                <a:cubicBezTo>
                  <a:pt x="4060" y="6727"/>
                  <a:pt x="4036" y="6834"/>
                  <a:pt x="3965" y="6906"/>
                </a:cubicBezTo>
                <a:cubicBezTo>
                  <a:pt x="3870" y="6977"/>
                  <a:pt x="3727" y="7013"/>
                  <a:pt x="3620" y="6953"/>
                </a:cubicBezTo>
                <a:cubicBezTo>
                  <a:pt x="3584" y="6929"/>
                  <a:pt x="3560" y="6918"/>
                  <a:pt x="3548" y="6894"/>
                </a:cubicBezTo>
                <a:cubicBezTo>
                  <a:pt x="3274" y="6537"/>
                  <a:pt x="2846" y="6453"/>
                  <a:pt x="2477" y="6322"/>
                </a:cubicBezTo>
                <a:cubicBezTo>
                  <a:pt x="2155" y="6203"/>
                  <a:pt x="1846" y="6263"/>
                  <a:pt x="1584" y="6453"/>
                </a:cubicBezTo>
                <a:cubicBezTo>
                  <a:pt x="1226" y="6715"/>
                  <a:pt x="929" y="7025"/>
                  <a:pt x="750" y="7430"/>
                </a:cubicBezTo>
                <a:cubicBezTo>
                  <a:pt x="524" y="7918"/>
                  <a:pt x="667" y="8334"/>
                  <a:pt x="1131" y="8596"/>
                </a:cubicBezTo>
                <a:cubicBezTo>
                  <a:pt x="1322" y="8715"/>
                  <a:pt x="1500" y="8834"/>
                  <a:pt x="1500" y="9108"/>
                </a:cubicBezTo>
                <a:cubicBezTo>
                  <a:pt x="1500" y="9132"/>
                  <a:pt x="1548" y="9192"/>
                  <a:pt x="1584" y="9215"/>
                </a:cubicBezTo>
                <a:cubicBezTo>
                  <a:pt x="1679" y="9275"/>
                  <a:pt x="1786" y="9335"/>
                  <a:pt x="1905" y="9358"/>
                </a:cubicBezTo>
                <a:cubicBezTo>
                  <a:pt x="2715" y="9608"/>
                  <a:pt x="3548" y="9751"/>
                  <a:pt x="4394" y="9775"/>
                </a:cubicBezTo>
                <a:cubicBezTo>
                  <a:pt x="4775" y="9787"/>
                  <a:pt x="5132" y="9870"/>
                  <a:pt x="5513" y="9930"/>
                </a:cubicBezTo>
                <a:cubicBezTo>
                  <a:pt x="6060" y="10001"/>
                  <a:pt x="6596" y="10132"/>
                  <a:pt x="7132" y="10204"/>
                </a:cubicBezTo>
                <a:cubicBezTo>
                  <a:pt x="7608" y="10287"/>
                  <a:pt x="8084" y="10311"/>
                  <a:pt x="8561" y="10382"/>
                </a:cubicBezTo>
                <a:cubicBezTo>
                  <a:pt x="9216" y="10478"/>
                  <a:pt x="9858" y="10537"/>
                  <a:pt x="10513" y="10537"/>
                </a:cubicBezTo>
                <a:cubicBezTo>
                  <a:pt x="10835" y="10537"/>
                  <a:pt x="11168" y="10597"/>
                  <a:pt x="11478" y="10597"/>
                </a:cubicBezTo>
                <a:cubicBezTo>
                  <a:pt x="12204" y="10608"/>
                  <a:pt x="12918" y="10620"/>
                  <a:pt x="13645" y="10644"/>
                </a:cubicBezTo>
                <a:cubicBezTo>
                  <a:pt x="14038" y="10644"/>
                  <a:pt x="14442" y="10549"/>
                  <a:pt x="14823" y="10680"/>
                </a:cubicBezTo>
                <a:cubicBezTo>
                  <a:pt x="14895" y="10716"/>
                  <a:pt x="14990" y="10668"/>
                  <a:pt x="15073" y="10668"/>
                </a:cubicBezTo>
                <a:cubicBezTo>
                  <a:pt x="15169" y="10668"/>
                  <a:pt x="15252" y="10656"/>
                  <a:pt x="15335" y="10668"/>
                </a:cubicBezTo>
                <a:cubicBezTo>
                  <a:pt x="15776" y="10787"/>
                  <a:pt x="16228" y="10728"/>
                  <a:pt x="16669" y="10704"/>
                </a:cubicBezTo>
                <a:cubicBezTo>
                  <a:pt x="16978" y="10668"/>
                  <a:pt x="17276" y="10716"/>
                  <a:pt x="17598" y="10728"/>
                </a:cubicBezTo>
                <a:cubicBezTo>
                  <a:pt x="17729" y="10739"/>
                  <a:pt x="17859" y="10763"/>
                  <a:pt x="17990" y="10763"/>
                </a:cubicBezTo>
                <a:cubicBezTo>
                  <a:pt x="18467" y="10763"/>
                  <a:pt x="18967" y="10775"/>
                  <a:pt x="19443" y="10763"/>
                </a:cubicBezTo>
                <a:cubicBezTo>
                  <a:pt x="19657" y="10763"/>
                  <a:pt x="19884" y="10775"/>
                  <a:pt x="20098" y="10656"/>
                </a:cubicBezTo>
                <a:cubicBezTo>
                  <a:pt x="20217" y="10585"/>
                  <a:pt x="20360" y="10549"/>
                  <a:pt x="20491" y="10549"/>
                </a:cubicBezTo>
                <a:cubicBezTo>
                  <a:pt x="20646" y="10549"/>
                  <a:pt x="20765" y="10489"/>
                  <a:pt x="20884" y="10418"/>
                </a:cubicBezTo>
                <a:cubicBezTo>
                  <a:pt x="21015" y="10347"/>
                  <a:pt x="21169" y="10287"/>
                  <a:pt x="21300" y="10204"/>
                </a:cubicBezTo>
                <a:cubicBezTo>
                  <a:pt x="21503" y="10120"/>
                  <a:pt x="21658" y="9954"/>
                  <a:pt x="21622" y="9727"/>
                </a:cubicBezTo>
                <a:cubicBezTo>
                  <a:pt x="21586" y="9168"/>
                  <a:pt x="21431" y="8632"/>
                  <a:pt x="20907" y="8322"/>
                </a:cubicBezTo>
                <a:cubicBezTo>
                  <a:pt x="20634" y="8156"/>
                  <a:pt x="20348" y="7977"/>
                  <a:pt x="20038" y="7882"/>
                </a:cubicBezTo>
                <a:cubicBezTo>
                  <a:pt x="19776" y="7811"/>
                  <a:pt x="19526" y="7763"/>
                  <a:pt x="19288" y="7811"/>
                </a:cubicBezTo>
                <a:cubicBezTo>
                  <a:pt x="18800" y="8382"/>
                  <a:pt x="18824" y="8334"/>
                  <a:pt x="18443" y="8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281194" y="1538956"/>
            <a:ext cx="777292" cy="395884"/>
          </a:xfrm>
          <a:custGeom>
            <a:avLst/>
            <a:gdLst/>
            <a:ahLst/>
            <a:cxnLst/>
            <a:rect l="l" t="t" r="r" b="b"/>
            <a:pathLst>
              <a:path w="22444" h="11431" extrusionOk="0">
                <a:moveTo>
                  <a:pt x="3167" y="5977"/>
                </a:moveTo>
                <a:cubicBezTo>
                  <a:pt x="3131" y="5775"/>
                  <a:pt x="3120" y="5644"/>
                  <a:pt x="3096" y="5525"/>
                </a:cubicBezTo>
                <a:cubicBezTo>
                  <a:pt x="2989" y="5036"/>
                  <a:pt x="3155" y="4620"/>
                  <a:pt x="3477" y="4310"/>
                </a:cubicBezTo>
                <a:cubicBezTo>
                  <a:pt x="3703" y="4084"/>
                  <a:pt x="4024" y="3953"/>
                  <a:pt x="4370" y="3917"/>
                </a:cubicBezTo>
                <a:cubicBezTo>
                  <a:pt x="4715" y="3893"/>
                  <a:pt x="5025" y="3965"/>
                  <a:pt x="5298" y="4167"/>
                </a:cubicBezTo>
                <a:cubicBezTo>
                  <a:pt x="5382" y="4239"/>
                  <a:pt x="5489" y="4298"/>
                  <a:pt x="5608" y="4382"/>
                </a:cubicBezTo>
                <a:cubicBezTo>
                  <a:pt x="5667" y="4274"/>
                  <a:pt x="5739" y="4203"/>
                  <a:pt x="5775" y="4108"/>
                </a:cubicBezTo>
                <a:cubicBezTo>
                  <a:pt x="5846" y="3917"/>
                  <a:pt x="5918" y="3727"/>
                  <a:pt x="5977" y="3524"/>
                </a:cubicBezTo>
                <a:cubicBezTo>
                  <a:pt x="6144" y="2893"/>
                  <a:pt x="6572" y="2417"/>
                  <a:pt x="6906" y="1858"/>
                </a:cubicBezTo>
                <a:cubicBezTo>
                  <a:pt x="7037" y="1619"/>
                  <a:pt x="7263" y="1429"/>
                  <a:pt x="7465" y="1262"/>
                </a:cubicBezTo>
                <a:cubicBezTo>
                  <a:pt x="8013" y="869"/>
                  <a:pt x="8549" y="405"/>
                  <a:pt x="9227" y="226"/>
                </a:cubicBezTo>
                <a:cubicBezTo>
                  <a:pt x="9466" y="167"/>
                  <a:pt x="9704" y="119"/>
                  <a:pt x="9942" y="95"/>
                </a:cubicBezTo>
                <a:cubicBezTo>
                  <a:pt x="10097" y="72"/>
                  <a:pt x="10275" y="36"/>
                  <a:pt x="10442" y="36"/>
                </a:cubicBezTo>
                <a:cubicBezTo>
                  <a:pt x="10811" y="24"/>
                  <a:pt x="11192" y="83"/>
                  <a:pt x="11561" y="0"/>
                </a:cubicBezTo>
                <a:cubicBezTo>
                  <a:pt x="12275" y="155"/>
                  <a:pt x="12942" y="441"/>
                  <a:pt x="13526" y="881"/>
                </a:cubicBezTo>
                <a:cubicBezTo>
                  <a:pt x="13871" y="1155"/>
                  <a:pt x="14169" y="1465"/>
                  <a:pt x="14430" y="1786"/>
                </a:cubicBezTo>
                <a:cubicBezTo>
                  <a:pt x="14716" y="2119"/>
                  <a:pt x="14859" y="2536"/>
                  <a:pt x="14883" y="2965"/>
                </a:cubicBezTo>
                <a:cubicBezTo>
                  <a:pt x="14895" y="3203"/>
                  <a:pt x="14883" y="3441"/>
                  <a:pt x="14883" y="3691"/>
                </a:cubicBezTo>
                <a:lnTo>
                  <a:pt x="14883" y="4227"/>
                </a:lnTo>
                <a:cubicBezTo>
                  <a:pt x="15038" y="4274"/>
                  <a:pt x="15192" y="4203"/>
                  <a:pt x="15323" y="4203"/>
                </a:cubicBezTo>
                <a:cubicBezTo>
                  <a:pt x="15657" y="4191"/>
                  <a:pt x="15978" y="4144"/>
                  <a:pt x="16312" y="4144"/>
                </a:cubicBezTo>
                <a:cubicBezTo>
                  <a:pt x="17050" y="4155"/>
                  <a:pt x="17633" y="4632"/>
                  <a:pt x="17752" y="5358"/>
                </a:cubicBezTo>
                <a:cubicBezTo>
                  <a:pt x="17776" y="5525"/>
                  <a:pt x="17740" y="5691"/>
                  <a:pt x="17717" y="5870"/>
                </a:cubicBezTo>
                <a:cubicBezTo>
                  <a:pt x="18514" y="6072"/>
                  <a:pt x="19133" y="6489"/>
                  <a:pt x="19312" y="7346"/>
                </a:cubicBezTo>
                <a:cubicBezTo>
                  <a:pt x="19669" y="7430"/>
                  <a:pt x="20015" y="7489"/>
                  <a:pt x="20336" y="7596"/>
                </a:cubicBezTo>
                <a:cubicBezTo>
                  <a:pt x="20800" y="7739"/>
                  <a:pt x="21265" y="7906"/>
                  <a:pt x="21634" y="8215"/>
                </a:cubicBezTo>
                <a:cubicBezTo>
                  <a:pt x="21943" y="8465"/>
                  <a:pt x="22170" y="8799"/>
                  <a:pt x="22277" y="9180"/>
                </a:cubicBezTo>
                <a:cubicBezTo>
                  <a:pt x="22443" y="9823"/>
                  <a:pt x="22420" y="9823"/>
                  <a:pt x="22098" y="10597"/>
                </a:cubicBezTo>
                <a:cubicBezTo>
                  <a:pt x="21884" y="10716"/>
                  <a:pt x="21705" y="10835"/>
                  <a:pt x="21503" y="10942"/>
                </a:cubicBezTo>
                <a:cubicBezTo>
                  <a:pt x="21396" y="11002"/>
                  <a:pt x="21277" y="11037"/>
                  <a:pt x="21158" y="11073"/>
                </a:cubicBezTo>
                <a:cubicBezTo>
                  <a:pt x="20669" y="11240"/>
                  <a:pt x="20157" y="11323"/>
                  <a:pt x="19657" y="11382"/>
                </a:cubicBezTo>
                <a:cubicBezTo>
                  <a:pt x="19288" y="11430"/>
                  <a:pt x="18907" y="11371"/>
                  <a:pt x="18526" y="11359"/>
                </a:cubicBezTo>
                <a:cubicBezTo>
                  <a:pt x="18038" y="11347"/>
                  <a:pt x="17526" y="11335"/>
                  <a:pt x="17038" y="11347"/>
                </a:cubicBezTo>
                <a:cubicBezTo>
                  <a:pt x="16514" y="11359"/>
                  <a:pt x="16014" y="11430"/>
                  <a:pt x="15490" y="11347"/>
                </a:cubicBezTo>
                <a:cubicBezTo>
                  <a:pt x="15121" y="11287"/>
                  <a:pt x="14728" y="11299"/>
                  <a:pt x="14359" y="11287"/>
                </a:cubicBezTo>
                <a:cubicBezTo>
                  <a:pt x="14228" y="11287"/>
                  <a:pt x="14073" y="11263"/>
                  <a:pt x="13942" y="11252"/>
                </a:cubicBezTo>
                <a:cubicBezTo>
                  <a:pt x="13752" y="11240"/>
                  <a:pt x="13549" y="11216"/>
                  <a:pt x="13371" y="11228"/>
                </a:cubicBezTo>
                <a:cubicBezTo>
                  <a:pt x="12930" y="11287"/>
                  <a:pt x="12478" y="11252"/>
                  <a:pt x="12037" y="11216"/>
                </a:cubicBezTo>
                <a:cubicBezTo>
                  <a:pt x="11609" y="11168"/>
                  <a:pt x="11168" y="11168"/>
                  <a:pt x="10740" y="11180"/>
                </a:cubicBezTo>
                <a:cubicBezTo>
                  <a:pt x="10180" y="11192"/>
                  <a:pt x="9608" y="11109"/>
                  <a:pt x="9049" y="11061"/>
                </a:cubicBezTo>
                <a:cubicBezTo>
                  <a:pt x="8727" y="11049"/>
                  <a:pt x="8430" y="10990"/>
                  <a:pt x="8120" y="10930"/>
                </a:cubicBezTo>
                <a:cubicBezTo>
                  <a:pt x="7108" y="10740"/>
                  <a:pt x="6084" y="10621"/>
                  <a:pt x="5060" y="10501"/>
                </a:cubicBezTo>
                <a:cubicBezTo>
                  <a:pt x="4203" y="10394"/>
                  <a:pt x="3346" y="10287"/>
                  <a:pt x="2500" y="10168"/>
                </a:cubicBezTo>
                <a:cubicBezTo>
                  <a:pt x="1727" y="10049"/>
                  <a:pt x="1072" y="9704"/>
                  <a:pt x="536" y="9144"/>
                </a:cubicBezTo>
                <a:cubicBezTo>
                  <a:pt x="453" y="9073"/>
                  <a:pt x="393" y="8977"/>
                  <a:pt x="322" y="8918"/>
                </a:cubicBezTo>
                <a:cubicBezTo>
                  <a:pt x="191" y="8811"/>
                  <a:pt x="155" y="8680"/>
                  <a:pt x="119" y="8513"/>
                </a:cubicBezTo>
                <a:cubicBezTo>
                  <a:pt x="36" y="8215"/>
                  <a:pt x="0" y="7954"/>
                  <a:pt x="179" y="7680"/>
                </a:cubicBezTo>
                <a:lnTo>
                  <a:pt x="214" y="7596"/>
                </a:lnTo>
                <a:cubicBezTo>
                  <a:pt x="333" y="6882"/>
                  <a:pt x="845" y="6525"/>
                  <a:pt x="1453" y="6275"/>
                </a:cubicBezTo>
                <a:cubicBezTo>
                  <a:pt x="1667" y="6179"/>
                  <a:pt x="1846" y="6060"/>
                  <a:pt x="2084" y="6060"/>
                </a:cubicBezTo>
                <a:cubicBezTo>
                  <a:pt x="2238" y="6060"/>
                  <a:pt x="2417" y="5989"/>
                  <a:pt x="2584" y="5989"/>
                </a:cubicBezTo>
                <a:cubicBezTo>
                  <a:pt x="2798" y="5918"/>
                  <a:pt x="2941" y="5941"/>
                  <a:pt x="3167" y="5977"/>
                </a:cubicBezTo>
                <a:close/>
                <a:moveTo>
                  <a:pt x="18431" y="8275"/>
                </a:moveTo>
                <a:cubicBezTo>
                  <a:pt x="18419" y="8108"/>
                  <a:pt x="18431" y="7977"/>
                  <a:pt x="18514" y="7858"/>
                </a:cubicBezTo>
                <a:cubicBezTo>
                  <a:pt x="18574" y="7763"/>
                  <a:pt x="18610" y="7644"/>
                  <a:pt x="18657" y="7537"/>
                </a:cubicBezTo>
                <a:cubicBezTo>
                  <a:pt x="18752" y="7346"/>
                  <a:pt x="18705" y="7180"/>
                  <a:pt x="18598" y="7001"/>
                </a:cubicBezTo>
                <a:cubicBezTo>
                  <a:pt x="18348" y="6572"/>
                  <a:pt x="17979" y="6382"/>
                  <a:pt x="17467" y="6489"/>
                </a:cubicBezTo>
                <a:cubicBezTo>
                  <a:pt x="17359" y="6513"/>
                  <a:pt x="17264" y="6537"/>
                  <a:pt x="17157" y="6537"/>
                </a:cubicBezTo>
                <a:cubicBezTo>
                  <a:pt x="16919" y="6549"/>
                  <a:pt x="16800" y="6370"/>
                  <a:pt x="16919" y="6168"/>
                </a:cubicBezTo>
                <a:cubicBezTo>
                  <a:pt x="16931" y="6132"/>
                  <a:pt x="16943" y="6108"/>
                  <a:pt x="16978" y="6072"/>
                </a:cubicBezTo>
                <a:cubicBezTo>
                  <a:pt x="17133" y="5906"/>
                  <a:pt x="17157" y="5727"/>
                  <a:pt x="17157" y="5513"/>
                </a:cubicBezTo>
                <a:cubicBezTo>
                  <a:pt x="17157" y="5084"/>
                  <a:pt x="16978" y="4786"/>
                  <a:pt x="16574" y="4644"/>
                </a:cubicBezTo>
                <a:cubicBezTo>
                  <a:pt x="16205" y="4525"/>
                  <a:pt x="15824" y="4513"/>
                  <a:pt x="15443" y="4584"/>
                </a:cubicBezTo>
                <a:cubicBezTo>
                  <a:pt x="15133" y="4644"/>
                  <a:pt x="14800" y="4715"/>
                  <a:pt x="14609" y="5048"/>
                </a:cubicBezTo>
                <a:cubicBezTo>
                  <a:pt x="14573" y="5096"/>
                  <a:pt x="14538" y="5108"/>
                  <a:pt x="14490" y="5144"/>
                </a:cubicBezTo>
                <a:cubicBezTo>
                  <a:pt x="14430" y="5179"/>
                  <a:pt x="14300" y="5144"/>
                  <a:pt x="14264" y="5060"/>
                </a:cubicBezTo>
                <a:cubicBezTo>
                  <a:pt x="14252" y="4989"/>
                  <a:pt x="14216" y="4906"/>
                  <a:pt x="14240" y="4810"/>
                </a:cubicBezTo>
                <a:cubicBezTo>
                  <a:pt x="14323" y="4322"/>
                  <a:pt x="14383" y="3834"/>
                  <a:pt x="14335" y="3334"/>
                </a:cubicBezTo>
                <a:cubicBezTo>
                  <a:pt x="14276" y="2727"/>
                  <a:pt x="14121" y="2191"/>
                  <a:pt x="13657" y="1774"/>
                </a:cubicBezTo>
                <a:cubicBezTo>
                  <a:pt x="13383" y="1536"/>
                  <a:pt x="13109" y="1310"/>
                  <a:pt x="12787" y="1119"/>
                </a:cubicBezTo>
                <a:cubicBezTo>
                  <a:pt x="11942" y="595"/>
                  <a:pt x="11025" y="500"/>
                  <a:pt x="10049" y="655"/>
                </a:cubicBezTo>
                <a:cubicBezTo>
                  <a:pt x="9573" y="738"/>
                  <a:pt x="9132" y="941"/>
                  <a:pt x="8680" y="1096"/>
                </a:cubicBezTo>
                <a:cubicBezTo>
                  <a:pt x="8382" y="1191"/>
                  <a:pt x="8132" y="1357"/>
                  <a:pt x="7942" y="1631"/>
                </a:cubicBezTo>
                <a:cubicBezTo>
                  <a:pt x="7870" y="1750"/>
                  <a:pt x="7763" y="1834"/>
                  <a:pt x="7656" y="1929"/>
                </a:cubicBezTo>
                <a:cubicBezTo>
                  <a:pt x="7061" y="2441"/>
                  <a:pt x="6703" y="3131"/>
                  <a:pt x="6358" y="3834"/>
                </a:cubicBezTo>
                <a:cubicBezTo>
                  <a:pt x="6299" y="3953"/>
                  <a:pt x="6227" y="4084"/>
                  <a:pt x="6203" y="4203"/>
                </a:cubicBezTo>
                <a:cubicBezTo>
                  <a:pt x="6096" y="4560"/>
                  <a:pt x="6001" y="4929"/>
                  <a:pt x="5918" y="5287"/>
                </a:cubicBezTo>
                <a:cubicBezTo>
                  <a:pt x="5870" y="5417"/>
                  <a:pt x="5798" y="5525"/>
                  <a:pt x="5608" y="5513"/>
                </a:cubicBezTo>
                <a:cubicBezTo>
                  <a:pt x="5548" y="5382"/>
                  <a:pt x="5489" y="5227"/>
                  <a:pt x="5429" y="5096"/>
                </a:cubicBezTo>
                <a:cubicBezTo>
                  <a:pt x="5144" y="4465"/>
                  <a:pt x="4798" y="4322"/>
                  <a:pt x="4143" y="4501"/>
                </a:cubicBezTo>
                <a:cubicBezTo>
                  <a:pt x="3822" y="4584"/>
                  <a:pt x="3643" y="4822"/>
                  <a:pt x="3608" y="5167"/>
                </a:cubicBezTo>
                <a:cubicBezTo>
                  <a:pt x="3584" y="5465"/>
                  <a:pt x="3655" y="5751"/>
                  <a:pt x="3762" y="6037"/>
                </a:cubicBezTo>
                <a:cubicBezTo>
                  <a:pt x="3834" y="6239"/>
                  <a:pt x="3917" y="6453"/>
                  <a:pt x="4013" y="6656"/>
                </a:cubicBezTo>
                <a:cubicBezTo>
                  <a:pt x="4060" y="6763"/>
                  <a:pt x="4024" y="6870"/>
                  <a:pt x="3953" y="6941"/>
                </a:cubicBezTo>
                <a:cubicBezTo>
                  <a:pt x="3858" y="7013"/>
                  <a:pt x="3715" y="7049"/>
                  <a:pt x="3608" y="6989"/>
                </a:cubicBezTo>
                <a:cubicBezTo>
                  <a:pt x="3584" y="6965"/>
                  <a:pt x="3548" y="6953"/>
                  <a:pt x="3536" y="6930"/>
                </a:cubicBezTo>
                <a:cubicBezTo>
                  <a:pt x="3262" y="6572"/>
                  <a:pt x="2834" y="6489"/>
                  <a:pt x="2465" y="6358"/>
                </a:cubicBezTo>
                <a:cubicBezTo>
                  <a:pt x="2155" y="6239"/>
                  <a:pt x="1834" y="6299"/>
                  <a:pt x="1572" y="6489"/>
                </a:cubicBezTo>
                <a:cubicBezTo>
                  <a:pt x="1215" y="6751"/>
                  <a:pt x="917" y="7061"/>
                  <a:pt x="738" y="7465"/>
                </a:cubicBezTo>
                <a:cubicBezTo>
                  <a:pt x="512" y="7954"/>
                  <a:pt x="667" y="8370"/>
                  <a:pt x="1119" y="8632"/>
                </a:cubicBezTo>
                <a:cubicBezTo>
                  <a:pt x="1322" y="8751"/>
                  <a:pt x="1500" y="8870"/>
                  <a:pt x="1500" y="9144"/>
                </a:cubicBezTo>
                <a:cubicBezTo>
                  <a:pt x="1500" y="9168"/>
                  <a:pt x="1536" y="9227"/>
                  <a:pt x="1572" y="9251"/>
                </a:cubicBezTo>
                <a:cubicBezTo>
                  <a:pt x="1679" y="9299"/>
                  <a:pt x="1774" y="9370"/>
                  <a:pt x="1893" y="9394"/>
                </a:cubicBezTo>
                <a:cubicBezTo>
                  <a:pt x="2703" y="9644"/>
                  <a:pt x="3536" y="9787"/>
                  <a:pt x="4382" y="9811"/>
                </a:cubicBezTo>
                <a:cubicBezTo>
                  <a:pt x="4775" y="9823"/>
                  <a:pt x="5132" y="9906"/>
                  <a:pt x="5501" y="9966"/>
                </a:cubicBezTo>
                <a:cubicBezTo>
                  <a:pt x="6048" y="10037"/>
                  <a:pt x="6584" y="10168"/>
                  <a:pt x="7120" y="10240"/>
                </a:cubicBezTo>
                <a:cubicBezTo>
                  <a:pt x="7596" y="10323"/>
                  <a:pt x="8073" y="10347"/>
                  <a:pt x="8549" y="10418"/>
                </a:cubicBezTo>
                <a:cubicBezTo>
                  <a:pt x="9204" y="10513"/>
                  <a:pt x="9847" y="10573"/>
                  <a:pt x="10501" y="10585"/>
                </a:cubicBezTo>
                <a:cubicBezTo>
                  <a:pt x="10823" y="10585"/>
                  <a:pt x="11156" y="10644"/>
                  <a:pt x="11466" y="10644"/>
                </a:cubicBezTo>
                <a:cubicBezTo>
                  <a:pt x="12192" y="10656"/>
                  <a:pt x="12906" y="10668"/>
                  <a:pt x="13645" y="10692"/>
                </a:cubicBezTo>
                <a:cubicBezTo>
                  <a:pt x="14026" y="10704"/>
                  <a:pt x="14430" y="10597"/>
                  <a:pt x="14811" y="10740"/>
                </a:cubicBezTo>
                <a:cubicBezTo>
                  <a:pt x="14895" y="10763"/>
                  <a:pt x="14978" y="10716"/>
                  <a:pt x="15073" y="10716"/>
                </a:cubicBezTo>
                <a:cubicBezTo>
                  <a:pt x="15157" y="10716"/>
                  <a:pt x="15252" y="10704"/>
                  <a:pt x="15323" y="10716"/>
                </a:cubicBezTo>
                <a:cubicBezTo>
                  <a:pt x="15764" y="10835"/>
                  <a:pt x="16216" y="10775"/>
                  <a:pt x="16657" y="10751"/>
                </a:cubicBezTo>
                <a:cubicBezTo>
                  <a:pt x="16978" y="10716"/>
                  <a:pt x="17276" y="10763"/>
                  <a:pt x="17586" y="10775"/>
                </a:cubicBezTo>
                <a:cubicBezTo>
                  <a:pt x="17717" y="10787"/>
                  <a:pt x="17848" y="10811"/>
                  <a:pt x="17990" y="10811"/>
                </a:cubicBezTo>
                <a:cubicBezTo>
                  <a:pt x="18467" y="10811"/>
                  <a:pt x="18955" y="10823"/>
                  <a:pt x="19431" y="10811"/>
                </a:cubicBezTo>
                <a:cubicBezTo>
                  <a:pt x="19657" y="10811"/>
                  <a:pt x="19872" y="10823"/>
                  <a:pt x="20086" y="10704"/>
                </a:cubicBezTo>
                <a:cubicBezTo>
                  <a:pt x="20205" y="10632"/>
                  <a:pt x="20348" y="10597"/>
                  <a:pt x="20491" y="10597"/>
                </a:cubicBezTo>
                <a:cubicBezTo>
                  <a:pt x="20634" y="10597"/>
                  <a:pt x="20753" y="10537"/>
                  <a:pt x="20872" y="10466"/>
                </a:cubicBezTo>
                <a:cubicBezTo>
                  <a:pt x="21003" y="10394"/>
                  <a:pt x="21158" y="10335"/>
                  <a:pt x="21288" y="10263"/>
                </a:cubicBezTo>
                <a:cubicBezTo>
                  <a:pt x="21503" y="10168"/>
                  <a:pt x="21646" y="10001"/>
                  <a:pt x="21622" y="9787"/>
                </a:cubicBezTo>
                <a:cubicBezTo>
                  <a:pt x="21574" y="9216"/>
                  <a:pt x="21419" y="8680"/>
                  <a:pt x="20907" y="8370"/>
                </a:cubicBezTo>
                <a:cubicBezTo>
                  <a:pt x="20622" y="8204"/>
                  <a:pt x="20336" y="8025"/>
                  <a:pt x="20026" y="7942"/>
                </a:cubicBezTo>
                <a:cubicBezTo>
                  <a:pt x="19776" y="7858"/>
                  <a:pt x="19514" y="7823"/>
                  <a:pt x="19276" y="7858"/>
                </a:cubicBezTo>
                <a:cubicBezTo>
                  <a:pt x="18776" y="8382"/>
                  <a:pt x="18824" y="8335"/>
                  <a:pt x="18431" y="8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1266710" y="191501"/>
            <a:ext cx="1073781" cy="507609"/>
          </a:xfrm>
          <a:custGeom>
            <a:avLst/>
            <a:gdLst/>
            <a:ahLst/>
            <a:cxnLst/>
            <a:rect l="l" t="t" r="r" b="b"/>
            <a:pathLst>
              <a:path w="31005" h="14657" extrusionOk="0">
                <a:moveTo>
                  <a:pt x="28623" y="10847"/>
                </a:moveTo>
                <a:cubicBezTo>
                  <a:pt x="28861" y="10954"/>
                  <a:pt x="29064" y="11061"/>
                  <a:pt x="29302" y="11145"/>
                </a:cubicBezTo>
                <a:cubicBezTo>
                  <a:pt x="29635" y="11276"/>
                  <a:pt x="29945" y="11442"/>
                  <a:pt x="30254" y="11621"/>
                </a:cubicBezTo>
                <a:cubicBezTo>
                  <a:pt x="30612" y="11835"/>
                  <a:pt x="30743" y="12145"/>
                  <a:pt x="30885" y="12466"/>
                </a:cubicBezTo>
                <a:cubicBezTo>
                  <a:pt x="31004" y="12752"/>
                  <a:pt x="30957" y="13050"/>
                  <a:pt x="30743" y="13300"/>
                </a:cubicBezTo>
                <a:cubicBezTo>
                  <a:pt x="30647" y="13419"/>
                  <a:pt x="30540" y="13538"/>
                  <a:pt x="30469" y="13681"/>
                </a:cubicBezTo>
                <a:cubicBezTo>
                  <a:pt x="30362" y="13859"/>
                  <a:pt x="30207" y="13931"/>
                  <a:pt x="30028" y="13978"/>
                </a:cubicBezTo>
                <a:cubicBezTo>
                  <a:pt x="29838" y="14038"/>
                  <a:pt x="29611" y="14062"/>
                  <a:pt x="29457" y="14169"/>
                </a:cubicBezTo>
                <a:cubicBezTo>
                  <a:pt x="29052" y="14431"/>
                  <a:pt x="28599" y="14466"/>
                  <a:pt x="28147" y="14419"/>
                </a:cubicBezTo>
                <a:cubicBezTo>
                  <a:pt x="27397" y="14347"/>
                  <a:pt x="26659" y="14300"/>
                  <a:pt x="25909" y="14312"/>
                </a:cubicBezTo>
                <a:lnTo>
                  <a:pt x="25563" y="14312"/>
                </a:lnTo>
                <a:cubicBezTo>
                  <a:pt x="24873" y="14371"/>
                  <a:pt x="24170" y="14455"/>
                  <a:pt x="23468" y="14514"/>
                </a:cubicBezTo>
                <a:cubicBezTo>
                  <a:pt x="23325" y="14526"/>
                  <a:pt x="23158" y="14514"/>
                  <a:pt x="22992" y="14514"/>
                </a:cubicBezTo>
                <a:cubicBezTo>
                  <a:pt x="22742" y="14514"/>
                  <a:pt x="22503" y="14526"/>
                  <a:pt x="22253" y="14526"/>
                </a:cubicBezTo>
                <a:cubicBezTo>
                  <a:pt x="21813" y="14526"/>
                  <a:pt x="21396" y="14538"/>
                  <a:pt x="20967" y="14526"/>
                </a:cubicBezTo>
                <a:cubicBezTo>
                  <a:pt x="20051" y="14490"/>
                  <a:pt x="19122" y="14431"/>
                  <a:pt x="18181" y="14395"/>
                </a:cubicBezTo>
                <a:cubicBezTo>
                  <a:pt x="18146" y="14395"/>
                  <a:pt x="18098" y="14395"/>
                  <a:pt x="18050" y="14371"/>
                </a:cubicBezTo>
                <a:cubicBezTo>
                  <a:pt x="17050" y="14157"/>
                  <a:pt x="16038" y="14181"/>
                  <a:pt x="15014" y="14228"/>
                </a:cubicBezTo>
                <a:cubicBezTo>
                  <a:pt x="14312" y="14252"/>
                  <a:pt x="13621" y="14288"/>
                  <a:pt x="12919" y="14300"/>
                </a:cubicBezTo>
                <a:cubicBezTo>
                  <a:pt x="12193" y="14312"/>
                  <a:pt x="11490" y="14431"/>
                  <a:pt x="10776" y="14526"/>
                </a:cubicBezTo>
                <a:cubicBezTo>
                  <a:pt x="10169" y="14597"/>
                  <a:pt x="9549" y="14574"/>
                  <a:pt x="8942" y="14597"/>
                </a:cubicBezTo>
                <a:cubicBezTo>
                  <a:pt x="8537" y="14609"/>
                  <a:pt x="8121" y="14657"/>
                  <a:pt x="7728" y="14645"/>
                </a:cubicBezTo>
                <a:cubicBezTo>
                  <a:pt x="7025" y="14633"/>
                  <a:pt x="6335" y="14597"/>
                  <a:pt x="5644" y="14574"/>
                </a:cubicBezTo>
                <a:lnTo>
                  <a:pt x="5239" y="14574"/>
                </a:lnTo>
                <a:cubicBezTo>
                  <a:pt x="4311" y="14657"/>
                  <a:pt x="3394" y="14490"/>
                  <a:pt x="2465" y="14490"/>
                </a:cubicBezTo>
                <a:cubicBezTo>
                  <a:pt x="1846" y="14490"/>
                  <a:pt x="1263" y="14288"/>
                  <a:pt x="703" y="14062"/>
                </a:cubicBezTo>
                <a:cubicBezTo>
                  <a:pt x="120" y="13835"/>
                  <a:pt x="1" y="13276"/>
                  <a:pt x="417" y="12800"/>
                </a:cubicBezTo>
                <a:cubicBezTo>
                  <a:pt x="560" y="12633"/>
                  <a:pt x="727" y="12490"/>
                  <a:pt x="905" y="12323"/>
                </a:cubicBezTo>
                <a:cubicBezTo>
                  <a:pt x="1072" y="12169"/>
                  <a:pt x="1251" y="12026"/>
                  <a:pt x="1429" y="11871"/>
                </a:cubicBezTo>
                <a:cubicBezTo>
                  <a:pt x="1215" y="11454"/>
                  <a:pt x="1191" y="10978"/>
                  <a:pt x="1251" y="10549"/>
                </a:cubicBezTo>
                <a:cubicBezTo>
                  <a:pt x="1358" y="9668"/>
                  <a:pt x="1751" y="8918"/>
                  <a:pt x="2560" y="8454"/>
                </a:cubicBezTo>
                <a:cubicBezTo>
                  <a:pt x="2703" y="8359"/>
                  <a:pt x="2906" y="8323"/>
                  <a:pt x="3084" y="8323"/>
                </a:cubicBezTo>
                <a:cubicBezTo>
                  <a:pt x="3596" y="8323"/>
                  <a:pt x="4108" y="8442"/>
                  <a:pt x="4537" y="8763"/>
                </a:cubicBezTo>
                <a:cubicBezTo>
                  <a:pt x="4704" y="8882"/>
                  <a:pt x="4882" y="8978"/>
                  <a:pt x="5061" y="9073"/>
                </a:cubicBezTo>
                <a:cubicBezTo>
                  <a:pt x="5204" y="8597"/>
                  <a:pt x="5358" y="8180"/>
                  <a:pt x="5466" y="7751"/>
                </a:cubicBezTo>
                <a:cubicBezTo>
                  <a:pt x="5656" y="6966"/>
                  <a:pt x="6061" y="6299"/>
                  <a:pt x="6478" y="5620"/>
                </a:cubicBezTo>
                <a:cubicBezTo>
                  <a:pt x="6859" y="5001"/>
                  <a:pt x="7418" y="4525"/>
                  <a:pt x="8073" y="4191"/>
                </a:cubicBezTo>
                <a:cubicBezTo>
                  <a:pt x="8490" y="3989"/>
                  <a:pt x="8990" y="3941"/>
                  <a:pt x="9454" y="4120"/>
                </a:cubicBezTo>
                <a:cubicBezTo>
                  <a:pt x="9585" y="4179"/>
                  <a:pt x="9704" y="4299"/>
                  <a:pt x="9799" y="4418"/>
                </a:cubicBezTo>
                <a:cubicBezTo>
                  <a:pt x="10180" y="4787"/>
                  <a:pt x="10419" y="5251"/>
                  <a:pt x="10645" y="5703"/>
                </a:cubicBezTo>
                <a:cubicBezTo>
                  <a:pt x="10823" y="5727"/>
                  <a:pt x="10823" y="5584"/>
                  <a:pt x="10859" y="5489"/>
                </a:cubicBezTo>
                <a:cubicBezTo>
                  <a:pt x="11181" y="4882"/>
                  <a:pt x="11478" y="4275"/>
                  <a:pt x="11776" y="3679"/>
                </a:cubicBezTo>
                <a:cubicBezTo>
                  <a:pt x="12252" y="2763"/>
                  <a:pt x="12859" y="1953"/>
                  <a:pt x="13574" y="1239"/>
                </a:cubicBezTo>
                <a:cubicBezTo>
                  <a:pt x="13824" y="977"/>
                  <a:pt x="14133" y="774"/>
                  <a:pt x="14455" y="608"/>
                </a:cubicBezTo>
                <a:cubicBezTo>
                  <a:pt x="14991" y="322"/>
                  <a:pt x="15538" y="60"/>
                  <a:pt x="16157" y="24"/>
                </a:cubicBezTo>
                <a:cubicBezTo>
                  <a:pt x="16788" y="0"/>
                  <a:pt x="17324" y="179"/>
                  <a:pt x="17812" y="524"/>
                </a:cubicBezTo>
                <a:cubicBezTo>
                  <a:pt x="17919" y="596"/>
                  <a:pt x="17967" y="739"/>
                  <a:pt x="18027" y="858"/>
                </a:cubicBezTo>
                <a:cubicBezTo>
                  <a:pt x="18146" y="1155"/>
                  <a:pt x="18241" y="1453"/>
                  <a:pt x="18360" y="1739"/>
                </a:cubicBezTo>
                <a:cubicBezTo>
                  <a:pt x="18634" y="2370"/>
                  <a:pt x="18765" y="3036"/>
                  <a:pt x="18884" y="3703"/>
                </a:cubicBezTo>
                <a:cubicBezTo>
                  <a:pt x="18932" y="3989"/>
                  <a:pt x="18979" y="4287"/>
                  <a:pt x="19015" y="4549"/>
                </a:cubicBezTo>
                <a:cubicBezTo>
                  <a:pt x="19098" y="4584"/>
                  <a:pt x="19134" y="4632"/>
                  <a:pt x="19170" y="4608"/>
                </a:cubicBezTo>
                <a:cubicBezTo>
                  <a:pt x="19836" y="4358"/>
                  <a:pt x="20420" y="4596"/>
                  <a:pt x="20967" y="4930"/>
                </a:cubicBezTo>
                <a:cubicBezTo>
                  <a:pt x="21515" y="5251"/>
                  <a:pt x="21896" y="5727"/>
                  <a:pt x="22027" y="6358"/>
                </a:cubicBezTo>
                <a:cubicBezTo>
                  <a:pt x="22099" y="6739"/>
                  <a:pt x="22087" y="7156"/>
                  <a:pt x="22110" y="7561"/>
                </a:cubicBezTo>
                <a:cubicBezTo>
                  <a:pt x="22110" y="7692"/>
                  <a:pt x="22099" y="7823"/>
                  <a:pt x="22099" y="7966"/>
                </a:cubicBezTo>
                <a:cubicBezTo>
                  <a:pt x="22289" y="8037"/>
                  <a:pt x="22408" y="7906"/>
                  <a:pt x="22551" y="7858"/>
                </a:cubicBezTo>
                <a:lnTo>
                  <a:pt x="22992" y="7728"/>
                </a:lnTo>
                <a:cubicBezTo>
                  <a:pt x="23956" y="7406"/>
                  <a:pt x="24944" y="7347"/>
                  <a:pt x="25944" y="7489"/>
                </a:cubicBezTo>
                <a:cubicBezTo>
                  <a:pt x="26552" y="7561"/>
                  <a:pt x="27135" y="7751"/>
                  <a:pt x="27671" y="8061"/>
                </a:cubicBezTo>
                <a:cubicBezTo>
                  <a:pt x="27968" y="8239"/>
                  <a:pt x="28242" y="8501"/>
                  <a:pt x="28468" y="8775"/>
                </a:cubicBezTo>
                <a:cubicBezTo>
                  <a:pt x="28695" y="9049"/>
                  <a:pt x="28718" y="9406"/>
                  <a:pt x="28671" y="9752"/>
                </a:cubicBezTo>
                <a:cubicBezTo>
                  <a:pt x="28647" y="10002"/>
                  <a:pt x="28599" y="10240"/>
                  <a:pt x="28576" y="10490"/>
                </a:cubicBezTo>
                <a:cubicBezTo>
                  <a:pt x="28576" y="10597"/>
                  <a:pt x="28599" y="10716"/>
                  <a:pt x="28623" y="10847"/>
                </a:cubicBezTo>
                <a:close/>
                <a:moveTo>
                  <a:pt x="18503" y="6001"/>
                </a:moveTo>
                <a:cubicBezTo>
                  <a:pt x="18039" y="5906"/>
                  <a:pt x="17991" y="5823"/>
                  <a:pt x="18229" y="5465"/>
                </a:cubicBezTo>
                <a:cubicBezTo>
                  <a:pt x="18289" y="5370"/>
                  <a:pt x="18384" y="5263"/>
                  <a:pt x="18384" y="5168"/>
                </a:cubicBezTo>
                <a:cubicBezTo>
                  <a:pt x="18384" y="4763"/>
                  <a:pt x="18384" y="4346"/>
                  <a:pt x="18300" y="3953"/>
                </a:cubicBezTo>
                <a:cubicBezTo>
                  <a:pt x="18217" y="3525"/>
                  <a:pt x="18050" y="3096"/>
                  <a:pt x="17872" y="2679"/>
                </a:cubicBezTo>
                <a:cubicBezTo>
                  <a:pt x="17753" y="2382"/>
                  <a:pt x="17669" y="2084"/>
                  <a:pt x="17574" y="1786"/>
                </a:cubicBezTo>
                <a:cubicBezTo>
                  <a:pt x="17348" y="1012"/>
                  <a:pt x="16967" y="715"/>
                  <a:pt x="16217" y="715"/>
                </a:cubicBezTo>
                <a:cubicBezTo>
                  <a:pt x="15622" y="715"/>
                  <a:pt x="15110" y="977"/>
                  <a:pt x="14645" y="1274"/>
                </a:cubicBezTo>
                <a:cubicBezTo>
                  <a:pt x="13645" y="1929"/>
                  <a:pt x="12907" y="2858"/>
                  <a:pt x="12312" y="3882"/>
                </a:cubicBezTo>
                <a:cubicBezTo>
                  <a:pt x="12097" y="4239"/>
                  <a:pt x="11954" y="4608"/>
                  <a:pt x="11752" y="4965"/>
                </a:cubicBezTo>
                <a:cubicBezTo>
                  <a:pt x="11431" y="5596"/>
                  <a:pt x="11157" y="6239"/>
                  <a:pt x="11085" y="6954"/>
                </a:cubicBezTo>
                <a:cubicBezTo>
                  <a:pt x="11073" y="7037"/>
                  <a:pt x="11050" y="7132"/>
                  <a:pt x="11014" y="7204"/>
                </a:cubicBezTo>
                <a:cubicBezTo>
                  <a:pt x="10954" y="7323"/>
                  <a:pt x="10847" y="7430"/>
                  <a:pt x="10692" y="7430"/>
                </a:cubicBezTo>
                <a:cubicBezTo>
                  <a:pt x="10550" y="7430"/>
                  <a:pt x="10430" y="7347"/>
                  <a:pt x="10371" y="7216"/>
                </a:cubicBezTo>
                <a:cubicBezTo>
                  <a:pt x="10323" y="7096"/>
                  <a:pt x="10299" y="6966"/>
                  <a:pt x="10252" y="6835"/>
                </a:cubicBezTo>
                <a:cubicBezTo>
                  <a:pt x="10073" y="6215"/>
                  <a:pt x="9847" y="5620"/>
                  <a:pt x="9502" y="5084"/>
                </a:cubicBezTo>
                <a:cubicBezTo>
                  <a:pt x="9192" y="4608"/>
                  <a:pt x="8775" y="4513"/>
                  <a:pt x="8287" y="4787"/>
                </a:cubicBezTo>
                <a:cubicBezTo>
                  <a:pt x="8013" y="4941"/>
                  <a:pt x="7752" y="5144"/>
                  <a:pt x="7537" y="5370"/>
                </a:cubicBezTo>
                <a:cubicBezTo>
                  <a:pt x="7085" y="5882"/>
                  <a:pt x="6680" y="6418"/>
                  <a:pt x="6323" y="6989"/>
                </a:cubicBezTo>
                <a:cubicBezTo>
                  <a:pt x="5835" y="7811"/>
                  <a:pt x="5537" y="8680"/>
                  <a:pt x="5632" y="9644"/>
                </a:cubicBezTo>
                <a:cubicBezTo>
                  <a:pt x="5668" y="9871"/>
                  <a:pt x="5668" y="10061"/>
                  <a:pt x="5430" y="10168"/>
                </a:cubicBezTo>
                <a:cubicBezTo>
                  <a:pt x="5216" y="10240"/>
                  <a:pt x="5085" y="10109"/>
                  <a:pt x="4965" y="9966"/>
                </a:cubicBezTo>
                <a:lnTo>
                  <a:pt x="4918" y="9930"/>
                </a:lnTo>
                <a:cubicBezTo>
                  <a:pt x="4727" y="9597"/>
                  <a:pt x="4406" y="9430"/>
                  <a:pt x="4120" y="9216"/>
                </a:cubicBezTo>
                <a:cubicBezTo>
                  <a:pt x="3834" y="8990"/>
                  <a:pt x="3489" y="8942"/>
                  <a:pt x="3156" y="8930"/>
                </a:cubicBezTo>
                <a:cubicBezTo>
                  <a:pt x="3001" y="8918"/>
                  <a:pt x="2810" y="8978"/>
                  <a:pt x="2703" y="9061"/>
                </a:cubicBezTo>
                <a:cubicBezTo>
                  <a:pt x="2239" y="9490"/>
                  <a:pt x="1810" y="9954"/>
                  <a:pt x="1810" y="10656"/>
                </a:cubicBezTo>
                <a:cubicBezTo>
                  <a:pt x="1810" y="11097"/>
                  <a:pt x="1917" y="11502"/>
                  <a:pt x="2227" y="11835"/>
                </a:cubicBezTo>
                <a:cubicBezTo>
                  <a:pt x="2298" y="11907"/>
                  <a:pt x="2358" y="12002"/>
                  <a:pt x="2453" y="12097"/>
                </a:cubicBezTo>
                <a:cubicBezTo>
                  <a:pt x="2382" y="12252"/>
                  <a:pt x="2298" y="12383"/>
                  <a:pt x="2239" y="12514"/>
                </a:cubicBezTo>
                <a:cubicBezTo>
                  <a:pt x="1858" y="12561"/>
                  <a:pt x="1382" y="12704"/>
                  <a:pt x="1144" y="12871"/>
                </a:cubicBezTo>
                <a:cubicBezTo>
                  <a:pt x="810" y="13097"/>
                  <a:pt x="798" y="13407"/>
                  <a:pt x="1155" y="13633"/>
                </a:cubicBezTo>
                <a:cubicBezTo>
                  <a:pt x="1346" y="13752"/>
                  <a:pt x="1572" y="13824"/>
                  <a:pt x="1787" y="13859"/>
                </a:cubicBezTo>
                <a:cubicBezTo>
                  <a:pt x="2584" y="13931"/>
                  <a:pt x="3406" y="13990"/>
                  <a:pt x="4227" y="14014"/>
                </a:cubicBezTo>
                <a:cubicBezTo>
                  <a:pt x="5180" y="14050"/>
                  <a:pt x="6132" y="14014"/>
                  <a:pt x="7085" y="14050"/>
                </a:cubicBezTo>
                <a:cubicBezTo>
                  <a:pt x="8287" y="14074"/>
                  <a:pt x="9478" y="14062"/>
                  <a:pt x="10680" y="13978"/>
                </a:cubicBezTo>
                <a:cubicBezTo>
                  <a:pt x="11312" y="13919"/>
                  <a:pt x="11954" y="13835"/>
                  <a:pt x="12574" y="13764"/>
                </a:cubicBezTo>
                <a:cubicBezTo>
                  <a:pt x="13752" y="13633"/>
                  <a:pt x="14931" y="13585"/>
                  <a:pt x="16098" y="13633"/>
                </a:cubicBezTo>
                <a:cubicBezTo>
                  <a:pt x="16931" y="13657"/>
                  <a:pt x="17765" y="13752"/>
                  <a:pt x="18598" y="13812"/>
                </a:cubicBezTo>
                <a:cubicBezTo>
                  <a:pt x="19003" y="13835"/>
                  <a:pt x="19408" y="13919"/>
                  <a:pt x="19824" y="13895"/>
                </a:cubicBezTo>
                <a:cubicBezTo>
                  <a:pt x="21063" y="13883"/>
                  <a:pt x="22313" y="13954"/>
                  <a:pt x="23539" y="13919"/>
                </a:cubicBezTo>
                <a:cubicBezTo>
                  <a:pt x="23837" y="13895"/>
                  <a:pt x="24123" y="13931"/>
                  <a:pt x="24420" y="13824"/>
                </a:cubicBezTo>
                <a:cubicBezTo>
                  <a:pt x="24527" y="13800"/>
                  <a:pt x="24647" y="13800"/>
                  <a:pt x="24754" y="13776"/>
                </a:cubicBezTo>
                <a:cubicBezTo>
                  <a:pt x="25849" y="13693"/>
                  <a:pt x="26968" y="13704"/>
                  <a:pt x="28064" y="13824"/>
                </a:cubicBezTo>
                <a:cubicBezTo>
                  <a:pt x="28647" y="13883"/>
                  <a:pt x="29076" y="13681"/>
                  <a:pt x="29528" y="13407"/>
                </a:cubicBezTo>
                <a:cubicBezTo>
                  <a:pt x="29647" y="13335"/>
                  <a:pt x="29730" y="13240"/>
                  <a:pt x="29838" y="13169"/>
                </a:cubicBezTo>
                <a:cubicBezTo>
                  <a:pt x="30135" y="12942"/>
                  <a:pt x="30195" y="12621"/>
                  <a:pt x="29992" y="12347"/>
                </a:cubicBezTo>
                <a:cubicBezTo>
                  <a:pt x="29873" y="12204"/>
                  <a:pt x="29695" y="12073"/>
                  <a:pt x="29516" y="11990"/>
                </a:cubicBezTo>
                <a:cubicBezTo>
                  <a:pt x="28838" y="11680"/>
                  <a:pt x="28159" y="11395"/>
                  <a:pt x="27444" y="11097"/>
                </a:cubicBezTo>
                <a:cubicBezTo>
                  <a:pt x="27516" y="10954"/>
                  <a:pt x="27552" y="10787"/>
                  <a:pt x="27647" y="10728"/>
                </a:cubicBezTo>
                <a:cubicBezTo>
                  <a:pt x="28004" y="10502"/>
                  <a:pt x="28099" y="10180"/>
                  <a:pt x="28052" y="9787"/>
                </a:cubicBezTo>
                <a:cubicBezTo>
                  <a:pt x="28004" y="9430"/>
                  <a:pt x="28123" y="9061"/>
                  <a:pt x="27885" y="8740"/>
                </a:cubicBezTo>
                <a:cubicBezTo>
                  <a:pt x="27825" y="8656"/>
                  <a:pt x="27766" y="8597"/>
                  <a:pt x="27706" y="8537"/>
                </a:cubicBezTo>
                <a:cubicBezTo>
                  <a:pt x="27385" y="8156"/>
                  <a:pt x="26921" y="8025"/>
                  <a:pt x="26456" y="7906"/>
                </a:cubicBezTo>
                <a:cubicBezTo>
                  <a:pt x="25790" y="7739"/>
                  <a:pt x="25111" y="7739"/>
                  <a:pt x="24432" y="7799"/>
                </a:cubicBezTo>
                <a:cubicBezTo>
                  <a:pt x="23920" y="7823"/>
                  <a:pt x="23396" y="7870"/>
                  <a:pt x="22908" y="8061"/>
                </a:cubicBezTo>
                <a:cubicBezTo>
                  <a:pt x="22503" y="8216"/>
                  <a:pt x="22110" y="8394"/>
                  <a:pt x="21860" y="8799"/>
                </a:cubicBezTo>
                <a:cubicBezTo>
                  <a:pt x="21741" y="8990"/>
                  <a:pt x="21563" y="9037"/>
                  <a:pt x="21456" y="8978"/>
                </a:cubicBezTo>
                <a:cubicBezTo>
                  <a:pt x="21301" y="8859"/>
                  <a:pt x="21360" y="8692"/>
                  <a:pt x="21372" y="8537"/>
                </a:cubicBezTo>
                <a:cubicBezTo>
                  <a:pt x="21372" y="8478"/>
                  <a:pt x="21396" y="8406"/>
                  <a:pt x="21432" y="8347"/>
                </a:cubicBezTo>
                <a:cubicBezTo>
                  <a:pt x="21610" y="7966"/>
                  <a:pt x="21622" y="7561"/>
                  <a:pt x="21599" y="7156"/>
                </a:cubicBezTo>
                <a:cubicBezTo>
                  <a:pt x="21563" y="6275"/>
                  <a:pt x="21039" y="5537"/>
                  <a:pt x="20205" y="5251"/>
                </a:cubicBezTo>
                <a:cubicBezTo>
                  <a:pt x="19777" y="5108"/>
                  <a:pt x="19360" y="5120"/>
                  <a:pt x="19015" y="5489"/>
                </a:cubicBezTo>
                <a:cubicBezTo>
                  <a:pt x="18824" y="5644"/>
                  <a:pt x="18658" y="5823"/>
                  <a:pt x="18503" y="60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2924615" y="100399"/>
            <a:ext cx="912982" cy="439590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11"/>
                </a:moveTo>
                <a:cubicBezTo>
                  <a:pt x="20456" y="6835"/>
                  <a:pt x="20849" y="6847"/>
                  <a:pt x="21253" y="6859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8" y="8502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2"/>
                  <a:pt x="25123" y="12347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2"/>
                  <a:pt x="21480" y="12574"/>
                  <a:pt x="20872" y="12621"/>
                </a:cubicBezTo>
                <a:cubicBezTo>
                  <a:pt x="20015" y="12693"/>
                  <a:pt x="19158" y="12669"/>
                  <a:pt x="18313" y="12574"/>
                </a:cubicBezTo>
                <a:cubicBezTo>
                  <a:pt x="17693" y="12514"/>
                  <a:pt x="17098" y="12478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3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78"/>
                  <a:pt x="4442" y="12466"/>
                </a:cubicBezTo>
                <a:cubicBezTo>
                  <a:pt x="4144" y="12454"/>
                  <a:pt x="3858" y="12443"/>
                  <a:pt x="3561" y="12431"/>
                </a:cubicBezTo>
                <a:cubicBezTo>
                  <a:pt x="3442" y="12431"/>
                  <a:pt x="3335" y="12431"/>
                  <a:pt x="3215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9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692"/>
                </a:cubicBezTo>
                <a:cubicBezTo>
                  <a:pt x="60" y="10538"/>
                  <a:pt x="1" y="10347"/>
                  <a:pt x="1" y="10133"/>
                </a:cubicBezTo>
                <a:cubicBezTo>
                  <a:pt x="13" y="9787"/>
                  <a:pt x="13" y="9442"/>
                  <a:pt x="37" y="9121"/>
                </a:cubicBezTo>
                <a:cubicBezTo>
                  <a:pt x="37" y="9061"/>
                  <a:pt x="37" y="8966"/>
                  <a:pt x="60" y="8930"/>
                </a:cubicBezTo>
                <a:cubicBezTo>
                  <a:pt x="358" y="8454"/>
                  <a:pt x="537" y="7894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82"/>
                  <a:pt x="2918" y="6882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42"/>
                  <a:pt x="4466" y="6942"/>
                  <a:pt x="4692" y="6978"/>
                </a:cubicBezTo>
                <a:cubicBezTo>
                  <a:pt x="4918" y="7025"/>
                  <a:pt x="5120" y="7097"/>
                  <a:pt x="5371" y="7168"/>
                </a:cubicBezTo>
                <a:cubicBezTo>
                  <a:pt x="5371" y="7061"/>
                  <a:pt x="5394" y="6990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4"/>
                  <a:pt x="6430" y="4644"/>
                  <a:pt x="6895" y="4763"/>
                </a:cubicBezTo>
                <a:cubicBezTo>
                  <a:pt x="7323" y="4858"/>
                  <a:pt x="7776" y="4977"/>
                  <a:pt x="8097" y="5275"/>
                </a:cubicBezTo>
                <a:cubicBezTo>
                  <a:pt x="8288" y="5192"/>
                  <a:pt x="8204" y="5073"/>
                  <a:pt x="8192" y="4977"/>
                </a:cubicBezTo>
                <a:cubicBezTo>
                  <a:pt x="8085" y="4323"/>
                  <a:pt x="8157" y="3691"/>
                  <a:pt x="8407" y="3060"/>
                </a:cubicBezTo>
                <a:cubicBezTo>
                  <a:pt x="8621" y="2560"/>
                  <a:pt x="8847" y="2060"/>
                  <a:pt x="9181" y="1632"/>
                </a:cubicBezTo>
                <a:cubicBezTo>
                  <a:pt x="9585" y="1132"/>
                  <a:pt x="10097" y="751"/>
                  <a:pt x="10657" y="477"/>
                </a:cubicBezTo>
                <a:cubicBezTo>
                  <a:pt x="10835" y="382"/>
                  <a:pt x="11050" y="370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1"/>
                  <a:pt x="13276" y="310"/>
                  <a:pt x="14038" y="858"/>
                </a:cubicBezTo>
                <a:cubicBezTo>
                  <a:pt x="14419" y="1144"/>
                  <a:pt x="14776" y="1429"/>
                  <a:pt x="15098" y="1798"/>
                </a:cubicBezTo>
                <a:cubicBezTo>
                  <a:pt x="15717" y="2537"/>
                  <a:pt x="16003" y="3406"/>
                  <a:pt x="16169" y="4323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2"/>
                </a:cubicBezTo>
                <a:cubicBezTo>
                  <a:pt x="17717" y="4704"/>
                  <a:pt x="18444" y="4942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11"/>
                </a:cubicBezTo>
                <a:close/>
                <a:moveTo>
                  <a:pt x="6240" y="7763"/>
                </a:moveTo>
                <a:cubicBezTo>
                  <a:pt x="6013" y="7918"/>
                  <a:pt x="5835" y="7930"/>
                  <a:pt x="5704" y="7763"/>
                </a:cubicBezTo>
                <a:cubicBezTo>
                  <a:pt x="5597" y="7621"/>
                  <a:pt x="5442" y="7609"/>
                  <a:pt x="5287" y="7585"/>
                </a:cubicBezTo>
                <a:cubicBezTo>
                  <a:pt x="4323" y="7501"/>
                  <a:pt x="3335" y="7501"/>
                  <a:pt x="2382" y="7692"/>
                </a:cubicBezTo>
                <a:cubicBezTo>
                  <a:pt x="1799" y="7811"/>
                  <a:pt x="1310" y="8121"/>
                  <a:pt x="1001" y="8680"/>
                </a:cubicBezTo>
                <a:cubicBezTo>
                  <a:pt x="763" y="9073"/>
                  <a:pt x="715" y="9514"/>
                  <a:pt x="751" y="9907"/>
                </a:cubicBezTo>
                <a:cubicBezTo>
                  <a:pt x="787" y="10418"/>
                  <a:pt x="965" y="10942"/>
                  <a:pt x="1501" y="11192"/>
                </a:cubicBezTo>
                <a:cubicBezTo>
                  <a:pt x="1680" y="11276"/>
                  <a:pt x="1834" y="11431"/>
                  <a:pt x="2025" y="11561"/>
                </a:cubicBezTo>
                <a:cubicBezTo>
                  <a:pt x="2418" y="11490"/>
                  <a:pt x="2799" y="11538"/>
                  <a:pt x="3192" y="11728"/>
                </a:cubicBezTo>
                <a:cubicBezTo>
                  <a:pt x="3382" y="11835"/>
                  <a:pt x="3620" y="11835"/>
                  <a:pt x="3847" y="11847"/>
                </a:cubicBezTo>
                <a:cubicBezTo>
                  <a:pt x="4513" y="11895"/>
                  <a:pt x="5192" y="11871"/>
                  <a:pt x="5871" y="11847"/>
                </a:cubicBezTo>
                <a:cubicBezTo>
                  <a:pt x="6978" y="11800"/>
                  <a:pt x="8085" y="11788"/>
                  <a:pt x="9204" y="11776"/>
                </a:cubicBezTo>
                <a:cubicBezTo>
                  <a:pt x="10050" y="11752"/>
                  <a:pt x="10907" y="11657"/>
                  <a:pt x="11776" y="11728"/>
                </a:cubicBezTo>
                <a:cubicBezTo>
                  <a:pt x="12443" y="11788"/>
                  <a:pt x="13110" y="11812"/>
                  <a:pt x="13800" y="11871"/>
                </a:cubicBezTo>
                <a:cubicBezTo>
                  <a:pt x="14288" y="11919"/>
                  <a:pt x="14776" y="11978"/>
                  <a:pt x="15288" y="11966"/>
                </a:cubicBezTo>
                <a:cubicBezTo>
                  <a:pt x="16193" y="11919"/>
                  <a:pt x="17098" y="11931"/>
                  <a:pt x="17991" y="11966"/>
                </a:cubicBezTo>
                <a:cubicBezTo>
                  <a:pt x="18670" y="11978"/>
                  <a:pt x="19348" y="12073"/>
                  <a:pt x="20015" y="12050"/>
                </a:cubicBezTo>
                <a:cubicBezTo>
                  <a:pt x="21170" y="12026"/>
                  <a:pt x="22325" y="11978"/>
                  <a:pt x="23468" y="11931"/>
                </a:cubicBezTo>
                <a:cubicBezTo>
                  <a:pt x="23694" y="11931"/>
                  <a:pt x="23920" y="11954"/>
                  <a:pt x="24147" y="11954"/>
                </a:cubicBezTo>
                <a:cubicBezTo>
                  <a:pt x="24325" y="11954"/>
                  <a:pt x="24504" y="11919"/>
                  <a:pt x="24659" y="11871"/>
                </a:cubicBezTo>
                <a:cubicBezTo>
                  <a:pt x="24885" y="11812"/>
                  <a:pt x="25099" y="11728"/>
                  <a:pt x="25302" y="11633"/>
                </a:cubicBezTo>
                <a:cubicBezTo>
                  <a:pt x="25671" y="11490"/>
                  <a:pt x="25730" y="11180"/>
                  <a:pt x="25421" y="10907"/>
                </a:cubicBezTo>
                <a:cubicBezTo>
                  <a:pt x="25171" y="10680"/>
                  <a:pt x="24873" y="10526"/>
                  <a:pt x="24599" y="10323"/>
                </a:cubicBezTo>
                <a:cubicBezTo>
                  <a:pt x="23992" y="9847"/>
                  <a:pt x="23325" y="9657"/>
                  <a:pt x="22575" y="9895"/>
                </a:cubicBezTo>
                <a:cubicBezTo>
                  <a:pt x="22373" y="9966"/>
                  <a:pt x="22242" y="9871"/>
                  <a:pt x="22099" y="9752"/>
                </a:cubicBezTo>
                <a:cubicBezTo>
                  <a:pt x="22087" y="9395"/>
                  <a:pt x="22385" y="9252"/>
                  <a:pt x="22587" y="9073"/>
                </a:cubicBezTo>
                <a:cubicBezTo>
                  <a:pt x="22611" y="8942"/>
                  <a:pt x="22623" y="8835"/>
                  <a:pt x="22646" y="8716"/>
                </a:cubicBezTo>
                <a:cubicBezTo>
                  <a:pt x="22754" y="8394"/>
                  <a:pt x="22611" y="8168"/>
                  <a:pt x="22385" y="7942"/>
                </a:cubicBezTo>
                <a:cubicBezTo>
                  <a:pt x="22099" y="7644"/>
                  <a:pt x="21730" y="7525"/>
                  <a:pt x="21361" y="7454"/>
                </a:cubicBezTo>
                <a:cubicBezTo>
                  <a:pt x="20777" y="7335"/>
                  <a:pt x="20182" y="7275"/>
                  <a:pt x="19706" y="7752"/>
                </a:cubicBezTo>
                <a:cubicBezTo>
                  <a:pt x="19658" y="7799"/>
                  <a:pt x="19598" y="7859"/>
                  <a:pt x="19539" y="7859"/>
                </a:cubicBezTo>
                <a:cubicBezTo>
                  <a:pt x="19456" y="7859"/>
                  <a:pt x="19337" y="7859"/>
                  <a:pt x="19289" y="7799"/>
                </a:cubicBezTo>
                <a:cubicBezTo>
                  <a:pt x="19217" y="7728"/>
                  <a:pt x="19182" y="7609"/>
                  <a:pt x="19158" y="7501"/>
                </a:cubicBezTo>
                <a:cubicBezTo>
                  <a:pt x="19134" y="7454"/>
                  <a:pt x="19217" y="7382"/>
                  <a:pt x="19241" y="7323"/>
                </a:cubicBezTo>
                <a:cubicBezTo>
                  <a:pt x="19527" y="6692"/>
                  <a:pt x="19337" y="6025"/>
                  <a:pt x="18765" y="5763"/>
                </a:cubicBezTo>
                <a:cubicBezTo>
                  <a:pt x="17932" y="5370"/>
                  <a:pt x="17086" y="5263"/>
                  <a:pt x="16253" y="5775"/>
                </a:cubicBezTo>
                <a:cubicBezTo>
                  <a:pt x="15955" y="5954"/>
                  <a:pt x="15777" y="5882"/>
                  <a:pt x="15705" y="5561"/>
                </a:cubicBezTo>
                <a:cubicBezTo>
                  <a:pt x="15669" y="5418"/>
                  <a:pt x="15669" y="5251"/>
                  <a:pt x="15669" y="5085"/>
                </a:cubicBezTo>
                <a:cubicBezTo>
                  <a:pt x="15669" y="4954"/>
                  <a:pt x="15717" y="4811"/>
                  <a:pt x="15669" y="4692"/>
                </a:cubicBezTo>
                <a:cubicBezTo>
                  <a:pt x="15479" y="4037"/>
                  <a:pt x="15443" y="3334"/>
                  <a:pt x="15015" y="2763"/>
                </a:cubicBezTo>
                <a:cubicBezTo>
                  <a:pt x="14955" y="2679"/>
                  <a:pt x="14931" y="2560"/>
                  <a:pt x="14872" y="2465"/>
                </a:cubicBezTo>
                <a:cubicBezTo>
                  <a:pt x="14788" y="2346"/>
                  <a:pt x="14717" y="2227"/>
                  <a:pt x="14634" y="2144"/>
                </a:cubicBezTo>
                <a:cubicBezTo>
                  <a:pt x="14419" y="1929"/>
                  <a:pt x="14193" y="1739"/>
                  <a:pt x="13979" y="1548"/>
                </a:cubicBezTo>
                <a:cubicBezTo>
                  <a:pt x="13276" y="953"/>
                  <a:pt x="12455" y="727"/>
                  <a:pt x="11574" y="858"/>
                </a:cubicBezTo>
                <a:cubicBezTo>
                  <a:pt x="10835" y="977"/>
                  <a:pt x="10240" y="1382"/>
                  <a:pt x="9776" y="1977"/>
                </a:cubicBezTo>
                <a:cubicBezTo>
                  <a:pt x="9454" y="2394"/>
                  <a:pt x="9276" y="2882"/>
                  <a:pt x="9038" y="3334"/>
                </a:cubicBezTo>
                <a:cubicBezTo>
                  <a:pt x="8692" y="3989"/>
                  <a:pt x="8716" y="4668"/>
                  <a:pt x="8835" y="5370"/>
                </a:cubicBezTo>
                <a:cubicBezTo>
                  <a:pt x="9109" y="5704"/>
                  <a:pt x="8895" y="6025"/>
                  <a:pt x="8895" y="6370"/>
                </a:cubicBezTo>
                <a:cubicBezTo>
                  <a:pt x="8585" y="6394"/>
                  <a:pt x="8359" y="6311"/>
                  <a:pt x="8157" y="6156"/>
                </a:cubicBezTo>
                <a:cubicBezTo>
                  <a:pt x="7990" y="6037"/>
                  <a:pt x="7847" y="5906"/>
                  <a:pt x="7668" y="5787"/>
                </a:cubicBezTo>
                <a:cubicBezTo>
                  <a:pt x="7311" y="5549"/>
                  <a:pt x="6930" y="5430"/>
                  <a:pt x="6502" y="5549"/>
                </a:cubicBezTo>
                <a:cubicBezTo>
                  <a:pt x="6323" y="5596"/>
                  <a:pt x="6192" y="5704"/>
                  <a:pt x="6121" y="5894"/>
                </a:cubicBezTo>
                <a:cubicBezTo>
                  <a:pt x="5942" y="6382"/>
                  <a:pt x="5894" y="6859"/>
                  <a:pt x="6085" y="7347"/>
                </a:cubicBezTo>
                <a:cubicBezTo>
                  <a:pt x="6133" y="7490"/>
                  <a:pt x="6180" y="7609"/>
                  <a:pt x="6240" y="77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7438140" y="350100"/>
            <a:ext cx="912982" cy="439590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23"/>
                </a:moveTo>
                <a:cubicBezTo>
                  <a:pt x="20456" y="6835"/>
                  <a:pt x="20849" y="6846"/>
                  <a:pt x="21253" y="6858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9" y="8501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1"/>
                  <a:pt x="25123" y="12359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1"/>
                  <a:pt x="21480" y="12573"/>
                  <a:pt x="20872" y="12621"/>
                </a:cubicBezTo>
                <a:cubicBezTo>
                  <a:pt x="20015" y="12692"/>
                  <a:pt x="19158" y="12669"/>
                  <a:pt x="18313" y="12573"/>
                </a:cubicBezTo>
                <a:cubicBezTo>
                  <a:pt x="17694" y="12502"/>
                  <a:pt x="17098" y="12490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2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90"/>
                  <a:pt x="4442" y="12466"/>
                </a:cubicBezTo>
                <a:cubicBezTo>
                  <a:pt x="4144" y="12454"/>
                  <a:pt x="3858" y="12442"/>
                  <a:pt x="3561" y="12430"/>
                </a:cubicBezTo>
                <a:cubicBezTo>
                  <a:pt x="3442" y="12430"/>
                  <a:pt x="3335" y="12430"/>
                  <a:pt x="3216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8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704"/>
                </a:cubicBezTo>
                <a:cubicBezTo>
                  <a:pt x="60" y="10537"/>
                  <a:pt x="1" y="10347"/>
                  <a:pt x="1" y="10133"/>
                </a:cubicBezTo>
                <a:cubicBezTo>
                  <a:pt x="13" y="9787"/>
                  <a:pt x="13" y="9454"/>
                  <a:pt x="37" y="9121"/>
                </a:cubicBezTo>
                <a:cubicBezTo>
                  <a:pt x="37" y="9049"/>
                  <a:pt x="37" y="8978"/>
                  <a:pt x="60" y="8930"/>
                </a:cubicBezTo>
                <a:cubicBezTo>
                  <a:pt x="358" y="8454"/>
                  <a:pt x="537" y="7906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94"/>
                  <a:pt x="2918" y="6894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54"/>
                  <a:pt x="4466" y="6954"/>
                  <a:pt x="4692" y="6977"/>
                </a:cubicBezTo>
                <a:cubicBezTo>
                  <a:pt x="4918" y="7025"/>
                  <a:pt x="5121" y="7096"/>
                  <a:pt x="5371" y="7168"/>
                </a:cubicBezTo>
                <a:cubicBezTo>
                  <a:pt x="5371" y="7073"/>
                  <a:pt x="5394" y="6989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3"/>
                  <a:pt x="6430" y="4644"/>
                  <a:pt x="6895" y="4763"/>
                </a:cubicBezTo>
                <a:cubicBezTo>
                  <a:pt x="7323" y="4870"/>
                  <a:pt x="7776" y="4989"/>
                  <a:pt x="8097" y="5287"/>
                </a:cubicBezTo>
                <a:cubicBezTo>
                  <a:pt x="8288" y="5191"/>
                  <a:pt x="8204" y="5072"/>
                  <a:pt x="8192" y="4989"/>
                </a:cubicBezTo>
                <a:cubicBezTo>
                  <a:pt x="8085" y="4334"/>
                  <a:pt x="8157" y="3691"/>
                  <a:pt x="8407" y="3060"/>
                </a:cubicBezTo>
                <a:cubicBezTo>
                  <a:pt x="8621" y="2560"/>
                  <a:pt x="8847" y="2072"/>
                  <a:pt x="9181" y="1632"/>
                </a:cubicBezTo>
                <a:cubicBezTo>
                  <a:pt x="9585" y="1131"/>
                  <a:pt x="10097" y="762"/>
                  <a:pt x="10657" y="477"/>
                </a:cubicBezTo>
                <a:cubicBezTo>
                  <a:pt x="10836" y="381"/>
                  <a:pt x="11050" y="369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0"/>
                  <a:pt x="13276" y="310"/>
                  <a:pt x="14038" y="858"/>
                </a:cubicBezTo>
                <a:cubicBezTo>
                  <a:pt x="14419" y="1143"/>
                  <a:pt x="14776" y="1429"/>
                  <a:pt x="15098" y="1798"/>
                </a:cubicBezTo>
                <a:cubicBezTo>
                  <a:pt x="15717" y="2548"/>
                  <a:pt x="16003" y="3406"/>
                  <a:pt x="16170" y="4334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1"/>
                </a:cubicBezTo>
                <a:cubicBezTo>
                  <a:pt x="17717" y="4703"/>
                  <a:pt x="18444" y="4941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23"/>
                </a:cubicBezTo>
                <a:close/>
                <a:moveTo>
                  <a:pt x="6252" y="7751"/>
                </a:moveTo>
                <a:cubicBezTo>
                  <a:pt x="6025" y="7906"/>
                  <a:pt x="5847" y="7918"/>
                  <a:pt x="5716" y="7751"/>
                </a:cubicBezTo>
                <a:cubicBezTo>
                  <a:pt x="5609" y="7608"/>
                  <a:pt x="5466" y="7585"/>
                  <a:pt x="5299" y="7573"/>
                </a:cubicBezTo>
                <a:cubicBezTo>
                  <a:pt x="4335" y="7489"/>
                  <a:pt x="3346" y="7489"/>
                  <a:pt x="2394" y="7680"/>
                </a:cubicBezTo>
                <a:cubicBezTo>
                  <a:pt x="1822" y="7799"/>
                  <a:pt x="1322" y="8109"/>
                  <a:pt x="1013" y="8668"/>
                </a:cubicBezTo>
                <a:cubicBezTo>
                  <a:pt x="775" y="9061"/>
                  <a:pt x="727" y="9502"/>
                  <a:pt x="763" y="9894"/>
                </a:cubicBezTo>
                <a:cubicBezTo>
                  <a:pt x="810" y="10406"/>
                  <a:pt x="989" y="10918"/>
                  <a:pt x="1525" y="11180"/>
                </a:cubicBezTo>
                <a:cubicBezTo>
                  <a:pt x="1703" y="11264"/>
                  <a:pt x="1846" y="11418"/>
                  <a:pt x="2037" y="11549"/>
                </a:cubicBezTo>
                <a:cubicBezTo>
                  <a:pt x="2430" y="11478"/>
                  <a:pt x="2811" y="11514"/>
                  <a:pt x="3204" y="11716"/>
                </a:cubicBezTo>
                <a:cubicBezTo>
                  <a:pt x="3394" y="11823"/>
                  <a:pt x="3632" y="11823"/>
                  <a:pt x="3858" y="11835"/>
                </a:cubicBezTo>
                <a:cubicBezTo>
                  <a:pt x="4525" y="11871"/>
                  <a:pt x="5216" y="11859"/>
                  <a:pt x="5883" y="11835"/>
                </a:cubicBezTo>
                <a:cubicBezTo>
                  <a:pt x="7002" y="11788"/>
                  <a:pt x="8097" y="11776"/>
                  <a:pt x="9216" y="11764"/>
                </a:cubicBezTo>
                <a:cubicBezTo>
                  <a:pt x="10062" y="11740"/>
                  <a:pt x="10931" y="11645"/>
                  <a:pt x="11788" y="11716"/>
                </a:cubicBezTo>
                <a:cubicBezTo>
                  <a:pt x="12455" y="11776"/>
                  <a:pt x="13133" y="11799"/>
                  <a:pt x="13812" y="11859"/>
                </a:cubicBezTo>
                <a:cubicBezTo>
                  <a:pt x="14300" y="11907"/>
                  <a:pt x="14788" y="11966"/>
                  <a:pt x="15300" y="11954"/>
                </a:cubicBezTo>
                <a:cubicBezTo>
                  <a:pt x="16205" y="11907"/>
                  <a:pt x="17122" y="11919"/>
                  <a:pt x="18015" y="11954"/>
                </a:cubicBezTo>
                <a:cubicBezTo>
                  <a:pt x="18682" y="11966"/>
                  <a:pt x="19360" y="12061"/>
                  <a:pt x="20027" y="12038"/>
                </a:cubicBezTo>
                <a:cubicBezTo>
                  <a:pt x="21182" y="12014"/>
                  <a:pt x="22337" y="11966"/>
                  <a:pt x="23492" y="11919"/>
                </a:cubicBezTo>
                <a:cubicBezTo>
                  <a:pt x="23706" y="11919"/>
                  <a:pt x="23932" y="11942"/>
                  <a:pt x="24159" y="11942"/>
                </a:cubicBezTo>
                <a:cubicBezTo>
                  <a:pt x="24337" y="11942"/>
                  <a:pt x="24516" y="11907"/>
                  <a:pt x="24682" y="11859"/>
                </a:cubicBezTo>
                <a:cubicBezTo>
                  <a:pt x="24897" y="11799"/>
                  <a:pt x="25111" y="11716"/>
                  <a:pt x="25314" y="11621"/>
                </a:cubicBezTo>
                <a:cubicBezTo>
                  <a:pt x="25683" y="11478"/>
                  <a:pt x="25754" y="11168"/>
                  <a:pt x="25433" y="10895"/>
                </a:cubicBezTo>
                <a:cubicBezTo>
                  <a:pt x="25183" y="10668"/>
                  <a:pt x="24885" y="10514"/>
                  <a:pt x="24611" y="10311"/>
                </a:cubicBezTo>
                <a:cubicBezTo>
                  <a:pt x="24004" y="9835"/>
                  <a:pt x="23337" y="9644"/>
                  <a:pt x="22599" y="9883"/>
                </a:cubicBezTo>
                <a:cubicBezTo>
                  <a:pt x="22385" y="9954"/>
                  <a:pt x="22254" y="9859"/>
                  <a:pt x="22111" y="9740"/>
                </a:cubicBezTo>
                <a:cubicBezTo>
                  <a:pt x="22099" y="9382"/>
                  <a:pt x="22396" y="9240"/>
                  <a:pt x="22611" y="9061"/>
                </a:cubicBezTo>
                <a:cubicBezTo>
                  <a:pt x="22623" y="8930"/>
                  <a:pt x="22635" y="8823"/>
                  <a:pt x="22670" y="8704"/>
                </a:cubicBezTo>
                <a:cubicBezTo>
                  <a:pt x="22777" y="8382"/>
                  <a:pt x="22623" y="8156"/>
                  <a:pt x="22396" y="7930"/>
                </a:cubicBezTo>
                <a:cubicBezTo>
                  <a:pt x="22111" y="7632"/>
                  <a:pt x="21742" y="7513"/>
                  <a:pt x="21373" y="7442"/>
                </a:cubicBezTo>
                <a:cubicBezTo>
                  <a:pt x="20789" y="7323"/>
                  <a:pt x="20194" y="7263"/>
                  <a:pt x="19718" y="7739"/>
                </a:cubicBezTo>
                <a:cubicBezTo>
                  <a:pt x="19682" y="7787"/>
                  <a:pt x="19622" y="7847"/>
                  <a:pt x="19563" y="7847"/>
                </a:cubicBezTo>
                <a:cubicBezTo>
                  <a:pt x="19468" y="7847"/>
                  <a:pt x="19348" y="7847"/>
                  <a:pt x="19301" y="7787"/>
                </a:cubicBezTo>
                <a:cubicBezTo>
                  <a:pt x="19229" y="7716"/>
                  <a:pt x="19206" y="7597"/>
                  <a:pt x="19170" y="7489"/>
                </a:cubicBezTo>
                <a:cubicBezTo>
                  <a:pt x="19158" y="7442"/>
                  <a:pt x="19229" y="7370"/>
                  <a:pt x="19253" y="7311"/>
                </a:cubicBezTo>
                <a:cubicBezTo>
                  <a:pt x="19539" y="6680"/>
                  <a:pt x="19348" y="6013"/>
                  <a:pt x="18777" y="5751"/>
                </a:cubicBezTo>
                <a:cubicBezTo>
                  <a:pt x="17944" y="5358"/>
                  <a:pt x="17098" y="5251"/>
                  <a:pt x="16265" y="5763"/>
                </a:cubicBezTo>
                <a:cubicBezTo>
                  <a:pt x="15967" y="5942"/>
                  <a:pt x="15789" y="5870"/>
                  <a:pt x="15717" y="5549"/>
                </a:cubicBezTo>
                <a:cubicBezTo>
                  <a:pt x="15681" y="5406"/>
                  <a:pt x="15681" y="5239"/>
                  <a:pt x="15681" y="5072"/>
                </a:cubicBezTo>
                <a:cubicBezTo>
                  <a:pt x="15681" y="4941"/>
                  <a:pt x="15729" y="4799"/>
                  <a:pt x="15681" y="4680"/>
                </a:cubicBezTo>
                <a:cubicBezTo>
                  <a:pt x="15491" y="4025"/>
                  <a:pt x="15467" y="3322"/>
                  <a:pt x="15027" y="2751"/>
                </a:cubicBezTo>
                <a:cubicBezTo>
                  <a:pt x="14967" y="2667"/>
                  <a:pt x="14943" y="2548"/>
                  <a:pt x="14884" y="2453"/>
                </a:cubicBezTo>
                <a:cubicBezTo>
                  <a:pt x="14812" y="2334"/>
                  <a:pt x="14729" y="2215"/>
                  <a:pt x="14646" y="2132"/>
                </a:cubicBezTo>
                <a:cubicBezTo>
                  <a:pt x="14431" y="1917"/>
                  <a:pt x="14217" y="1727"/>
                  <a:pt x="13991" y="1536"/>
                </a:cubicBezTo>
                <a:cubicBezTo>
                  <a:pt x="13288" y="941"/>
                  <a:pt x="12467" y="715"/>
                  <a:pt x="11598" y="846"/>
                </a:cubicBezTo>
                <a:cubicBezTo>
                  <a:pt x="10847" y="965"/>
                  <a:pt x="10252" y="1370"/>
                  <a:pt x="9788" y="1965"/>
                </a:cubicBezTo>
                <a:cubicBezTo>
                  <a:pt x="9466" y="2382"/>
                  <a:pt x="9288" y="2870"/>
                  <a:pt x="9050" y="3322"/>
                </a:cubicBezTo>
                <a:cubicBezTo>
                  <a:pt x="8704" y="3977"/>
                  <a:pt x="8740" y="4656"/>
                  <a:pt x="8859" y="5358"/>
                </a:cubicBezTo>
                <a:cubicBezTo>
                  <a:pt x="9121" y="5692"/>
                  <a:pt x="8919" y="6013"/>
                  <a:pt x="8919" y="6358"/>
                </a:cubicBezTo>
                <a:cubicBezTo>
                  <a:pt x="8609" y="6382"/>
                  <a:pt x="8383" y="6299"/>
                  <a:pt x="8169" y="6144"/>
                </a:cubicBezTo>
                <a:cubicBezTo>
                  <a:pt x="8014" y="6025"/>
                  <a:pt x="7859" y="5894"/>
                  <a:pt x="7680" y="5775"/>
                </a:cubicBezTo>
                <a:cubicBezTo>
                  <a:pt x="7323" y="5537"/>
                  <a:pt x="6954" y="5418"/>
                  <a:pt x="6525" y="5537"/>
                </a:cubicBezTo>
                <a:cubicBezTo>
                  <a:pt x="6335" y="5584"/>
                  <a:pt x="6204" y="5692"/>
                  <a:pt x="6133" y="5882"/>
                </a:cubicBezTo>
                <a:cubicBezTo>
                  <a:pt x="5954" y="6370"/>
                  <a:pt x="5906" y="6846"/>
                  <a:pt x="6109" y="7335"/>
                </a:cubicBezTo>
                <a:cubicBezTo>
                  <a:pt x="6133" y="7477"/>
                  <a:pt x="6192" y="7608"/>
                  <a:pt x="6252" y="77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 rot="517110">
            <a:off x="6330954" y="1596392"/>
            <a:ext cx="1052219" cy="766449"/>
            <a:chOff x="6256718" y="405594"/>
            <a:chExt cx="1534358" cy="1191704"/>
          </a:xfrm>
        </p:grpSpPr>
        <p:sp>
          <p:nvSpPr>
            <p:cNvPr id="66" name="Google Shape;66;p15"/>
            <p:cNvSpPr/>
            <p:nvPr/>
          </p:nvSpPr>
          <p:spPr>
            <a:xfrm>
              <a:off x="6807617" y="417543"/>
              <a:ext cx="584320" cy="414447"/>
            </a:xfrm>
            <a:custGeom>
              <a:avLst/>
              <a:gdLst/>
              <a:ahLst/>
              <a:cxnLst/>
              <a:rect l="l" t="t" r="r" b="b"/>
              <a:pathLst>
                <a:path w="16872" h="11967" extrusionOk="0">
                  <a:moveTo>
                    <a:pt x="9906" y="11895"/>
                  </a:moveTo>
                  <a:cubicBezTo>
                    <a:pt x="9359" y="11967"/>
                    <a:pt x="8858" y="11800"/>
                    <a:pt x="8358" y="11764"/>
                  </a:cubicBezTo>
                  <a:cubicBezTo>
                    <a:pt x="7965" y="11717"/>
                    <a:pt x="7549" y="11645"/>
                    <a:pt x="7144" y="11586"/>
                  </a:cubicBezTo>
                  <a:cubicBezTo>
                    <a:pt x="7013" y="11562"/>
                    <a:pt x="6882" y="11538"/>
                    <a:pt x="6751" y="11502"/>
                  </a:cubicBezTo>
                  <a:cubicBezTo>
                    <a:pt x="6322" y="11431"/>
                    <a:pt x="5894" y="11383"/>
                    <a:pt x="5477" y="11300"/>
                  </a:cubicBezTo>
                  <a:cubicBezTo>
                    <a:pt x="5060" y="11205"/>
                    <a:pt x="4644" y="11086"/>
                    <a:pt x="4227" y="10967"/>
                  </a:cubicBezTo>
                  <a:cubicBezTo>
                    <a:pt x="4132" y="10943"/>
                    <a:pt x="4048" y="10883"/>
                    <a:pt x="3953" y="10871"/>
                  </a:cubicBezTo>
                  <a:cubicBezTo>
                    <a:pt x="3465" y="10824"/>
                    <a:pt x="3024" y="10645"/>
                    <a:pt x="2548" y="10538"/>
                  </a:cubicBezTo>
                  <a:cubicBezTo>
                    <a:pt x="2286" y="10490"/>
                    <a:pt x="2024" y="10514"/>
                    <a:pt x="1750" y="10466"/>
                  </a:cubicBezTo>
                  <a:cubicBezTo>
                    <a:pt x="1215" y="10371"/>
                    <a:pt x="679" y="10276"/>
                    <a:pt x="167" y="10169"/>
                  </a:cubicBezTo>
                  <a:cubicBezTo>
                    <a:pt x="119" y="10157"/>
                    <a:pt x="72" y="10121"/>
                    <a:pt x="24" y="10097"/>
                  </a:cubicBezTo>
                  <a:cubicBezTo>
                    <a:pt x="0" y="9954"/>
                    <a:pt x="72" y="9895"/>
                    <a:pt x="167" y="9871"/>
                  </a:cubicBezTo>
                  <a:cubicBezTo>
                    <a:pt x="596" y="9752"/>
                    <a:pt x="905" y="9419"/>
                    <a:pt x="1298" y="9240"/>
                  </a:cubicBezTo>
                  <a:cubicBezTo>
                    <a:pt x="1477" y="9157"/>
                    <a:pt x="1655" y="9038"/>
                    <a:pt x="1834" y="8942"/>
                  </a:cubicBezTo>
                  <a:cubicBezTo>
                    <a:pt x="2036" y="8847"/>
                    <a:pt x="2227" y="8740"/>
                    <a:pt x="2405" y="8609"/>
                  </a:cubicBezTo>
                  <a:cubicBezTo>
                    <a:pt x="2608" y="8454"/>
                    <a:pt x="2822" y="8371"/>
                    <a:pt x="3036" y="8228"/>
                  </a:cubicBezTo>
                  <a:cubicBezTo>
                    <a:pt x="3536" y="7919"/>
                    <a:pt x="4060" y="7621"/>
                    <a:pt x="4536" y="7252"/>
                  </a:cubicBezTo>
                  <a:cubicBezTo>
                    <a:pt x="5060" y="6847"/>
                    <a:pt x="5596" y="6478"/>
                    <a:pt x="6144" y="6109"/>
                  </a:cubicBezTo>
                  <a:cubicBezTo>
                    <a:pt x="6894" y="5585"/>
                    <a:pt x="7680" y="5097"/>
                    <a:pt x="8466" y="4632"/>
                  </a:cubicBezTo>
                  <a:cubicBezTo>
                    <a:pt x="8573" y="4573"/>
                    <a:pt x="8692" y="4537"/>
                    <a:pt x="8763" y="4466"/>
                  </a:cubicBezTo>
                  <a:cubicBezTo>
                    <a:pt x="9168" y="4049"/>
                    <a:pt x="9704" y="3847"/>
                    <a:pt x="10168" y="3549"/>
                  </a:cubicBezTo>
                  <a:cubicBezTo>
                    <a:pt x="10549" y="3287"/>
                    <a:pt x="10918" y="2989"/>
                    <a:pt x="11323" y="2751"/>
                  </a:cubicBezTo>
                  <a:cubicBezTo>
                    <a:pt x="11752" y="2501"/>
                    <a:pt x="12133" y="2132"/>
                    <a:pt x="12633" y="1977"/>
                  </a:cubicBezTo>
                  <a:cubicBezTo>
                    <a:pt x="12704" y="1965"/>
                    <a:pt x="12764" y="1906"/>
                    <a:pt x="12823" y="1858"/>
                  </a:cubicBezTo>
                  <a:cubicBezTo>
                    <a:pt x="13430" y="1489"/>
                    <a:pt x="14014" y="1084"/>
                    <a:pt x="14657" y="751"/>
                  </a:cubicBezTo>
                  <a:cubicBezTo>
                    <a:pt x="15252" y="430"/>
                    <a:pt x="15836" y="60"/>
                    <a:pt x="16550" y="1"/>
                  </a:cubicBezTo>
                  <a:cubicBezTo>
                    <a:pt x="16812" y="239"/>
                    <a:pt x="16871" y="513"/>
                    <a:pt x="16764" y="870"/>
                  </a:cubicBezTo>
                  <a:cubicBezTo>
                    <a:pt x="16586" y="1465"/>
                    <a:pt x="16240" y="1942"/>
                    <a:pt x="15907" y="2442"/>
                  </a:cubicBezTo>
                  <a:cubicBezTo>
                    <a:pt x="15490" y="3085"/>
                    <a:pt x="15074" y="3739"/>
                    <a:pt x="14669" y="4394"/>
                  </a:cubicBezTo>
                  <a:cubicBezTo>
                    <a:pt x="14657" y="4406"/>
                    <a:pt x="14657" y="4442"/>
                    <a:pt x="14645" y="4442"/>
                  </a:cubicBezTo>
                  <a:cubicBezTo>
                    <a:pt x="14300" y="4751"/>
                    <a:pt x="14121" y="5168"/>
                    <a:pt x="13859" y="5525"/>
                  </a:cubicBezTo>
                  <a:cubicBezTo>
                    <a:pt x="13561" y="5906"/>
                    <a:pt x="13299" y="6323"/>
                    <a:pt x="13049" y="6740"/>
                  </a:cubicBezTo>
                  <a:cubicBezTo>
                    <a:pt x="12811" y="7145"/>
                    <a:pt x="12537" y="7538"/>
                    <a:pt x="12287" y="7919"/>
                  </a:cubicBezTo>
                  <a:cubicBezTo>
                    <a:pt x="11692" y="8823"/>
                    <a:pt x="11097" y="9752"/>
                    <a:pt x="10561" y="10693"/>
                  </a:cubicBezTo>
                  <a:cubicBezTo>
                    <a:pt x="10430" y="10931"/>
                    <a:pt x="10168" y="11121"/>
                    <a:pt x="10263" y="11443"/>
                  </a:cubicBezTo>
                  <a:cubicBezTo>
                    <a:pt x="10121" y="11609"/>
                    <a:pt x="10013" y="11740"/>
                    <a:pt x="9906" y="11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7177076" y="1194419"/>
              <a:ext cx="25178" cy="76711"/>
            </a:xfrm>
            <a:custGeom>
              <a:avLst/>
              <a:gdLst/>
              <a:ahLst/>
              <a:cxnLst/>
              <a:rect l="l" t="t" r="r" b="b"/>
              <a:pathLst>
                <a:path w="727" h="2215" extrusionOk="0">
                  <a:moveTo>
                    <a:pt x="524" y="2215"/>
                  </a:moveTo>
                  <a:cubicBezTo>
                    <a:pt x="298" y="1905"/>
                    <a:pt x="393" y="1512"/>
                    <a:pt x="286" y="1179"/>
                  </a:cubicBezTo>
                  <a:cubicBezTo>
                    <a:pt x="179" y="822"/>
                    <a:pt x="107" y="465"/>
                    <a:pt x="0" y="60"/>
                  </a:cubicBezTo>
                  <a:cubicBezTo>
                    <a:pt x="72" y="48"/>
                    <a:pt x="155" y="0"/>
                    <a:pt x="215" y="12"/>
                  </a:cubicBezTo>
                  <a:cubicBezTo>
                    <a:pt x="405" y="60"/>
                    <a:pt x="548" y="167"/>
                    <a:pt x="643" y="346"/>
                  </a:cubicBezTo>
                  <a:cubicBezTo>
                    <a:pt x="691" y="441"/>
                    <a:pt x="726" y="548"/>
                    <a:pt x="726" y="667"/>
                  </a:cubicBezTo>
                  <a:cubicBezTo>
                    <a:pt x="726" y="1131"/>
                    <a:pt x="703" y="1584"/>
                    <a:pt x="691" y="2048"/>
                  </a:cubicBezTo>
                  <a:cubicBezTo>
                    <a:pt x="691" y="2108"/>
                    <a:pt x="667" y="2203"/>
                    <a:pt x="524" y="2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220367" y="1360170"/>
              <a:ext cx="13645" cy="49524"/>
            </a:xfrm>
            <a:custGeom>
              <a:avLst/>
              <a:gdLst/>
              <a:ahLst/>
              <a:cxnLst/>
              <a:rect l="l" t="t" r="r" b="b"/>
              <a:pathLst>
                <a:path w="394" h="1430" extrusionOk="0">
                  <a:moveTo>
                    <a:pt x="358" y="1429"/>
                  </a:moveTo>
                  <a:cubicBezTo>
                    <a:pt x="155" y="929"/>
                    <a:pt x="12" y="501"/>
                    <a:pt x="0" y="1"/>
                  </a:cubicBezTo>
                  <a:cubicBezTo>
                    <a:pt x="334" y="334"/>
                    <a:pt x="393" y="524"/>
                    <a:pt x="358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224904" y="706620"/>
              <a:ext cx="21888" cy="36295"/>
            </a:xfrm>
            <a:custGeom>
              <a:avLst/>
              <a:gdLst/>
              <a:ahLst/>
              <a:cxnLst/>
              <a:rect l="l" t="t" r="r" b="b"/>
              <a:pathLst>
                <a:path w="632" h="1048" extrusionOk="0">
                  <a:moveTo>
                    <a:pt x="0" y="1048"/>
                  </a:moveTo>
                  <a:cubicBezTo>
                    <a:pt x="107" y="643"/>
                    <a:pt x="346" y="334"/>
                    <a:pt x="596" y="0"/>
                  </a:cubicBezTo>
                  <a:cubicBezTo>
                    <a:pt x="596" y="84"/>
                    <a:pt x="631" y="167"/>
                    <a:pt x="596" y="226"/>
                  </a:cubicBezTo>
                  <a:cubicBezTo>
                    <a:pt x="453" y="524"/>
                    <a:pt x="358" y="881"/>
                    <a:pt x="0" y="1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319728" y="577960"/>
              <a:ext cx="10355" cy="12398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298" y="24"/>
                  </a:moveTo>
                  <a:cubicBezTo>
                    <a:pt x="298" y="191"/>
                    <a:pt x="263" y="322"/>
                    <a:pt x="1" y="358"/>
                  </a:cubicBezTo>
                  <a:cubicBezTo>
                    <a:pt x="60" y="262"/>
                    <a:pt x="72" y="203"/>
                    <a:pt x="120" y="143"/>
                  </a:cubicBezTo>
                  <a:cubicBezTo>
                    <a:pt x="167" y="84"/>
                    <a:pt x="227" y="48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7329633" y="566428"/>
              <a:ext cx="8693" cy="123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1" y="333"/>
                  </a:moveTo>
                  <a:cubicBezTo>
                    <a:pt x="48" y="238"/>
                    <a:pt x="108" y="155"/>
                    <a:pt x="179" y="0"/>
                  </a:cubicBezTo>
                  <a:cubicBezTo>
                    <a:pt x="251" y="226"/>
                    <a:pt x="179" y="322"/>
                    <a:pt x="3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256718" y="405594"/>
              <a:ext cx="1534358" cy="1191704"/>
            </a:xfrm>
            <a:custGeom>
              <a:avLst/>
              <a:gdLst/>
              <a:ahLst/>
              <a:cxnLst/>
              <a:rect l="l" t="t" r="r" b="b"/>
              <a:pathLst>
                <a:path w="44304" h="34410" extrusionOk="0">
                  <a:moveTo>
                    <a:pt x="27599" y="26909"/>
                  </a:moveTo>
                  <a:cubicBezTo>
                    <a:pt x="27647" y="26944"/>
                    <a:pt x="27682" y="26968"/>
                    <a:pt x="27718" y="26968"/>
                  </a:cubicBezTo>
                  <a:cubicBezTo>
                    <a:pt x="28433" y="27135"/>
                    <a:pt x="28623" y="27694"/>
                    <a:pt x="28754" y="28314"/>
                  </a:cubicBezTo>
                  <a:cubicBezTo>
                    <a:pt x="28778" y="28492"/>
                    <a:pt x="28790" y="28683"/>
                    <a:pt x="28814" y="28873"/>
                  </a:cubicBezTo>
                  <a:cubicBezTo>
                    <a:pt x="28873" y="29349"/>
                    <a:pt x="28814" y="29814"/>
                    <a:pt x="28635" y="30266"/>
                  </a:cubicBezTo>
                  <a:cubicBezTo>
                    <a:pt x="28587" y="30361"/>
                    <a:pt x="28552" y="30481"/>
                    <a:pt x="28587" y="30588"/>
                  </a:cubicBezTo>
                  <a:cubicBezTo>
                    <a:pt x="28671" y="30945"/>
                    <a:pt x="28718" y="31314"/>
                    <a:pt x="28814" y="31695"/>
                  </a:cubicBezTo>
                  <a:cubicBezTo>
                    <a:pt x="28968" y="32302"/>
                    <a:pt x="29016" y="32909"/>
                    <a:pt x="28956" y="33529"/>
                  </a:cubicBezTo>
                  <a:cubicBezTo>
                    <a:pt x="28909" y="33933"/>
                    <a:pt x="28647" y="34207"/>
                    <a:pt x="28314" y="34410"/>
                  </a:cubicBezTo>
                  <a:cubicBezTo>
                    <a:pt x="27682" y="34231"/>
                    <a:pt x="27159" y="33910"/>
                    <a:pt x="26706" y="33433"/>
                  </a:cubicBezTo>
                  <a:cubicBezTo>
                    <a:pt x="26278" y="32981"/>
                    <a:pt x="25873" y="32517"/>
                    <a:pt x="25432" y="32100"/>
                  </a:cubicBezTo>
                  <a:cubicBezTo>
                    <a:pt x="24765" y="31469"/>
                    <a:pt x="24146" y="30778"/>
                    <a:pt x="23551" y="30076"/>
                  </a:cubicBezTo>
                  <a:cubicBezTo>
                    <a:pt x="22896" y="29302"/>
                    <a:pt x="22301" y="28504"/>
                    <a:pt x="21646" y="27718"/>
                  </a:cubicBezTo>
                  <a:cubicBezTo>
                    <a:pt x="21456" y="27492"/>
                    <a:pt x="21205" y="27373"/>
                    <a:pt x="21027" y="27147"/>
                  </a:cubicBezTo>
                  <a:cubicBezTo>
                    <a:pt x="20860" y="26944"/>
                    <a:pt x="20789" y="26659"/>
                    <a:pt x="20610" y="26480"/>
                  </a:cubicBezTo>
                  <a:cubicBezTo>
                    <a:pt x="20158" y="26016"/>
                    <a:pt x="19824" y="25480"/>
                    <a:pt x="19431" y="24980"/>
                  </a:cubicBezTo>
                  <a:cubicBezTo>
                    <a:pt x="19408" y="24944"/>
                    <a:pt x="19384" y="24920"/>
                    <a:pt x="19372" y="24885"/>
                  </a:cubicBezTo>
                  <a:cubicBezTo>
                    <a:pt x="19241" y="24647"/>
                    <a:pt x="18943" y="24539"/>
                    <a:pt x="18836" y="24242"/>
                  </a:cubicBezTo>
                  <a:cubicBezTo>
                    <a:pt x="18753" y="23992"/>
                    <a:pt x="18598" y="23742"/>
                    <a:pt x="18431" y="23515"/>
                  </a:cubicBezTo>
                  <a:cubicBezTo>
                    <a:pt x="18253" y="23277"/>
                    <a:pt x="18050" y="23075"/>
                    <a:pt x="17860" y="22837"/>
                  </a:cubicBezTo>
                  <a:cubicBezTo>
                    <a:pt x="17753" y="22718"/>
                    <a:pt x="17657" y="22611"/>
                    <a:pt x="17586" y="22480"/>
                  </a:cubicBezTo>
                  <a:cubicBezTo>
                    <a:pt x="17300" y="21956"/>
                    <a:pt x="16884" y="21551"/>
                    <a:pt x="16491" y="21134"/>
                  </a:cubicBezTo>
                  <a:cubicBezTo>
                    <a:pt x="16217" y="20848"/>
                    <a:pt x="15979" y="20539"/>
                    <a:pt x="15729" y="20229"/>
                  </a:cubicBezTo>
                  <a:cubicBezTo>
                    <a:pt x="15383" y="19813"/>
                    <a:pt x="15014" y="19408"/>
                    <a:pt x="14776" y="18908"/>
                  </a:cubicBezTo>
                  <a:cubicBezTo>
                    <a:pt x="14740" y="18848"/>
                    <a:pt x="14669" y="18801"/>
                    <a:pt x="14598" y="18789"/>
                  </a:cubicBezTo>
                  <a:cubicBezTo>
                    <a:pt x="14359" y="18705"/>
                    <a:pt x="14121" y="18646"/>
                    <a:pt x="13883" y="18610"/>
                  </a:cubicBezTo>
                  <a:cubicBezTo>
                    <a:pt x="13216" y="18491"/>
                    <a:pt x="12538" y="18396"/>
                    <a:pt x="11883" y="18277"/>
                  </a:cubicBezTo>
                  <a:cubicBezTo>
                    <a:pt x="11371" y="18193"/>
                    <a:pt x="10859" y="18074"/>
                    <a:pt x="10335" y="17979"/>
                  </a:cubicBezTo>
                  <a:cubicBezTo>
                    <a:pt x="9728" y="17860"/>
                    <a:pt x="9121" y="17777"/>
                    <a:pt x="8513" y="17658"/>
                  </a:cubicBezTo>
                  <a:cubicBezTo>
                    <a:pt x="8037" y="17562"/>
                    <a:pt x="7537" y="17455"/>
                    <a:pt x="7085" y="17324"/>
                  </a:cubicBezTo>
                  <a:cubicBezTo>
                    <a:pt x="6442" y="17134"/>
                    <a:pt x="5787" y="17062"/>
                    <a:pt x="5144" y="16907"/>
                  </a:cubicBezTo>
                  <a:cubicBezTo>
                    <a:pt x="5037" y="16884"/>
                    <a:pt x="4906" y="16884"/>
                    <a:pt x="4822" y="16836"/>
                  </a:cubicBezTo>
                  <a:cubicBezTo>
                    <a:pt x="4299" y="16586"/>
                    <a:pt x="3775" y="16312"/>
                    <a:pt x="3251" y="16062"/>
                  </a:cubicBezTo>
                  <a:cubicBezTo>
                    <a:pt x="2584" y="15729"/>
                    <a:pt x="2096" y="15169"/>
                    <a:pt x="1513" y="14717"/>
                  </a:cubicBezTo>
                  <a:cubicBezTo>
                    <a:pt x="1310" y="14574"/>
                    <a:pt x="1155" y="14336"/>
                    <a:pt x="1012" y="14121"/>
                  </a:cubicBezTo>
                  <a:cubicBezTo>
                    <a:pt x="679" y="13633"/>
                    <a:pt x="310" y="13157"/>
                    <a:pt x="143" y="12562"/>
                  </a:cubicBezTo>
                  <a:cubicBezTo>
                    <a:pt x="0" y="12038"/>
                    <a:pt x="60" y="11585"/>
                    <a:pt x="417" y="11133"/>
                  </a:cubicBezTo>
                  <a:cubicBezTo>
                    <a:pt x="691" y="10788"/>
                    <a:pt x="1024" y="10526"/>
                    <a:pt x="1453" y="10407"/>
                  </a:cubicBezTo>
                  <a:cubicBezTo>
                    <a:pt x="1822" y="10299"/>
                    <a:pt x="2203" y="10180"/>
                    <a:pt x="2596" y="10169"/>
                  </a:cubicBezTo>
                  <a:cubicBezTo>
                    <a:pt x="3298" y="10133"/>
                    <a:pt x="3989" y="10049"/>
                    <a:pt x="4668" y="9990"/>
                  </a:cubicBezTo>
                  <a:cubicBezTo>
                    <a:pt x="4906" y="9978"/>
                    <a:pt x="5156" y="9954"/>
                    <a:pt x="5394" y="9954"/>
                  </a:cubicBezTo>
                  <a:cubicBezTo>
                    <a:pt x="5715" y="9942"/>
                    <a:pt x="6037" y="9942"/>
                    <a:pt x="6346" y="9942"/>
                  </a:cubicBezTo>
                  <a:cubicBezTo>
                    <a:pt x="6585" y="9942"/>
                    <a:pt x="6847" y="9954"/>
                    <a:pt x="7085" y="9954"/>
                  </a:cubicBezTo>
                  <a:cubicBezTo>
                    <a:pt x="7537" y="9954"/>
                    <a:pt x="8013" y="9954"/>
                    <a:pt x="8478" y="9978"/>
                  </a:cubicBezTo>
                  <a:cubicBezTo>
                    <a:pt x="8942" y="9990"/>
                    <a:pt x="9418" y="10038"/>
                    <a:pt x="9883" y="10061"/>
                  </a:cubicBezTo>
                  <a:cubicBezTo>
                    <a:pt x="9954" y="10061"/>
                    <a:pt x="10026" y="10061"/>
                    <a:pt x="10097" y="10049"/>
                  </a:cubicBezTo>
                  <a:cubicBezTo>
                    <a:pt x="10180" y="10038"/>
                    <a:pt x="10264" y="9990"/>
                    <a:pt x="10323" y="10014"/>
                  </a:cubicBezTo>
                  <a:cubicBezTo>
                    <a:pt x="10776" y="10192"/>
                    <a:pt x="11252" y="10073"/>
                    <a:pt x="11704" y="10180"/>
                  </a:cubicBezTo>
                  <a:cubicBezTo>
                    <a:pt x="12121" y="10276"/>
                    <a:pt x="12573" y="10276"/>
                    <a:pt x="13002" y="10311"/>
                  </a:cubicBezTo>
                  <a:cubicBezTo>
                    <a:pt x="13240" y="10347"/>
                    <a:pt x="13490" y="10335"/>
                    <a:pt x="13728" y="10395"/>
                  </a:cubicBezTo>
                  <a:cubicBezTo>
                    <a:pt x="14288" y="10514"/>
                    <a:pt x="14788" y="10347"/>
                    <a:pt x="15252" y="10109"/>
                  </a:cubicBezTo>
                  <a:cubicBezTo>
                    <a:pt x="15562" y="9942"/>
                    <a:pt x="15848" y="9716"/>
                    <a:pt x="16145" y="9514"/>
                  </a:cubicBezTo>
                  <a:cubicBezTo>
                    <a:pt x="16753" y="9097"/>
                    <a:pt x="17360" y="8704"/>
                    <a:pt x="18050" y="8430"/>
                  </a:cubicBezTo>
                  <a:cubicBezTo>
                    <a:pt x="18157" y="8383"/>
                    <a:pt x="18253" y="8323"/>
                    <a:pt x="18336" y="8252"/>
                  </a:cubicBezTo>
                  <a:cubicBezTo>
                    <a:pt x="18753" y="7835"/>
                    <a:pt x="19253" y="7549"/>
                    <a:pt x="19777" y="7263"/>
                  </a:cubicBezTo>
                  <a:cubicBezTo>
                    <a:pt x="20039" y="7121"/>
                    <a:pt x="20265" y="6859"/>
                    <a:pt x="20503" y="6656"/>
                  </a:cubicBezTo>
                  <a:cubicBezTo>
                    <a:pt x="20658" y="6501"/>
                    <a:pt x="20801" y="6370"/>
                    <a:pt x="21015" y="6311"/>
                  </a:cubicBezTo>
                  <a:cubicBezTo>
                    <a:pt x="21134" y="6263"/>
                    <a:pt x="21229" y="6180"/>
                    <a:pt x="21336" y="6109"/>
                  </a:cubicBezTo>
                  <a:cubicBezTo>
                    <a:pt x="21563" y="5954"/>
                    <a:pt x="21741" y="5763"/>
                    <a:pt x="22003" y="5692"/>
                  </a:cubicBezTo>
                  <a:cubicBezTo>
                    <a:pt x="22408" y="5251"/>
                    <a:pt x="23039" y="5132"/>
                    <a:pt x="23420" y="4680"/>
                  </a:cubicBezTo>
                  <a:cubicBezTo>
                    <a:pt x="23480" y="4585"/>
                    <a:pt x="23599" y="4525"/>
                    <a:pt x="23706" y="4501"/>
                  </a:cubicBezTo>
                  <a:cubicBezTo>
                    <a:pt x="23992" y="4442"/>
                    <a:pt x="24230" y="4275"/>
                    <a:pt x="24468" y="4120"/>
                  </a:cubicBezTo>
                  <a:cubicBezTo>
                    <a:pt x="24980" y="3787"/>
                    <a:pt x="25551" y="3513"/>
                    <a:pt x="26039" y="3144"/>
                  </a:cubicBezTo>
                  <a:cubicBezTo>
                    <a:pt x="26516" y="2775"/>
                    <a:pt x="27051" y="2501"/>
                    <a:pt x="27563" y="2191"/>
                  </a:cubicBezTo>
                  <a:cubicBezTo>
                    <a:pt x="28040" y="1894"/>
                    <a:pt x="28516" y="1560"/>
                    <a:pt x="29064" y="1417"/>
                  </a:cubicBezTo>
                  <a:cubicBezTo>
                    <a:pt x="29206" y="1370"/>
                    <a:pt x="29349" y="1310"/>
                    <a:pt x="29468" y="1227"/>
                  </a:cubicBezTo>
                  <a:cubicBezTo>
                    <a:pt x="29968" y="870"/>
                    <a:pt x="30564" y="667"/>
                    <a:pt x="31100" y="358"/>
                  </a:cubicBezTo>
                  <a:cubicBezTo>
                    <a:pt x="31588" y="60"/>
                    <a:pt x="32124" y="48"/>
                    <a:pt x="32683" y="1"/>
                  </a:cubicBezTo>
                  <a:cubicBezTo>
                    <a:pt x="32743" y="1"/>
                    <a:pt x="32826" y="48"/>
                    <a:pt x="32874" y="108"/>
                  </a:cubicBezTo>
                  <a:cubicBezTo>
                    <a:pt x="33076" y="453"/>
                    <a:pt x="33231" y="786"/>
                    <a:pt x="33076" y="1227"/>
                  </a:cubicBezTo>
                  <a:cubicBezTo>
                    <a:pt x="32874" y="1798"/>
                    <a:pt x="32647" y="2370"/>
                    <a:pt x="32290" y="2894"/>
                  </a:cubicBezTo>
                  <a:cubicBezTo>
                    <a:pt x="32004" y="3287"/>
                    <a:pt x="31814" y="3739"/>
                    <a:pt x="31564" y="4204"/>
                  </a:cubicBezTo>
                  <a:cubicBezTo>
                    <a:pt x="31588" y="4346"/>
                    <a:pt x="31647" y="4537"/>
                    <a:pt x="31683" y="4715"/>
                  </a:cubicBezTo>
                  <a:cubicBezTo>
                    <a:pt x="31731" y="4954"/>
                    <a:pt x="31695" y="5168"/>
                    <a:pt x="31528" y="5358"/>
                  </a:cubicBezTo>
                  <a:cubicBezTo>
                    <a:pt x="31254" y="5692"/>
                    <a:pt x="30981" y="6025"/>
                    <a:pt x="30695" y="6359"/>
                  </a:cubicBezTo>
                  <a:cubicBezTo>
                    <a:pt x="30504" y="6585"/>
                    <a:pt x="30242" y="6668"/>
                    <a:pt x="29909" y="6656"/>
                  </a:cubicBezTo>
                  <a:cubicBezTo>
                    <a:pt x="29611" y="7085"/>
                    <a:pt x="29326" y="7537"/>
                    <a:pt x="29028" y="7978"/>
                  </a:cubicBezTo>
                  <a:cubicBezTo>
                    <a:pt x="29076" y="8216"/>
                    <a:pt x="29123" y="8454"/>
                    <a:pt x="29147" y="8692"/>
                  </a:cubicBezTo>
                  <a:cubicBezTo>
                    <a:pt x="29171" y="8752"/>
                    <a:pt x="29147" y="8811"/>
                    <a:pt x="29147" y="8859"/>
                  </a:cubicBezTo>
                  <a:cubicBezTo>
                    <a:pt x="29028" y="9347"/>
                    <a:pt x="28992" y="9871"/>
                    <a:pt x="28516" y="10180"/>
                  </a:cubicBezTo>
                  <a:cubicBezTo>
                    <a:pt x="28480" y="10192"/>
                    <a:pt x="28468" y="10240"/>
                    <a:pt x="28433" y="10276"/>
                  </a:cubicBezTo>
                  <a:cubicBezTo>
                    <a:pt x="28242" y="10585"/>
                    <a:pt x="27944" y="10716"/>
                    <a:pt x="27587" y="10752"/>
                  </a:cubicBezTo>
                  <a:cubicBezTo>
                    <a:pt x="27504" y="10764"/>
                    <a:pt x="27409" y="10764"/>
                    <a:pt x="27301" y="10776"/>
                  </a:cubicBezTo>
                  <a:cubicBezTo>
                    <a:pt x="27087" y="11061"/>
                    <a:pt x="26920" y="11347"/>
                    <a:pt x="26849" y="11681"/>
                  </a:cubicBezTo>
                  <a:cubicBezTo>
                    <a:pt x="26801" y="11919"/>
                    <a:pt x="26682" y="12145"/>
                    <a:pt x="26587" y="12395"/>
                  </a:cubicBezTo>
                  <a:cubicBezTo>
                    <a:pt x="26635" y="12431"/>
                    <a:pt x="26706" y="12490"/>
                    <a:pt x="26790" y="12502"/>
                  </a:cubicBezTo>
                  <a:cubicBezTo>
                    <a:pt x="27159" y="12550"/>
                    <a:pt x="27528" y="12621"/>
                    <a:pt x="27885" y="12693"/>
                  </a:cubicBezTo>
                  <a:cubicBezTo>
                    <a:pt x="28278" y="12776"/>
                    <a:pt x="28659" y="12812"/>
                    <a:pt x="29052" y="12871"/>
                  </a:cubicBezTo>
                  <a:cubicBezTo>
                    <a:pt x="29718" y="12966"/>
                    <a:pt x="30385" y="13038"/>
                    <a:pt x="31040" y="13205"/>
                  </a:cubicBezTo>
                  <a:cubicBezTo>
                    <a:pt x="31433" y="13288"/>
                    <a:pt x="31814" y="13347"/>
                    <a:pt x="32207" y="13431"/>
                  </a:cubicBezTo>
                  <a:cubicBezTo>
                    <a:pt x="32457" y="13467"/>
                    <a:pt x="32719" y="13526"/>
                    <a:pt x="32981" y="13574"/>
                  </a:cubicBezTo>
                  <a:cubicBezTo>
                    <a:pt x="33290" y="13633"/>
                    <a:pt x="33600" y="13693"/>
                    <a:pt x="33933" y="13693"/>
                  </a:cubicBezTo>
                  <a:cubicBezTo>
                    <a:pt x="34362" y="13693"/>
                    <a:pt x="34791" y="13752"/>
                    <a:pt x="35219" y="13812"/>
                  </a:cubicBezTo>
                  <a:cubicBezTo>
                    <a:pt x="35457" y="13848"/>
                    <a:pt x="35672" y="13812"/>
                    <a:pt x="35862" y="13681"/>
                  </a:cubicBezTo>
                  <a:cubicBezTo>
                    <a:pt x="36398" y="13312"/>
                    <a:pt x="36946" y="12931"/>
                    <a:pt x="37481" y="12550"/>
                  </a:cubicBezTo>
                  <a:cubicBezTo>
                    <a:pt x="37767" y="12359"/>
                    <a:pt x="38053" y="12157"/>
                    <a:pt x="38303" y="11943"/>
                  </a:cubicBezTo>
                  <a:cubicBezTo>
                    <a:pt x="38791" y="11502"/>
                    <a:pt x="39267" y="11050"/>
                    <a:pt x="39744" y="10597"/>
                  </a:cubicBezTo>
                  <a:cubicBezTo>
                    <a:pt x="39970" y="10395"/>
                    <a:pt x="40184" y="10169"/>
                    <a:pt x="40458" y="10061"/>
                  </a:cubicBezTo>
                  <a:cubicBezTo>
                    <a:pt x="40565" y="10014"/>
                    <a:pt x="40672" y="9954"/>
                    <a:pt x="40744" y="9871"/>
                  </a:cubicBezTo>
                  <a:cubicBezTo>
                    <a:pt x="40958" y="9633"/>
                    <a:pt x="41208" y="9645"/>
                    <a:pt x="41470" y="9716"/>
                  </a:cubicBezTo>
                  <a:cubicBezTo>
                    <a:pt x="41625" y="9764"/>
                    <a:pt x="41756" y="9823"/>
                    <a:pt x="41910" y="9835"/>
                  </a:cubicBezTo>
                  <a:cubicBezTo>
                    <a:pt x="42172" y="9859"/>
                    <a:pt x="42327" y="10014"/>
                    <a:pt x="42422" y="10216"/>
                  </a:cubicBezTo>
                  <a:cubicBezTo>
                    <a:pt x="42625" y="10597"/>
                    <a:pt x="42649" y="11002"/>
                    <a:pt x="42518" y="11419"/>
                  </a:cubicBezTo>
                  <a:cubicBezTo>
                    <a:pt x="42303" y="12038"/>
                    <a:pt x="42101" y="12657"/>
                    <a:pt x="42030" y="13324"/>
                  </a:cubicBezTo>
                  <a:cubicBezTo>
                    <a:pt x="41970" y="13871"/>
                    <a:pt x="41815" y="14419"/>
                    <a:pt x="41684" y="14979"/>
                  </a:cubicBezTo>
                  <a:cubicBezTo>
                    <a:pt x="41553" y="15491"/>
                    <a:pt x="41398" y="16026"/>
                    <a:pt x="41256" y="16586"/>
                  </a:cubicBezTo>
                  <a:cubicBezTo>
                    <a:pt x="41387" y="16622"/>
                    <a:pt x="41506" y="16681"/>
                    <a:pt x="41625" y="16705"/>
                  </a:cubicBezTo>
                  <a:cubicBezTo>
                    <a:pt x="41934" y="16741"/>
                    <a:pt x="42268" y="16776"/>
                    <a:pt x="42577" y="16800"/>
                  </a:cubicBezTo>
                  <a:cubicBezTo>
                    <a:pt x="43006" y="16848"/>
                    <a:pt x="43423" y="16967"/>
                    <a:pt x="43827" y="17146"/>
                  </a:cubicBezTo>
                  <a:cubicBezTo>
                    <a:pt x="44137" y="17277"/>
                    <a:pt x="44304" y="17598"/>
                    <a:pt x="44208" y="17919"/>
                  </a:cubicBezTo>
                  <a:cubicBezTo>
                    <a:pt x="44173" y="18086"/>
                    <a:pt x="44089" y="18229"/>
                    <a:pt x="43958" y="18348"/>
                  </a:cubicBezTo>
                  <a:cubicBezTo>
                    <a:pt x="43661" y="18646"/>
                    <a:pt x="43399" y="18943"/>
                    <a:pt x="43113" y="19241"/>
                  </a:cubicBezTo>
                  <a:cubicBezTo>
                    <a:pt x="42934" y="19443"/>
                    <a:pt x="42720" y="19598"/>
                    <a:pt x="42541" y="19777"/>
                  </a:cubicBezTo>
                  <a:cubicBezTo>
                    <a:pt x="42530" y="19801"/>
                    <a:pt x="42518" y="19801"/>
                    <a:pt x="42506" y="19813"/>
                  </a:cubicBezTo>
                  <a:cubicBezTo>
                    <a:pt x="42303" y="20015"/>
                    <a:pt x="42125" y="20241"/>
                    <a:pt x="41910" y="20408"/>
                  </a:cubicBezTo>
                  <a:cubicBezTo>
                    <a:pt x="41684" y="20575"/>
                    <a:pt x="41434" y="20694"/>
                    <a:pt x="41196" y="20825"/>
                  </a:cubicBezTo>
                  <a:cubicBezTo>
                    <a:pt x="41160" y="21146"/>
                    <a:pt x="41279" y="21420"/>
                    <a:pt x="41398" y="21658"/>
                  </a:cubicBezTo>
                  <a:cubicBezTo>
                    <a:pt x="41589" y="22063"/>
                    <a:pt x="41791" y="22456"/>
                    <a:pt x="41922" y="22896"/>
                  </a:cubicBezTo>
                  <a:cubicBezTo>
                    <a:pt x="41946" y="22992"/>
                    <a:pt x="42006" y="23099"/>
                    <a:pt x="42065" y="23194"/>
                  </a:cubicBezTo>
                  <a:cubicBezTo>
                    <a:pt x="42232" y="23492"/>
                    <a:pt x="42363" y="23801"/>
                    <a:pt x="42458" y="24123"/>
                  </a:cubicBezTo>
                  <a:cubicBezTo>
                    <a:pt x="42518" y="24325"/>
                    <a:pt x="42601" y="24516"/>
                    <a:pt x="42684" y="24706"/>
                  </a:cubicBezTo>
                  <a:cubicBezTo>
                    <a:pt x="42756" y="24885"/>
                    <a:pt x="42815" y="25051"/>
                    <a:pt x="42875" y="25218"/>
                  </a:cubicBezTo>
                  <a:cubicBezTo>
                    <a:pt x="42720" y="25420"/>
                    <a:pt x="42601" y="25611"/>
                    <a:pt x="42482" y="25789"/>
                  </a:cubicBezTo>
                  <a:cubicBezTo>
                    <a:pt x="42399" y="25944"/>
                    <a:pt x="42268" y="26028"/>
                    <a:pt x="42101" y="26111"/>
                  </a:cubicBezTo>
                  <a:cubicBezTo>
                    <a:pt x="41803" y="26206"/>
                    <a:pt x="41506" y="26242"/>
                    <a:pt x="41208" y="26194"/>
                  </a:cubicBezTo>
                  <a:cubicBezTo>
                    <a:pt x="40672" y="26123"/>
                    <a:pt x="40136" y="26016"/>
                    <a:pt x="39601" y="25932"/>
                  </a:cubicBezTo>
                  <a:cubicBezTo>
                    <a:pt x="39470" y="25909"/>
                    <a:pt x="39351" y="25932"/>
                    <a:pt x="39208" y="25932"/>
                  </a:cubicBezTo>
                  <a:cubicBezTo>
                    <a:pt x="38910" y="25932"/>
                    <a:pt x="38660" y="25837"/>
                    <a:pt x="38434" y="25647"/>
                  </a:cubicBezTo>
                  <a:cubicBezTo>
                    <a:pt x="38243" y="25468"/>
                    <a:pt x="38053" y="25289"/>
                    <a:pt x="37862" y="25123"/>
                  </a:cubicBezTo>
                  <a:cubicBezTo>
                    <a:pt x="37684" y="24980"/>
                    <a:pt x="37517" y="24837"/>
                    <a:pt x="37398" y="24635"/>
                  </a:cubicBezTo>
                  <a:cubicBezTo>
                    <a:pt x="37338" y="24539"/>
                    <a:pt x="37243" y="24468"/>
                    <a:pt x="37160" y="24396"/>
                  </a:cubicBezTo>
                  <a:cubicBezTo>
                    <a:pt x="36636" y="23885"/>
                    <a:pt x="36076" y="23396"/>
                    <a:pt x="35612" y="22837"/>
                  </a:cubicBezTo>
                  <a:cubicBezTo>
                    <a:pt x="35398" y="22599"/>
                    <a:pt x="35195" y="22361"/>
                    <a:pt x="34957" y="22134"/>
                  </a:cubicBezTo>
                  <a:cubicBezTo>
                    <a:pt x="34850" y="22039"/>
                    <a:pt x="34707" y="21980"/>
                    <a:pt x="34552" y="21956"/>
                  </a:cubicBezTo>
                  <a:cubicBezTo>
                    <a:pt x="34267" y="21908"/>
                    <a:pt x="33993" y="21908"/>
                    <a:pt x="33707" y="21860"/>
                  </a:cubicBezTo>
                  <a:cubicBezTo>
                    <a:pt x="33052" y="21765"/>
                    <a:pt x="32409" y="21646"/>
                    <a:pt x="31754" y="21539"/>
                  </a:cubicBezTo>
                  <a:cubicBezTo>
                    <a:pt x="31290" y="21468"/>
                    <a:pt x="30814" y="21408"/>
                    <a:pt x="30361" y="21325"/>
                  </a:cubicBezTo>
                  <a:cubicBezTo>
                    <a:pt x="29778" y="21241"/>
                    <a:pt x="29206" y="21075"/>
                    <a:pt x="28635" y="21110"/>
                  </a:cubicBezTo>
                  <a:cubicBezTo>
                    <a:pt x="28111" y="20896"/>
                    <a:pt x="27516" y="21003"/>
                    <a:pt x="26992" y="20765"/>
                  </a:cubicBezTo>
                  <a:cubicBezTo>
                    <a:pt x="26754" y="20658"/>
                    <a:pt x="26492" y="20658"/>
                    <a:pt x="26194" y="20598"/>
                  </a:cubicBezTo>
                  <a:cubicBezTo>
                    <a:pt x="26087" y="20872"/>
                    <a:pt x="26289" y="21122"/>
                    <a:pt x="26313" y="21384"/>
                  </a:cubicBezTo>
                  <a:cubicBezTo>
                    <a:pt x="26325" y="21670"/>
                    <a:pt x="26409" y="21944"/>
                    <a:pt x="26528" y="22206"/>
                  </a:cubicBezTo>
                  <a:cubicBezTo>
                    <a:pt x="26980" y="22277"/>
                    <a:pt x="27361" y="22444"/>
                    <a:pt x="27706" y="22742"/>
                  </a:cubicBezTo>
                  <a:cubicBezTo>
                    <a:pt x="27813" y="22837"/>
                    <a:pt x="27885" y="22920"/>
                    <a:pt x="27897" y="23075"/>
                  </a:cubicBezTo>
                  <a:cubicBezTo>
                    <a:pt x="27992" y="23765"/>
                    <a:pt x="28075" y="24456"/>
                    <a:pt x="27873" y="25135"/>
                  </a:cubicBezTo>
                  <a:cubicBezTo>
                    <a:pt x="27802" y="25373"/>
                    <a:pt x="27742" y="25611"/>
                    <a:pt x="27528" y="25766"/>
                  </a:cubicBezTo>
                  <a:cubicBezTo>
                    <a:pt x="27409" y="25849"/>
                    <a:pt x="27385" y="25968"/>
                    <a:pt x="27409" y="26111"/>
                  </a:cubicBezTo>
                  <a:cubicBezTo>
                    <a:pt x="27444" y="26349"/>
                    <a:pt x="27528" y="26635"/>
                    <a:pt x="27599" y="26909"/>
                  </a:cubicBezTo>
                  <a:close/>
                  <a:moveTo>
                    <a:pt x="30981" y="4977"/>
                  </a:moveTo>
                  <a:cubicBezTo>
                    <a:pt x="30933" y="5025"/>
                    <a:pt x="30873" y="5061"/>
                    <a:pt x="30838" y="5120"/>
                  </a:cubicBezTo>
                  <a:cubicBezTo>
                    <a:pt x="30790" y="5168"/>
                    <a:pt x="30766" y="5227"/>
                    <a:pt x="30719" y="5335"/>
                  </a:cubicBezTo>
                  <a:cubicBezTo>
                    <a:pt x="30969" y="5299"/>
                    <a:pt x="30992" y="5168"/>
                    <a:pt x="31016" y="5001"/>
                  </a:cubicBezTo>
                  <a:cubicBezTo>
                    <a:pt x="31159" y="4966"/>
                    <a:pt x="31231" y="4870"/>
                    <a:pt x="31159" y="4644"/>
                  </a:cubicBezTo>
                  <a:cubicBezTo>
                    <a:pt x="31064" y="4799"/>
                    <a:pt x="31028" y="4882"/>
                    <a:pt x="30981" y="4977"/>
                  </a:cubicBezTo>
                  <a:close/>
                  <a:moveTo>
                    <a:pt x="40684" y="10514"/>
                  </a:moveTo>
                  <a:cubicBezTo>
                    <a:pt x="40636" y="10514"/>
                    <a:pt x="40625" y="10502"/>
                    <a:pt x="40613" y="10514"/>
                  </a:cubicBezTo>
                  <a:cubicBezTo>
                    <a:pt x="39946" y="11061"/>
                    <a:pt x="39327" y="11657"/>
                    <a:pt x="38660" y="12204"/>
                  </a:cubicBezTo>
                  <a:cubicBezTo>
                    <a:pt x="38470" y="12359"/>
                    <a:pt x="38303" y="12550"/>
                    <a:pt x="38124" y="12705"/>
                  </a:cubicBezTo>
                  <a:cubicBezTo>
                    <a:pt x="37993" y="12800"/>
                    <a:pt x="37839" y="12895"/>
                    <a:pt x="37708" y="12978"/>
                  </a:cubicBezTo>
                  <a:cubicBezTo>
                    <a:pt x="37088" y="13431"/>
                    <a:pt x="36457" y="13895"/>
                    <a:pt x="35838" y="14336"/>
                  </a:cubicBezTo>
                  <a:cubicBezTo>
                    <a:pt x="35731" y="14407"/>
                    <a:pt x="35612" y="14455"/>
                    <a:pt x="35457" y="14431"/>
                  </a:cubicBezTo>
                  <a:cubicBezTo>
                    <a:pt x="34957" y="14348"/>
                    <a:pt x="34469" y="14276"/>
                    <a:pt x="33957" y="14205"/>
                  </a:cubicBezTo>
                  <a:cubicBezTo>
                    <a:pt x="33136" y="14098"/>
                    <a:pt x="32338" y="13848"/>
                    <a:pt x="31516" y="13752"/>
                  </a:cubicBezTo>
                  <a:cubicBezTo>
                    <a:pt x="30861" y="13681"/>
                    <a:pt x="30219" y="13538"/>
                    <a:pt x="29564" y="13431"/>
                  </a:cubicBezTo>
                  <a:cubicBezTo>
                    <a:pt x="29111" y="13359"/>
                    <a:pt x="28647" y="13264"/>
                    <a:pt x="28183" y="13193"/>
                  </a:cubicBezTo>
                  <a:cubicBezTo>
                    <a:pt x="27718" y="13097"/>
                    <a:pt x="27266" y="13014"/>
                    <a:pt x="26801" y="12943"/>
                  </a:cubicBezTo>
                  <a:cubicBezTo>
                    <a:pt x="26028" y="12824"/>
                    <a:pt x="25242" y="12728"/>
                    <a:pt x="24444" y="12609"/>
                  </a:cubicBezTo>
                  <a:cubicBezTo>
                    <a:pt x="23646" y="12490"/>
                    <a:pt x="22860" y="12324"/>
                    <a:pt x="22051" y="12240"/>
                  </a:cubicBezTo>
                  <a:cubicBezTo>
                    <a:pt x="21670" y="12193"/>
                    <a:pt x="21277" y="12121"/>
                    <a:pt x="20908" y="11990"/>
                  </a:cubicBezTo>
                  <a:cubicBezTo>
                    <a:pt x="20420" y="11823"/>
                    <a:pt x="19884" y="11704"/>
                    <a:pt x="19360" y="11657"/>
                  </a:cubicBezTo>
                  <a:cubicBezTo>
                    <a:pt x="18765" y="11597"/>
                    <a:pt x="18169" y="11526"/>
                    <a:pt x="17574" y="11407"/>
                  </a:cubicBezTo>
                  <a:cubicBezTo>
                    <a:pt x="17265" y="11347"/>
                    <a:pt x="16943" y="11288"/>
                    <a:pt x="16633" y="11240"/>
                  </a:cubicBezTo>
                  <a:cubicBezTo>
                    <a:pt x="16145" y="11181"/>
                    <a:pt x="15669" y="11133"/>
                    <a:pt x="15181" y="11073"/>
                  </a:cubicBezTo>
                  <a:cubicBezTo>
                    <a:pt x="14645" y="11014"/>
                    <a:pt x="14086" y="10954"/>
                    <a:pt x="13550" y="10919"/>
                  </a:cubicBezTo>
                  <a:cubicBezTo>
                    <a:pt x="12919" y="10859"/>
                    <a:pt x="12276" y="10811"/>
                    <a:pt x="11645" y="10764"/>
                  </a:cubicBezTo>
                  <a:cubicBezTo>
                    <a:pt x="11014" y="10716"/>
                    <a:pt x="10395" y="10561"/>
                    <a:pt x="9740" y="10597"/>
                  </a:cubicBezTo>
                  <a:cubicBezTo>
                    <a:pt x="9728" y="10597"/>
                    <a:pt x="9704" y="10597"/>
                    <a:pt x="9680" y="10585"/>
                  </a:cubicBezTo>
                  <a:cubicBezTo>
                    <a:pt x="8371" y="10407"/>
                    <a:pt x="7061" y="10395"/>
                    <a:pt x="5739" y="10466"/>
                  </a:cubicBezTo>
                  <a:cubicBezTo>
                    <a:pt x="5215" y="10502"/>
                    <a:pt x="4703" y="10478"/>
                    <a:pt x="4180" y="10502"/>
                  </a:cubicBezTo>
                  <a:cubicBezTo>
                    <a:pt x="3691" y="10514"/>
                    <a:pt x="3215" y="10526"/>
                    <a:pt x="2691" y="10657"/>
                  </a:cubicBezTo>
                  <a:cubicBezTo>
                    <a:pt x="2810" y="10990"/>
                    <a:pt x="2882" y="11312"/>
                    <a:pt x="3156" y="11490"/>
                  </a:cubicBezTo>
                  <a:cubicBezTo>
                    <a:pt x="3310" y="11597"/>
                    <a:pt x="3418" y="11752"/>
                    <a:pt x="3537" y="11895"/>
                  </a:cubicBezTo>
                  <a:cubicBezTo>
                    <a:pt x="3644" y="12050"/>
                    <a:pt x="3763" y="12204"/>
                    <a:pt x="3906" y="12312"/>
                  </a:cubicBezTo>
                  <a:cubicBezTo>
                    <a:pt x="4322" y="12585"/>
                    <a:pt x="4668" y="12919"/>
                    <a:pt x="5061" y="13217"/>
                  </a:cubicBezTo>
                  <a:cubicBezTo>
                    <a:pt x="5251" y="13371"/>
                    <a:pt x="5454" y="13502"/>
                    <a:pt x="5715" y="13562"/>
                  </a:cubicBezTo>
                  <a:cubicBezTo>
                    <a:pt x="6085" y="13657"/>
                    <a:pt x="6263" y="13931"/>
                    <a:pt x="6406" y="14252"/>
                  </a:cubicBezTo>
                  <a:cubicBezTo>
                    <a:pt x="6454" y="14371"/>
                    <a:pt x="6430" y="14467"/>
                    <a:pt x="6323" y="14550"/>
                  </a:cubicBezTo>
                  <a:cubicBezTo>
                    <a:pt x="6049" y="14741"/>
                    <a:pt x="5787" y="14848"/>
                    <a:pt x="5442" y="14871"/>
                  </a:cubicBezTo>
                  <a:cubicBezTo>
                    <a:pt x="4680" y="14931"/>
                    <a:pt x="4120" y="14502"/>
                    <a:pt x="3525" y="14169"/>
                  </a:cubicBezTo>
                  <a:cubicBezTo>
                    <a:pt x="3287" y="14038"/>
                    <a:pt x="3108" y="13800"/>
                    <a:pt x="2917" y="13609"/>
                  </a:cubicBezTo>
                  <a:cubicBezTo>
                    <a:pt x="2703" y="13383"/>
                    <a:pt x="2513" y="13157"/>
                    <a:pt x="2334" y="12943"/>
                  </a:cubicBezTo>
                  <a:cubicBezTo>
                    <a:pt x="2215" y="12788"/>
                    <a:pt x="2155" y="12609"/>
                    <a:pt x="2025" y="12466"/>
                  </a:cubicBezTo>
                  <a:cubicBezTo>
                    <a:pt x="1703" y="12109"/>
                    <a:pt x="1489" y="11704"/>
                    <a:pt x="1382" y="11240"/>
                  </a:cubicBezTo>
                  <a:cubicBezTo>
                    <a:pt x="1370" y="11133"/>
                    <a:pt x="1310" y="11050"/>
                    <a:pt x="1263" y="10931"/>
                  </a:cubicBezTo>
                  <a:cubicBezTo>
                    <a:pt x="965" y="11061"/>
                    <a:pt x="810" y="11300"/>
                    <a:pt x="620" y="11490"/>
                  </a:cubicBezTo>
                  <a:cubicBezTo>
                    <a:pt x="453" y="11657"/>
                    <a:pt x="429" y="11847"/>
                    <a:pt x="477" y="12062"/>
                  </a:cubicBezTo>
                  <a:cubicBezTo>
                    <a:pt x="572" y="12538"/>
                    <a:pt x="751" y="12966"/>
                    <a:pt x="1036" y="13395"/>
                  </a:cubicBezTo>
                  <a:cubicBezTo>
                    <a:pt x="1560" y="14193"/>
                    <a:pt x="2227" y="14800"/>
                    <a:pt x="2953" y="15360"/>
                  </a:cubicBezTo>
                  <a:cubicBezTo>
                    <a:pt x="3346" y="15657"/>
                    <a:pt x="3810" y="15860"/>
                    <a:pt x="4239" y="16074"/>
                  </a:cubicBezTo>
                  <a:cubicBezTo>
                    <a:pt x="4525" y="16229"/>
                    <a:pt x="4858" y="16217"/>
                    <a:pt x="5084" y="16491"/>
                  </a:cubicBezTo>
                  <a:cubicBezTo>
                    <a:pt x="5120" y="16526"/>
                    <a:pt x="5192" y="16538"/>
                    <a:pt x="5251" y="16538"/>
                  </a:cubicBezTo>
                  <a:cubicBezTo>
                    <a:pt x="6013" y="16705"/>
                    <a:pt x="6751" y="16896"/>
                    <a:pt x="7525" y="16967"/>
                  </a:cubicBezTo>
                  <a:cubicBezTo>
                    <a:pt x="7751" y="17003"/>
                    <a:pt x="7978" y="17050"/>
                    <a:pt x="8192" y="17074"/>
                  </a:cubicBezTo>
                  <a:cubicBezTo>
                    <a:pt x="8906" y="17205"/>
                    <a:pt x="9645" y="17360"/>
                    <a:pt x="10359" y="17479"/>
                  </a:cubicBezTo>
                  <a:cubicBezTo>
                    <a:pt x="11026" y="17598"/>
                    <a:pt x="11692" y="17658"/>
                    <a:pt x="12347" y="17836"/>
                  </a:cubicBezTo>
                  <a:cubicBezTo>
                    <a:pt x="12383" y="17848"/>
                    <a:pt x="12419" y="17848"/>
                    <a:pt x="12466" y="17848"/>
                  </a:cubicBezTo>
                  <a:cubicBezTo>
                    <a:pt x="13181" y="17896"/>
                    <a:pt x="13883" y="18027"/>
                    <a:pt x="14598" y="18134"/>
                  </a:cubicBezTo>
                  <a:cubicBezTo>
                    <a:pt x="14764" y="18158"/>
                    <a:pt x="14883" y="18217"/>
                    <a:pt x="14967" y="18336"/>
                  </a:cubicBezTo>
                  <a:cubicBezTo>
                    <a:pt x="15098" y="18515"/>
                    <a:pt x="15252" y="18681"/>
                    <a:pt x="15419" y="18848"/>
                  </a:cubicBezTo>
                  <a:lnTo>
                    <a:pt x="16622" y="20182"/>
                  </a:lnTo>
                  <a:cubicBezTo>
                    <a:pt x="16753" y="20336"/>
                    <a:pt x="16872" y="20515"/>
                    <a:pt x="17026" y="20658"/>
                  </a:cubicBezTo>
                  <a:cubicBezTo>
                    <a:pt x="17229" y="20860"/>
                    <a:pt x="17443" y="21051"/>
                    <a:pt x="17562" y="21301"/>
                  </a:cubicBezTo>
                  <a:cubicBezTo>
                    <a:pt x="17598" y="21396"/>
                    <a:pt x="17657" y="21456"/>
                    <a:pt x="17741" y="21527"/>
                  </a:cubicBezTo>
                  <a:cubicBezTo>
                    <a:pt x="18229" y="22015"/>
                    <a:pt x="18705" y="22527"/>
                    <a:pt x="19050" y="23134"/>
                  </a:cubicBezTo>
                  <a:cubicBezTo>
                    <a:pt x="19170" y="23325"/>
                    <a:pt x="19300" y="23504"/>
                    <a:pt x="19431" y="23682"/>
                  </a:cubicBezTo>
                  <a:cubicBezTo>
                    <a:pt x="19777" y="24158"/>
                    <a:pt x="20122" y="24623"/>
                    <a:pt x="20455" y="25099"/>
                  </a:cubicBezTo>
                  <a:cubicBezTo>
                    <a:pt x="20491" y="25147"/>
                    <a:pt x="20515" y="25218"/>
                    <a:pt x="20551" y="25230"/>
                  </a:cubicBezTo>
                  <a:cubicBezTo>
                    <a:pt x="20789" y="25349"/>
                    <a:pt x="20872" y="25587"/>
                    <a:pt x="21015" y="25778"/>
                  </a:cubicBezTo>
                  <a:cubicBezTo>
                    <a:pt x="21086" y="25885"/>
                    <a:pt x="21158" y="26004"/>
                    <a:pt x="21253" y="26099"/>
                  </a:cubicBezTo>
                  <a:cubicBezTo>
                    <a:pt x="21682" y="26575"/>
                    <a:pt x="22146" y="27016"/>
                    <a:pt x="22456" y="27587"/>
                  </a:cubicBezTo>
                  <a:cubicBezTo>
                    <a:pt x="22479" y="27623"/>
                    <a:pt x="22515" y="27671"/>
                    <a:pt x="22563" y="27718"/>
                  </a:cubicBezTo>
                  <a:cubicBezTo>
                    <a:pt x="22980" y="28206"/>
                    <a:pt x="23372" y="28683"/>
                    <a:pt x="23789" y="29171"/>
                  </a:cubicBezTo>
                  <a:cubicBezTo>
                    <a:pt x="23884" y="29290"/>
                    <a:pt x="23956" y="29409"/>
                    <a:pt x="24063" y="29528"/>
                  </a:cubicBezTo>
                  <a:cubicBezTo>
                    <a:pt x="24313" y="29861"/>
                    <a:pt x="24527" y="30231"/>
                    <a:pt x="24825" y="30516"/>
                  </a:cubicBezTo>
                  <a:cubicBezTo>
                    <a:pt x="25277" y="30957"/>
                    <a:pt x="25658" y="31481"/>
                    <a:pt x="26075" y="31957"/>
                  </a:cubicBezTo>
                  <a:cubicBezTo>
                    <a:pt x="26504" y="32445"/>
                    <a:pt x="26944" y="32945"/>
                    <a:pt x="27421" y="33398"/>
                  </a:cubicBezTo>
                  <a:cubicBezTo>
                    <a:pt x="27635" y="33612"/>
                    <a:pt x="27885" y="33779"/>
                    <a:pt x="28171" y="33874"/>
                  </a:cubicBezTo>
                  <a:cubicBezTo>
                    <a:pt x="28516" y="33743"/>
                    <a:pt x="28647" y="33493"/>
                    <a:pt x="28647" y="33159"/>
                  </a:cubicBezTo>
                  <a:cubicBezTo>
                    <a:pt x="28647" y="32790"/>
                    <a:pt x="28611" y="32421"/>
                    <a:pt x="28516" y="32052"/>
                  </a:cubicBezTo>
                  <a:cubicBezTo>
                    <a:pt x="28290" y="31290"/>
                    <a:pt x="28099" y="30528"/>
                    <a:pt x="27897" y="29754"/>
                  </a:cubicBezTo>
                  <a:cubicBezTo>
                    <a:pt x="27802" y="29349"/>
                    <a:pt x="27766" y="28933"/>
                    <a:pt x="27575" y="28564"/>
                  </a:cubicBezTo>
                  <a:cubicBezTo>
                    <a:pt x="27504" y="28421"/>
                    <a:pt x="27480" y="28242"/>
                    <a:pt x="27456" y="28075"/>
                  </a:cubicBezTo>
                  <a:cubicBezTo>
                    <a:pt x="27444" y="27980"/>
                    <a:pt x="27421" y="27897"/>
                    <a:pt x="27397" y="27802"/>
                  </a:cubicBezTo>
                  <a:cubicBezTo>
                    <a:pt x="27290" y="27421"/>
                    <a:pt x="27147" y="27040"/>
                    <a:pt x="27087" y="26659"/>
                  </a:cubicBezTo>
                  <a:cubicBezTo>
                    <a:pt x="26980" y="26063"/>
                    <a:pt x="26813" y="25480"/>
                    <a:pt x="26647" y="24920"/>
                  </a:cubicBezTo>
                  <a:cubicBezTo>
                    <a:pt x="26551" y="24551"/>
                    <a:pt x="26444" y="24158"/>
                    <a:pt x="26349" y="23777"/>
                  </a:cubicBezTo>
                  <a:cubicBezTo>
                    <a:pt x="26170" y="23003"/>
                    <a:pt x="26028" y="22230"/>
                    <a:pt x="25849" y="21456"/>
                  </a:cubicBezTo>
                  <a:cubicBezTo>
                    <a:pt x="25777" y="21122"/>
                    <a:pt x="25682" y="20801"/>
                    <a:pt x="25611" y="20467"/>
                  </a:cubicBezTo>
                  <a:cubicBezTo>
                    <a:pt x="25575" y="20348"/>
                    <a:pt x="25611" y="20194"/>
                    <a:pt x="25730" y="20182"/>
                  </a:cubicBezTo>
                  <a:cubicBezTo>
                    <a:pt x="25980" y="20158"/>
                    <a:pt x="26194" y="19967"/>
                    <a:pt x="26468" y="20039"/>
                  </a:cubicBezTo>
                  <a:cubicBezTo>
                    <a:pt x="26920" y="20146"/>
                    <a:pt x="27385" y="20241"/>
                    <a:pt x="27861" y="20289"/>
                  </a:cubicBezTo>
                  <a:cubicBezTo>
                    <a:pt x="29004" y="20396"/>
                    <a:pt x="30135" y="20575"/>
                    <a:pt x="31278" y="20694"/>
                  </a:cubicBezTo>
                  <a:cubicBezTo>
                    <a:pt x="32159" y="20777"/>
                    <a:pt x="33016" y="20932"/>
                    <a:pt x="33909" y="20991"/>
                  </a:cubicBezTo>
                  <a:cubicBezTo>
                    <a:pt x="34386" y="21015"/>
                    <a:pt x="34862" y="21134"/>
                    <a:pt x="35374" y="21218"/>
                  </a:cubicBezTo>
                  <a:cubicBezTo>
                    <a:pt x="35541" y="21420"/>
                    <a:pt x="35683" y="21658"/>
                    <a:pt x="35862" y="21884"/>
                  </a:cubicBezTo>
                  <a:cubicBezTo>
                    <a:pt x="36172" y="22277"/>
                    <a:pt x="36517" y="22658"/>
                    <a:pt x="36815" y="23051"/>
                  </a:cubicBezTo>
                  <a:cubicBezTo>
                    <a:pt x="37219" y="23575"/>
                    <a:pt x="37636" y="24087"/>
                    <a:pt x="38136" y="24516"/>
                  </a:cubicBezTo>
                  <a:cubicBezTo>
                    <a:pt x="38291" y="24647"/>
                    <a:pt x="38434" y="24813"/>
                    <a:pt x="38589" y="24944"/>
                  </a:cubicBezTo>
                  <a:cubicBezTo>
                    <a:pt x="38839" y="25170"/>
                    <a:pt x="39124" y="25337"/>
                    <a:pt x="39482" y="25361"/>
                  </a:cubicBezTo>
                  <a:cubicBezTo>
                    <a:pt x="39982" y="25397"/>
                    <a:pt x="40494" y="25492"/>
                    <a:pt x="40994" y="25539"/>
                  </a:cubicBezTo>
                  <a:cubicBezTo>
                    <a:pt x="41291" y="25575"/>
                    <a:pt x="41589" y="25539"/>
                    <a:pt x="41887" y="25539"/>
                  </a:cubicBezTo>
                  <a:cubicBezTo>
                    <a:pt x="41934" y="25468"/>
                    <a:pt x="41970" y="25397"/>
                    <a:pt x="42030" y="25349"/>
                  </a:cubicBezTo>
                  <a:cubicBezTo>
                    <a:pt x="42244" y="25158"/>
                    <a:pt x="42244" y="24932"/>
                    <a:pt x="42160" y="24682"/>
                  </a:cubicBezTo>
                  <a:cubicBezTo>
                    <a:pt x="42065" y="24456"/>
                    <a:pt x="41994" y="24218"/>
                    <a:pt x="41875" y="24004"/>
                  </a:cubicBezTo>
                  <a:cubicBezTo>
                    <a:pt x="41756" y="23789"/>
                    <a:pt x="41637" y="23551"/>
                    <a:pt x="41565" y="23289"/>
                  </a:cubicBezTo>
                  <a:cubicBezTo>
                    <a:pt x="41434" y="22849"/>
                    <a:pt x="41232" y="22420"/>
                    <a:pt x="41017" y="22003"/>
                  </a:cubicBezTo>
                  <a:cubicBezTo>
                    <a:pt x="40779" y="21563"/>
                    <a:pt x="40625" y="21110"/>
                    <a:pt x="40517" y="20634"/>
                  </a:cubicBezTo>
                  <a:cubicBezTo>
                    <a:pt x="40613" y="20491"/>
                    <a:pt x="40684" y="20360"/>
                    <a:pt x="40791" y="20253"/>
                  </a:cubicBezTo>
                  <a:cubicBezTo>
                    <a:pt x="40898" y="20170"/>
                    <a:pt x="41053" y="20122"/>
                    <a:pt x="41196" y="20051"/>
                  </a:cubicBezTo>
                  <a:cubicBezTo>
                    <a:pt x="41256" y="20027"/>
                    <a:pt x="41315" y="19955"/>
                    <a:pt x="41375" y="19920"/>
                  </a:cubicBezTo>
                  <a:cubicBezTo>
                    <a:pt x="41529" y="19801"/>
                    <a:pt x="41708" y="19682"/>
                    <a:pt x="41875" y="19563"/>
                  </a:cubicBezTo>
                  <a:cubicBezTo>
                    <a:pt x="41946" y="19503"/>
                    <a:pt x="42041" y="19455"/>
                    <a:pt x="42089" y="19384"/>
                  </a:cubicBezTo>
                  <a:cubicBezTo>
                    <a:pt x="42339" y="18967"/>
                    <a:pt x="42720" y="18693"/>
                    <a:pt x="43065" y="18372"/>
                  </a:cubicBezTo>
                  <a:cubicBezTo>
                    <a:pt x="43303" y="18146"/>
                    <a:pt x="43470" y="17848"/>
                    <a:pt x="43673" y="17550"/>
                  </a:cubicBezTo>
                  <a:cubicBezTo>
                    <a:pt x="43244" y="17408"/>
                    <a:pt x="42839" y="17300"/>
                    <a:pt x="42422" y="17265"/>
                  </a:cubicBezTo>
                  <a:cubicBezTo>
                    <a:pt x="42006" y="17253"/>
                    <a:pt x="41577" y="17062"/>
                    <a:pt x="41148" y="17241"/>
                  </a:cubicBezTo>
                  <a:cubicBezTo>
                    <a:pt x="41077" y="17443"/>
                    <a:pt x="41017" y="17658"/>
                    <a:pt x="40934" y="17884"/>
                  </a:cubicBezTo>
                  <a:cubicBezTo>
                    <a:pt x="40898" y="17979"/>
                    <a:pt x="40851" y="18086"/>
                    <a:pt x="40791" y="18181"/>
                  </a:cubicBezTo>
                  <a:cubicBezTo>
                    <a:pt x="40756" y="18217"/>
                    <a:pt x="40684" y="18253"/>
                    <a:pt x="40636" y="18241"/>
                  </a:cubicBezTo>
                  <a:cubicBezTo>
                    <a:pt x="40601" y="18241"/>
                    <a:pt x="40517" y="18181"/>
                    <a:pt x="40517" y="18134"/>
                  </a:cubicBezTo>
                  <a:cubicBezTo>
                    <a:pt x="40494" y="18003"/>
                    <a:pt x="40458" y="17860"/>
                    <a:pt x="40482" y="17741"/>
                  </a:cubicBezTo>
                  <a:cubicBezTo>
                    <a:pt x="40565" y="17300"/>
                    <a:pt x="40625" y="16848"/>
                    <a:pt x="40791" y="16431"/>
                  </a:cubicBezTo>
                  <a:cubicBezTo>
                    <a:pt x="41041" y="15764"/>
                    <a:pt x="41256" y="15074"/>
                    <a:pt x="41434" y="14395"/>
                  </a:cubicBezTo>
                  <a:cubicBezTo>
                    <a:pt x="41553" y="13919"/>
                    <a:pt x="41696" y="13443"/>
                    <a:pt x="41732" y="12966"/>
                  </a:cubicBezTo>
                  <a:cubicBezTo>
                    <a:pt x="41768" y="12300"/>
                    <a:pt x="41910" y="11669"/>
                    <a:pt x="42041" y="11014"/>
                  </a:cubicBezTo>
                  <a:cubicBezTo>
                    <a:pt x="41994" y="10954"/>
                    <a:pt x="41946" y="10895"/>
                    <a:pt x="41922" y="10835"/>
                  </a:cubicBezTo>
                  <a:cubicBezTo>
                    <a:pt x="41887" y="10764"/>
                    <a:pt x="41922" y="10645"/>
                    <a:pt x="41756" y="10645"/>
                  </a:cubicBezTo>
                  <a:cubicBezTo>
                    <a:pt x="41684" y="10800"/>
                    <a:pt x="41589" y="10942"/>
                    <a:pt x="41553" y="11097"/>
                  </a:cubicBezTo>
                  <a:cubicBezTo>
                    <a:pt x="41327" y="11776"/>
                    <a:pt x="41089" y="12443"/>
                    <a:pt x="40898" y="13133"/>
                  </a:cubicBezTo>
                  <a:cubicBezTo>
                    <a:pt x="40601" y="14145"/>
                    <a:pt x="40303" y="15133"/>
                    <a:pt x="39982" y="16134"/>
                  </a:cubicBezTo>
                  <a:cubicBezTo>
                    <a:pt x="39910" y="16348"/>
                    <a:pt x="39791" y="16550"/>
                    <a:pt x="39744" y="16776"/>
                  </a:cubicBezTo>
                  <a:cubicBezTo>
                    <a:pt x="39660" y="17348"/>
                    <a:pt x="39410" y="17848"/>
                    <a:pt x="39243" y="18396"/>
                  </a:cubicBezTo>
                  <a:cubicBezTo>
                    <a:pt x="39172" y="18646"/>
                    <a:pt x="39029" y="18872"/>
                    <a:pt x="38910" y="19110"/>
                  </a:cubicBezTo>
                  <a:cubicBezTo>
                    <a:pt x="38827" y="19277"/>
                    <a:pt x="38672" y="19348"/>
                    <a:pt x="38493" y="19324"/>
                  </a:cubicBezTo>
                  <a:cubicBezTo>
                    <a:pt x="38315" y="19301"/>
                    <a:pt x="38231" y="19170"/>
                    <a:pt x="38184" y="19027"/>
                  </a:cubicBezTo>
                  <a:cubicBezTo>
                    <a:pt x="38136" y="18848"/>
                    <a:pt x="38100" y="18634"/>
                    <a:pt x="38124" y="18467"/>
                  </a:cubicBezTo>
                  <a:cubicBezTo>
                    <a:pt x="38231" y="18050"/>
                    <a:pt x="38160" y="17598"/>
                    <a:pt x="38493" y="17253"/>
                  </a:cubicBezTo>
                  <a:cubicBezTo>
                    <a:pt x="38529" y="17217"/>
                    <a:pt x="38541" y="17146"/>
                    <a:pt x="38553" y="17086"/>
                  </a:cubicBezTo>
                  <a:cubicBezTo>
                    <a:pt x="38672" y="16431"/>
                    <a:pt x="38970" y="15836"/>
                    <a:pt x="39172" y="15217"/>
                  </a:cubicBezTo>
                  <a:cubicBezTo>
                    <a:pt x="39291" y="14812"/>
                    <a:pt x="39482" y="14443"/>
                    <a:pt x="39565" y="14038"/>
                  </a:cubicBezTo>
                  <a:cubicBezTo>
                    <a:pt x="39624" y="13764"/>
                    <a:pt x="39708" y="13526"/>
                    <a:pt x="39827" y="13312"/>
                  </a:cubicBezTo>
                  <a:cubicBezTo>
                    <a:pt x="39970" y="13050"/>
                    <a:pt x="40077" y="12800"/>
                    <a:pt x="40077" y="12502"/>
                  </a:cubicBezTo>
                  <a:cubicBezTo>
                    <a:pt x="40077" y="12335"/>
                    <a:pt x="40136" y="12204"/>
                    <a:pt x="40255" y="12097"/>
                  </a:cubicBezTo>
                  <a:cubicBezTo>
                    <a:pt x="40422" y="11954"/>
                    <a:pt x="40494" y="11740"/>
                    <a:pt x="40482" y="11538"/>
                  </a:cubicBezTo>
                  <a:cubicBezTo>
                    <a:pt x="40458" y="11347"/>
                    <a:pt x="40517" y="11204"/>
                    <a:pt x="40613" y="11061"/>
                  </a:cubicBezTo>
                  <a:cubicBezTo>
                    <a:pt x="40613" y="10954"/>
                    <a:pt x="40720" y="10764"/>
                    <a:pt x="40684" y="10514"/>
                  </a:cubicBezTo>
                  <a:close/>
                  <a:moveTo>
                    <a:pt x="25813" y="12240"/>
                  </a:moveTo>
                  <a:cubicBezTo>
                    <a:pt x="25932" y="12085"/>
                    <a:pt x="26039" y="11954"/>
                    <a:pt x="26135" y="11823"/>
                  </a:cubicBezTo>
                  <a:cubicBezTo>
                    <a:pt x="26039" y="11490"/>
                    <a:pt x="26301" y="11300"/>
                    <a:pt x="26432" y="11061"/>
                  </a:cubicBezTo>
                  <a:cubicBezTo>
                    <a:pt x="26968" y="10109"/>
                    <a:pt x="27563" y="9204"/>
                    <a:pt x="28159" y="8299"/>
                  </a:cubicBezTo>
                  <a:cubicBezTo>
                    <a:pt x="28409" y="7906"/>
                    <a:pt x="28671" y="7525"/>
                    <a:pt x="28909" y="7121"/>
                  </a:cubicBezTo>
                  <a:cubicBezTo>
                    <a:pt x="29171" y="6704"/>
                    <a:pt x="29421" y="6287"/>
                    <a:pt x="29718" y="5894"/>
                  </a:cubicBezTo>
                  <a:cubicBezTo>
                    <a:pt x="29980" y="5537"/>
                    <a:pt x="30159" y="5120"/>
                    <a:pt x="30504" y="4811"/>
                  </a:cubicBezTo>
                  <a:cubicBezTo>
                    <a:pt x="30516" y="4799"/>
                    <a:pt x="30516" y="4787"/>
                    <a:pt x="30540" y="4763"/>
                  </a:cubicBezTo>
                  <a:cubicBezTo>
                    <a:pt x="30957" y="4108"/>
                    <a:pt x="31350" y="3477"/>
                    <a:pt x="31766" y="2822"/>
                  </a:cubicBezTo>
                  <a:cubicBezTo>
                    <a:pt x="32100" y="2310"/>
                    <a:pt x="32457" y="1834"/>
                    <a:pt x="32635" y="1239"/>
                  </a:cubicBezTo>
                  <a:cubicBezTo>
                    <a:pt x="32743" y="894"/>
                    <a:pt x="32671" y="620"/>
                    <a:pt x="32409" y="370"/>
                  </a:cubicBezTo>
                  <a:cubicBezTo>
                    <a:pt x="31695" y="441"/>
                    <a:pt x="31111" y="810"/>
                    <a:pt x="30516" y="1120"/>
                  </a:cubicBezTo>
                  <a:cubicBezTo>
                    <a:pt x="29897" y="1441"/>
                    <a:pt x="29302" y="1858"/>
                    <a:pt x="28683" y="2239"/>
                  </a:cubicBezTo>
                  <a:cubicBezTo>
                    <a:pt x="28623" y="2287"/>
                    <a:pt x="28575" y="2334"/>
                    <a:pt x="28492" y="2358"/>
                  </a:cubicBezTo>
                  <a:cubicBezTo>
                    <a:pt x="27992" y="2501"/>
                    <a:pt x="27635" y="2882"/>
                    <a:pt x="27182" y="3132"/>
                  </a:cubicBezTo>
                  <a:cubicBezTo>
                    <a:pt x="26790" y="3370"/>
                    <a:pt x="26432" y="3668"/>
                    <a:pt x="26028" y="3918"/>
                  </a:cubicBezTo>
                  <a:cubicBezTo>
                    <a:pt x="25551" y="4215"/>
                    <a:pt x="25015" y="4430"/>
                    <a:pt x="24623" y="4846"/>
                  </a:cubicBezTo>
                  <a:cubicBezTo>
                    <a:pt x="24551" y="4918"/>
                    <a:pt x="24432" y="4942"/>
                    <a:pt x="24325" y="5001"/>
                  </a:cubicBezTo>
                  <a:cubicBezTo>
                    <a:pt x="23539" y="5466"/>
                    <a:pt x="22765" y="5954"/>
                    <a:pt x="22003" y="6478"/>
                  </a:cubicBezTo>
                  <a:cubicBezTo>
                    <a:pt x="21467" y="6847"/>
                    <a:pt x="20920" y="7228"/>
                    <a:pt x="20396" y="7621"/>
                  </a:cubicBezTo>
                  <a:cubicBezTo>
                    <a:pt x="19920" y="7990"/>
                    <a:pt x="19420" y="8287"/>
                    <a:pt x="18896" y="8609"/>
                  </a:cubicBezTo>
                  <a:cubicBezTo>
                    <a:pt x="18693" y="8728"/>
                    <a:pt x="18455" y="8823"/>
                    <a:pt x="18277" y="8978"/>
                  </a:cubicBezTo>
                  <a:cubicBezTo>
                    <a:pt x="18098" y="9121"/>
                    <a:pt x="17896" y="9216"/>
                    <a:pt x="17693" y="9323"/>
                  </a:cubicBezTo>
                  <a:cubicBezTo>
                    <a:pt x="17515" y="9407"/>
                    <a:pt x="17336" y="9549"/>
                    <a:pt x="17157" y="9621"/>
                  </a:cubicBezTo>
                  <a:cubicBezTo>
                    <a:pt x="16764" y="9799"/>
                    <a:pt x="16455" y="10121"/>
                    <a:pt x="16026" y="10240"/>
                  </a:cubicBezTo>
                  <a:cubicBezTo>
                    <a:pt x="15931" y="10276"/>
                    <a:pt x="15860" y="10335"/>
                    <a:pt x="15895" y="10466"/>
                  </a:cubicBezTo>
                  <a:cubicBezTo>
                    <a:pt x="15931" y="10478"/>
                    <a:pt x="15967" y="10526"/>
                    <a:pt x="16026" y="10538"/>
                  </a:cubicBezTo>
                  <a:cubicBezTo>
                    <a:pt x="16562" y="10645"/>
                    <a:pt x="17086" y="10752"/>
                    <a:pt x="17622" y="10835"/>
                  </a:cubicBezTo>
                  <a:cubicBezTo>
                    <a:pt x="17872" y="10883"/>
                    <a:pt x="18134" y="10871"/>
                    <a:pt x="18408" y="10907"/>
                  </a:cubicBezTo>
                  <a:cubicBezTo>
                    <a:pt x="18884" y="11002"/>
                    <a:pt x="19348" y="11181"/>
                    <a:pt x="19824" y="11240"/>
                  </a:cubicBezTo>
                  <a:cubicBezTo>
                    <a:pt x="19908" y="11252"/>
                    <a:pt x="20003" y="11312"/>
                    <a:pt x="20086" y="11347"/>
                  </a:cubicBezTo>
                  <a:cubicBezTo>
                    <a:pt x="20503" y="11442"/>
                    <a:pt x="20920" y="11585"/>
                    <a:pt x="21336" y="11669"/>
                  </a:cubicBezTo>
                  <a:cubicBezTo>
                    <a:pt x="21753" y="11764"/>
                    <a:pt x="22182" y="11800"/>
                    <a:pt x="22622" y="11883"/>
                  </a:cubicBezTo>
                  <a:cubicBezTo>
                    <a:pt x="22753" y="11895"/>
                    <a:pt x="22872" y="11919"/>
                    <a:pt x="23003" y="11954"/>
                  </a:cubicBezTo>
                  <a:cubicBezTo>
                    <a:pt x="23408" y="12014"/>
                    <a:pt x="23825" y="12085"/>
                    <a:pt x="24230" y="12133"/>
                  </a:cubicBezTo>
                  <a:cubicBezTo>
                    <a:pt x="24765" y="12145"/>
                    <a:pt x="25254" y="12312"/>
                    <a:pt x="25813" y="12240"/>
                  </a:cubicBezTo>
                  <a:close/>
                  <a:moveTo>
                    <a:pt x="27099" y="24992"/>
                  </a:moveTo>
                  <a:cubicBezTo>
                    <a:pt x="27230" y="24980"/>
                    <a:pt x="27242" y="24885"/>
                    <a:pt x="27266" y="24825"/>
                  </a:cubicBezTo>
                  <a:cubicBezTo>
                    <a:pt x="27290" y="24361"/>
                    <a:pt x="27301" y="23908"/>
                    <a:pt x="27301" y="23444"/>
                  </a:cubicBezTo>
                  <a:cubicBezTo>
                    <a:pt x="27301" y="23337"/>
                    <a:pt x="27266" y="23218"/>
                    <a:pt x="27218" y="23123"/>
                  </a:cubicBezTo>
                  <a:cubicBezTo>
                    <a:pt x="27123" y="22944"/>
                    <a:pt x="26980" y="22837"/>
                    <a:pt x="26790" y="22789"/>
                  </a:cubicBezTo>
                  <a:cubicBezTo>
                    <a:pt x="26718" y="22777"/>
                    <a:pt x="26647" y="22825"/>
                    <a:pt x="26575" y="22837"/>
                  </a:cubicBezTo>
                  <a:cubicBezTo>
                    <a:pt x="26682" y="23242"/>
                    <a:pt x="26754" y="23599"/>
                    <a:pt x="26861" y="23956"/>
                  </a:cubicBezTo>
                  <a:cubicBezTo>
                    <a:pt x="26968" y="24289"/>
                    <a:pt x="26885" y="24682"/>
                    <a:pt x="27099" y="24992"/>
                  </a:cubicBezTo>
                  <a:close/>
                  <a:moveTo>
                    <a:pt x="28183" y="28992"/>
                  </a:moveTo>
                  <a:cubicBezTo>
                    <a:pt x="28218" y="28075"/>
                    <a:pt x="28159" y="27885"/>
                    <a:pt x="27825" y="27564"/>
                  </a:cubicBezTo>
                  <a:cubicBezTo>
                    <a:pt x="27837" y="28075"/>
                    <a:pt x="27980" y="28504"/>
                    <a:pt x="28183" y="28992"/>
                  </a:cubicBezTo>
                  <a:close/>
                  <a:moveTo>
                    <a:pt x="27956" y="9740"/>
                  </a:moveTo>
                  <a:cubicBezTo>
                    <a:pt x="28314" y="9573"/>
                    <a:pt x="28409" y="9228"/>
                    <a:pt x="28552" y="8918"/>
                  </a:cubicBezTo>
                  <a:cubicBezTo>
                    <a:pt x="28587" y="8859"/>
                    <a:pt x="28552" y="8776"/>
                    <a:pt x="28552" y="8692"/>
                  </a:cubicBezTo>
                  <a:cubicBezTo>
                    <a:pt x="28302" y="9026"/>
                    <a:pt x="28075" y="9335"/>
                    <a:pt x="27956" y="9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7157682" y="1006780"/>
              <a:ext cx="51152" cy="46650"/>
            </a:xfrm>
            <a:custGeom>
              <a:avLst/>
              <a:gdLst/>
              <a:ahLst/>
              <a:cxnLst/>
              <a:rect l="l" t="t" r="r" b="b"/>
              <a:pathLst>
                <a:path w="1477" h="1347" extrusionOk="0">
                  <a:moveTo>
                    <a:pt x="655" y="1346"/>
                  </a:moveTo>
                  <a:cubicBezTo>
                    <a:pt x="310" y="1263"/>
                    <a:pt x="191" y="1025"/>
                    <a:pt x="1" y="834"/>
                  </a:cubicBezTo>
                  <a:cubicBezTo>
                    <a:pt x="84" y="608"/>
                    <a:pt x="155" y="406"/>
                    <a:pt x="251" y="191"/>
                  </a:cubicBezTo>
                  <a:cubicBezTo>
                    <a:pt x="286" y="72"/>
                    <a:pt x="394" y="37"/>
                    <a:pt x="513" y="25"/>
                  </a:cubicBezTo>
                  <a:cubicBezTo>
                    <a:pt x="810" y="1"/>
                    <a:pt x="1048" y="179"/>
                    <a:pt x="1298" y="299"/>
                  </a:cubicBezTo>
                  <a:cubicBezTo>
                    <a:pt x="1441" y="358"/>
                    <a:pt x="1477" y="572"/>
                    <a:pt x="1406" y="691"/>
                  </a:cubicBezTo>
                  <a:cubicBezTo>
                    <a:pt x="1322" y="834"/>
                    <a:pt x="1215" y="977"/>
                    <a:pt x="1096" y="1084"/>
                  </a:cubicBezTo>
                  <a:cubicBezTo>
                    <a:pt x="953" y="1192"/>
                    <a:pt x="798" y="1263"/>
                    <a:pt x="655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290879" y="1009273"/>
              <a:ext cx="42494" cy="51568"/>
            </a:xfrm>
            <a:custGeom>
              <a:avLst/>
              <a:gdLst/>
              <a:ahLst/>
              <a:cxnLst/>
              <a:rect l="l" t="t" r="r" b="b"/>
              <a:pathLst>
                <a:path w="1227" h="1489" extrusionOk="0">
                  <a:moveTo>
                    <a:pt x="1227" y="310"/>
                  </a:moveTo>
                  <a:lnTo>
                    <a:pt x="1227" y="834"/>
                  </a:lnTo>
                  <a:cubicBezTo>
                    <a:pt x="929" y="1024"/>
                    <a:pt x="762" y="1405"/>
                    <a:pt x="358" y="1489"/>
                  </a:cubicBezTo>
                  <a:cubicBezTo>
                    <a:pt x="274" y="1417"/>
                    <a:pt x="167" y="1334"/>
                    <a:pt x="84" y="1250"/>
                  </a:cubicBezTo>
                  <a:cubicBezTo>
                    <a:pt x="48" y="1215"/>
                    <a:pt x="0" y="1143"/>
                    <a:pt x="12" y="1096"/>
                  </a:cubicBezTo>
                  <a:cubicBezTo>
                    <a:pt x="84" y="834"/>
                    <a:pt x="96" y="548"/>
                    <a:pt x="227" y="310"/>
                  </a:cubicBezTo>
                  <a:cubicBezTo>
                    <a:pt x="405" y="0"/>
                    <a:pt x="596" y="0"/>
                    <a:pt x="941" y="167"/>
                  </a:cubicBezTo>
                  <a:cubicBezTo>
                    <a:pt x="1012" y="215"/>
                    <a:pt x="1096" y="250"/>
                    <a:pt x="1227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7226151" y="1013395"/>
              <a:ext cx="42910" cy="50321"/>
            </a:xfrm>
            <a:custGeom>
              <a:avLst/>
              <a:gdLst/>
              <a:ahLst/>
              <a:cxnLst/>
              <a:rect l="l" t="t" r="r" b="b"/>
              <a:pathLst>
                <a:path w="1239" h="1453" extrusionOk="0">
                  <a:moveTo>
                    <a:pt x="679" y="12"/>
                  </a:moveTo>
                  <a:cubicBezTo>
                    <a:pt x="941" y="0"/>
                    <a:pt x="1036" y="179"/>
                    <a:pt x="1131" y="369"/>
                  </a:cubicBezTo>
                  <a:cubicBezTo>
                    <a:pt x="1214" y="584"/>
                    <a:pt x="1238" y="774"/>
                    <a:pt x="1084" y="953"/>
                  </a:cubicBezTo>
                  <a:cubicBezTo>
                    <a:pt x="1024" y="1024"/>
                    <a:pt x="953" y="1072"/>
                    <a:pt x="857" y="1131"/>
                  </a:cubicBezTo>
                  <a:cubicBezTo>
                    <a:pt x="429" y="1453"/>
                    <a:pt x="83" y="1322"/>
                    <a:pt x="48" y="786"/>
                  </a:cubicBezTo>
                  <a:cubicBezTo>
                    <a:pt x="0" y="262"/>
                    <a:pt x="191" y="0"/>
                    <a:pt x="67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943272" y="971316"/>
              <a:ext cx="40451" cy="45819"/>
            </a:xfrm>
            <a:custGeom>
              <a:avLst/>
              <a:gdLst/>
              <a:ahLst/>
              <a:cxnLst/>
              <a:rect l="l" t="t" r="r" b="b"/>
              <a:pathLst>
                <a:path w="1168" h="1323" extrusionOk="0">
                  <a:moveTo>
                    <a:pt x="679" y="1323"/>
                  </a:moveTo>
                  <a:lnTo>
                    <a:pt x="619" y="1323"/>
                  </a:lnTo>
                  <a:cubicBezTo>
                    <a:pt x="0" y="1108"/>
                    <a:pt x="36" y="894"/>
                    <a:pt x="119" y="382"/>
                  </a:cubicBezTo>
                  <a:cubicBezTo>
                    <a:pt x="143" y="156"/>
                    <a:pt x="334" y="1"/>
                    <a:pt x="548" y="13"/>
                  </a:cubicBezTo>
                  <a:cubicBezTo>
                    <a:pt x="774" y="13"/>
                    <a:pt x="1012" y="180"/>
                    <a:pt x="1072" y="370"/>
                  </a:cubicBezTo>
                  <a:cubicBezTo>
                    <a:pt x="1167" y="727"/>
                    <a:pt x="1036" y="1025"/>
                    <a:pt x="679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537518" y="897514"/>
              <a:ext cx="35914" cy="48278"/>
            </a:xfrm>
            <a:custGeom>
              <a:avLst/>
              <a:gdLst/>
              <a:ahLst/>
              <a:cxnLst/>
              <a:rect l="l" t="t" r="r" b="b"/>
              <a:pathLst>
                <a:path w="1037" h="1394" extrusionOk="0">
                  <a:moveTo>
                    <a:pt x="120" y="1310"/>
                  </a:moveTo>
                  <a:cubicBezTo>
                    <a:pt x="84" y="1096"/>
                    <a:pt x="60" y="941"/>
                    <a:pt x="24" y="775"/>
                  </a:cubicBezTo>
                  <a:cubicBezTo>
                    <a:pt x="1" y="489"/>
                    <a:pt x="167" y="203"/>
                    <a:pt x="417" y="108"/>
                  </a:cubicBezTo>
                  <a:cubicBezTo>
                    <a:pt x="679" y="1"/>
                    <a:pt x="977" y="132"/>
                    <a:pt x="1013" y="429"/>
                  </a:cubicBezTo>
                  <a:cubicBezTo>
                    <a:pt x="1036" y="715"/>
                    <a:pt x="1001" y="1001"/>
                    <a:pt x="846" y="1251"/>
                  </a:cubicBezTo>
                  <a:cubicBezTo>
                    <a:pt x="786" y="1358"/>
                    <a:pt x="679" y="1394"/>
                    <a:pt x="560" y="1382"/>
                  </a:cubicBezTo>
                  <a:cubicBezTo>
                    <a:pt x="417" y="1334"/>
                    <a:pt x="298" y="1322"/>
                    <a:pt x="120" y="1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7344490" y="1032373"/>
              <a:ext cx="40832" cy="46615"/>
            </a:xfrm>
            <a:custGeom>
              <a:avLst/>
              <a:gdLst/>
              <a:ahLst/>
              <a:cxnLst/>
              <a:rect l="l" t="t" r="r" b="b"/>
              <a:pathLst>
                <a:path w="1179" h="1346" extrusionOk="0">
                  <a:moveTo>
                    <a:pt x="798" y="1238"/>
                  </a:moveTo>
                  <a:cubicBezTo>
                    <a:pt x="464" y="1345"/>
                    <a:pt x="286" y="1167"/>
                    <a:pt x="36" y="1012"/>
                  </a:cubicBezTo>
                  <a:cubicBezTo>
                    <a:pt x="36" y="869"/>
                    <a:pt x="0" y="703"/>
                    <a:pt x="36" y="536"/>
                  </a:cubicBezTo>
                  <a:cubicBezTo>
                    <a:pt x="95" y="179"/>
                    <a:pt x="381" y="0"/>
                    <a:pt x="738" y="83"/>
                  </a:cubicBezTo>
                  <a:cubicBezTo>
                    <a:pt x="1000" y="143"/>
                    <a:pt x="1179" y="417"/>
                    <a:pt x="1072" y="679"/>
                  </a:cubicBezTo>
                  <a:cubicBezTo>
                    <a:pt x="1012" y="869"/>
                    <a:pt x="893" y="1048"/>
                    <a:pt x="79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600203" y="903298"/>
              <a:ext cx="34252" cy="47447"/>
            </a:xfrm>
            <a:custGeom>
              <a:avLst/>
              <a:gdLst/>
              <a:ahLst/>
              <a:cxnLst/>
              <a:rect l="l" t="t" r="r" b="b"/>
              <a:pathLst>
                <a:path w="989" h="1370" extrusionOk="0">
                  <a:moveTo>
                    <a:pt x="0" y="393"/>
                  </a:moveTo>
                  <a:cubicBezTo>
                    <a:pt x="167" y="274"/>
                    <a:pt x="322" y="179"/>
                    <a:pt x="477" y="72"/>
                  </a:cubicBezTo>
                  <a:cubicBezTo>
                    <a:pt x="584" y="0"/>
                    <a:pt x="703" y="24"/>
                    <a:pt x="774" y="131"/>
                  </a:cubicBezTo>
                  <a:cubicBezTo>
                    <a:pt x="858" y="239"/>
                    <a:pt x="953" y="358"/>
                    <a:pt x="977" y="453"/>
                  </a:cubicBezTo>
                  <a:cubicBezTo>
                    <a:pt x="989" y="751"/>
                    <a:pt x="953" y="1048"/>
                    <a:pt x="703" y="1274"/>
                  </a:cubicBezTo>
                  <a:cubicBezTo>
                    <a:pt x="619" y="1370"/>
                    <a:pt x="500" y="1370"/>
                    <a:pt x="393" y="1286"/>
                  </a:cubicBezTo>
                  <a:cubicBezTo>
                    <a:pt x="238" y="1191"/>
                    <a:pt x="143" y="1084"/>
                    <a:pt x="108" y="893"/>
                  </a:cubicBezTo>
                  <a:cubicBezTo>
                    <a:pt x="96" y="751"/>
                    <a:pt x="60" y="620"/>
                    <a:pt x="0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662888" y="916077"/>
              <a:ext cx="33420" cy="43325"/>
            </a:xfrm>
            <a:custGeom>
              <a:avLst/>
              <a:gdLst/>
              <a:ahLst/>
              <a:cxnLst/>
              <a:rect l="l" t="t" r="r" b="b"/>
              <a:pathLst>
                <a:path w="965" h="1251" extrusionOk="0">
                  <a:moveTo>
                    <a:pt x="917" y="703"/>
                  </a:moveTo>
                  <a:cubicBezTo>
                    <a:pt x="917" y="667"/>
                    <a:pt x="929" y="763"/>
                    <a:pt x="917" y="846"/>
                  </a:cubicBezTo>
                  <a:cubicBezTo>
                    <a:pt x="881" y="1072"/>
                    <a:pt x="738" y="1215"/>
                    <a:pt x="572" y="1239"/>
                  </a:cubicBezTo>
                  <a:cubicBezTo>
                    <a:pt x="381" y="1251"/>
                    <a:pt x="131" y="1120"/>
                    <a:pt x="83" y="941"/>
                  </a:cubicBezTo>
                  <a:cubicBezTo>
                    <a:pt x="12" y="703"/>
                    <a:pt x="0" y="465"/>
                    <a:pt x="143" y="239"/>
                  </a:cubicBezTo>
                  <a:cubicBezTo>
                    <a:pt x="250" y="84"/>
                    <a:pt x="429" y="1"/>
                    <a:pt x="572" y="24"/>
                  </a:cubicBezTo>
                  <a:cubicBezTo>
                    <a:pt x="774" y="72"/>
                    <a:pt x="953" y="262"/>
                    <a:pt x="965" y="465"/>
                  </a:cubicBezTo>
                  <a:cubicBezTo>
                    <a:pt x="953" y="501"/>
                    <a:pt x="929" y="548"/>
                    <a:pt x="917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801002" y="943714"/>
              <a:ext cx="38373" cy="42910"/>
            </a:xfrm>
            <a:custGeom>
              <a:avLst/>
              <a:gdLst/>
              <a:ahLst/>
              <a:cxnLst/>
              <a:rect l="l" t="t" r="r" b="b"/>
              <a:pathLst>
                <a:path w="1108" h="1239" extrusionOk="0">
                  <a:moveTo>
                    <a:pt x="691" y="1238"/>
                  </a:moveTo>
                  <a:cubicBezTo>
                    <a:pt x="560" y="1179"/>
                    <a:pt x="429" y="1155"/>
                    <a:pt x="322" y="1096"/>
                  </a:cubicBezTo>
                  <a:cubicBezTo>
                    <a:pt x="60" y="941"/>
                    <a:pt x="1" y="691"/>
                    <a:pt x="132" y="417"/>
                  </a:cubicBezTo>
                  <a:cubicBezTo>
                    <a:pt x="310" y="60"/>
                    <a:pt x="739" y="0"/>
                    <a:pt x="1013" y="322"/>
                  </a:cubicBezTo>
                  <a:cubicBezTo>
                    <a:pt x="1084" y="405"/>
                    <a:pt x="1108" y="512"/>
                    <a:pt x="1084" y="631"/>
                  </a:cubicBezTo>
                  <a:cubicBezTo>
                    <a:pt x="1013" y="857"/>
                    <a:pt x="894" y="1036"/>
                    <a:pt x="691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7019568" y="979593"/>
              <a:ext cx="35879" cy="44537"/>
            </a:xfrm>
            <a:custGeom>
              <a:avLst/>
              <a:gdLst/>
              <a:ahLst/>
              <a:cxnLst/>
              <a:rect l="l" t="t" r="r" b="b"/>
              <a:pathLst>
                <a:path w="1036" h="1286" extrusionOk="0">
                  <a:moveTo>
                    <a:pt x="12" y="679"/>
                  </a:moveTo>
                  <a:cubicBezTo>
                    <a:pt x="0" y="441"/>
                    <a:pt x="119" y="298"/>
                    <a:pt x="274" y="155"/>
                  </a:cubicBezTo>
                  <a:cubicBezTo>
                    <a:pt x="500" y="0"/>
                    <a:pt x="762" y="72"/>
                    <a:pt x="869" y="322"/>
                  </a:cubicBezTo>
                  <a:cubicBezTo>
                    <a:pt x="1036" y="714"/>
                    <a:pt x="762" y="1191"/>
                    <a:pt x="357" y="1262"/>
                  </a:cubicBezTo>
                  <a:cubicBezTo>
                    <a:pt x="202" y="1286"/>
                    <a:pt x="95" y="1215"/>
                    <a:pt x="71" y="1072"/>
                  </a:cubicBezTo>
                  <a:cubicBezTo>
                    <a:pt x="36" y="929"/>
                    <a:pt x="24" y="798"/>
                    <a:pt x="12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890492" y="959784"/>
              <a:ext cx="32208" cy="39204"/>
            </a:xfrm>
            <a:custGeom>
              <a:avLst/>
              <a:gdLst/>
              <a:ahLst/>
              <a:cxnLst/>
              <a:rect l="l" t="t" r="r" b="b"/>
              <a:pathLst>
                <a:path w="930" h="1132" extrusionOk="0">
                  <a:moveTo>
                    <a:pt x="131" y="1120"/>
                  </a:moveTo>
                  <a:cubicBezTo>
                    <a:pt x="96" y="894"/>
                    <a:pt x="36" y="715"/>
                    <a:pt x="12" y="536"/>
                  </a:cubicBezTo>
                  <a:cubicBezTo>
                    <a:pt x="0" y="263"/>
                    <a:pt x="119" y="132"/>
                    <a:pt x="369" y="48"/>
                  </a:cubicBezTo>
                  <a:cubicBezTo>
                    <a:pt x="489" y="1"/>
                    <a:pt x="596" y="48"/>
                    <a:pt x="691" y="120"/>
                  </a:cubicBezTo>
                  <a:cubicBezTo>
                    <a:pt x="846" y="263"/>
                    <a:pt x="929" y="441"/>
                    <a:pt x="929" y="667"/>
                  </a:cubicBezTo>
                  <a:cubicBezTo>
                    <a:pt x="929" y="965"/>
                    <a:pt x="810" y="1096"/>
                    <a:pt x="489" y="1132"/>
                  </a:cubicBezTo>
                  <a:cubicBezTo>
                    <a:pt x="393" y="1120"/>
                    <a:pt x="298" y="1120"/>
                    <a:pt x="131" y="1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7097907" y="991957"/>
              <a:ext cx="42078" cy="37126"/>
            </a:xfrm>
            <a:custGeom>
              <a:avLst/>
              <a:gdLst/>
              <a:ahLst/>
              <a:cxnLst/>
              <a:rect l="l" t="t" r="r" b="b"/>
              <a:pathLst>
                <a:path w="1215" h="1072" extrusionOk="0">
                  <a:moveTo>
                    <a:pt x="857" y="72"/>
                  </a:moveTo>
                  <a:cubicBezTo>
                    <a:pt x="1215" y="619"/>
                    <a:pt x="1191" y="679"/>
                    <a:pt x="596" y="1072"/>
                  </a:cubicBezTo>
                  <a:cubicBezTo>
                    <a:pt x="429" y="1072"/>
                    <a:pt x="322" y="965"/>
                    <a:pt x="215" y="846"/>
                  </a:cubicBezTo>
                  <a:cubicBezTo>
                    <a:pt x="24" y="631"/>
                    <a:pt x="0" y="500"/>
                    <a:pt x="95" y="298"/>
                  </a:cubicBezTo>
                  <a:cubicBezTo>
                    <a:pt x="203" y="72"/>
                    <a:pt x="369" y="0"/>
                    <a:pt x="607" y="12"/>
                  </a:cubicBezTo>
                  <a:cubicBezTo>
                    <a:pt x="691" y="36"/>
                    <a:pt x="786" y="60"/>
                    <a:pt x="857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723910" y="930935"/>
              <a:ext cx="34252" cy="38788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988" y="845"/>
                  </a:moveTo>
                  <a:cubicBezTo>
                    <a:pt x="750" y="941"/>
                    <a:pt x="536" y="1024"/>
                    <a:pt x="334" y="1119"/>
                  </a:cubicBezTo>
                  <a:cubicBezTo>
                    <a:pt x="143" y="988"/>
                    <a:pt x="0" y="834"/>
                    <a:pt x="24" y="643"/>
                  </a:cubicBezTo>
                  <a:cubicBezTo>
                    <a:pt x="36" y="476"/>
                    <a:pt x="107" y="334"/>
                    <a:pt x="238" y="214"/>
                  </a:cubicBezTo>
                  <a:cubicBezTo>
                    <a:pt x="512" y="0"/>
                    <a:pt x="798" y="72"/>
                    <a:pt x="881" y="405"/>
                  </a:cubicBezTo>
                  <a:cubicBezTo>
                    <a:pt x="929" y="536"/>
                    <a:pt x="953" y="691"/>
                    <a:pt x="988" y="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560618" y="892978"/>
              <a:ext cx="6615" cy="3359"/>
            </a:xfrm>
            <a:custGeom>
              <a:avLst/>
              <a:gdLst/>
              <a:ahLst/>
              <a:cxnLst/>
              <a:rect l="l" t="t" r="r" b="b"/>
              <a:pathLst>
                <a:path w="191" h="97" extrusionOk="0">
                  <a:moveTo>
                    <a:pt x="191" y="25"/>
                  </a:moveTo>
                  <a:cubicBezTo>
                    <a:pt x="155" y="60"/>
                    <a:pt x="119" y="96"/>
                    <a:pt x="108" y="84"/>
                  </a:cubicBezTo>
                  <a:cubicBezTo>
                    <a:pt x="60" y="72"/>
                    <a:pt x="36" y="36"/>
                    <a:pt x="0" y="25"/>
                  </a:cubicBezTo>
                  <a:cubicBezTo>
                    <a:pt x="12" y="13"/>
                    <a:pt x="36" y="1"/>
                    <a:pt x="48" y="1"/>
                  </a:cubicBezTo>
                  <a:cubicBezTo>
                    <a:pt x="72" y="1"/>
                    <a:pt x="119" y="13"/>
                    <a:pt x="19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766610" y="3662298"/>
            <a:ext cx="1581135" cy="1312554"/>
            <a:chOff x="1110535" y="3343550"/>
            <a:chExt cx="1483241" cy="1231289"/>
          </a:xfrm>
        </p:grpSpPr>
        <p:sp>
          <p:nvSpPr>
            <p:cNvPr id="88" name="Google Shape;88;p15"/>
            <p:cNvSpPr/>
            <p:nvPr/>
          </p:nvSpPr>
          <p:spPr>
            <a:xfrm>
              <a:off x="1955754" y="3422246"/>
              <a:ext cx="109300" cy="31793"/>
            </a:xfrm>
            <a:custGeom>
              <a:avLst/>
              <a:gdLst/>
              <a:ahLst/>
              <a:cxnLst/>
              <a:rect l="l" t="t" r="r" b="b"/>
              <a:pathLst>
                <a:path w="3156" h="918" extrusionOk="0">
                  <a:moveTo>
                    <a:pt x="3155" y="810"/>
                  </a:moveTo>
                  <a:cubicBezTo>
                    <a:pt x="2584" y="846"/>
                    <a:pt x="2072" y="858"/>
                    <a:pt x="1548" y="894"/>
                  </a:cubicBezTo>
                  <a:cubicBezTo>
                    <a:pt x="1393" y="894"/>
                    <a:pt x="1238" y="906"/>
                    <a:pt x="1083" y="906"/>
                  </a:cubicBezTo>
                  <a:cubicBezTo>
                    <a:pt x="845" y="917"/>
                    <a:pt x="655" y="870"/>
                    <a:pt x="500" y="667"/>
                  </a:cubicBezTo>
                  <a:cubicBezTo>
                    <a:pt x="369" y="477"/>
                    <a:pt x="107" y="394"/>
                    <a:pt x="0" y="120"/>
                  </a:cubicBezTo>
                  <a:cubicBezTo>
                    <a:pt x="298" y="1"/>
                    <a:pt x="583" y="1"/>
                    <a:pt x="857" y="36"/>
                  </a:cubicBezTo>
                  <a:cubicBezTo>
                    <a:pt x="1083" y="72"/>
                    <a:pt x="1298" y="132"/>
                    <a:pt x="1512" y="191"/>
                  </a:cubicBezTo>
                  <a:cubicBezTo>
                    <a:pt x="1845" y="263"/>
                    <a:pt x="2155" y="370"/>
                    <a:pt x="2488" y="441"/>
                  </a:cubicBezTo>
                  <a:cubicBezTo>
                    <a:pt x="2703" y="501"/>
                    <a:pt x="2703" y="489"/>
                    <a:pt x="3155" y="810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762042" y="3646204"/>
              <a:ext cx="545981" cy="845345"/>
            </a:xfrm>
            <a:custGeom>
              <a:avLst/>
              <a:gdLst/>
              <a:ahLst/>
              <a:cxnLst/>
              <a:rect l="l" t="t" r="r" b="b"/>
              <a:pathLst>
                <a:path w="15765" h="24409" extrusionOk="0">
                  <a:moveTo>
                    <a:pt x="10526" y="11883"/>
                  </a:moveTo>
                  <a:cubicBezTo>
                    <a:pt x="9823" y="11800"/>
                    <a:pt x="9371" y="12181"/>
                    <a:pt x="8871" y="12574"/>
                  </a:cubicBezTo>
                  <a:cubicBezTo>
                    <a:pt x="8204" y="13098"/>
                    <a:pt x="7799" y="13776"/>
                    <a:pt x="7561" y="14550"/>
                  </a:cubicBezTo>
                  <a:cubicBezTo>
                    <a:pt x="7251" y="15539"/>
                    <a:pt x="7406" y="16217"/>
                    <a:pt x="8359" y="16872"/>
                  </a:cubicBezTo>
                  <a:cubicBezTo>
                    <a:pt x="9264" y="17479"/>
                    <a:pt x="10264" y="17717"/>
                    <a:pt x="11347" y="17682"/>
                  </a:cubicBezTo>
                  <a:cubicBezTo>
                    <a:pt x="11716" y="17658"/>
                    <a:pt x="12050" y="17503"/>
                    <a:pt x="12347" y="17301"/>
                  </a:cubicBezTo>
                  <a:cubicBezTo>
                    <a:pt x="12740" y="17039"/>
                    <a:pt x="13026" y="16670"/>
                    <a:pt x="13205" y="16217"/>
                  </a:cubicBezTo>
                  <a:cubicBezTo>
                    <a:pt x="13371" y="15801"/>
                    <a:pt x="13478" y="15360"/>
                    <a:pt x="13133" y="14908"/>
                  </a:cubicBezTo>
                  <a:cubicBezTo>
                    <a:pt x="13264" y="14860"/>
                    <a:pt x="13359" y="14789"/>
                    <a:pt x="13443" y="14789"/>
                  </a:cubicBezTo>
                  <a:cubicBezTo>
                    <a:pt x="13979" y="14824"/>
                    <a:pt x="14502" y="14860"/>
                    <a:pt x="15086" y="14908"/>
                  </a:cubicBezTo>
                  <a:cubicBezTo>
                    <a:pt x="15264" y="15420"/>
                    <a:pt x="15229" y="15979"/>
                    <a:pt x="15336" y="16515"/>
                  </a:cubicBezTo>
                  <a:cubicBezTo>
                    <a:pt x="15455" y="17039"/>
                    <a:pt x="15479" y="17575"/>
                    <a:pt x="15526" y="18110"/>
                  </a:cubicBezTo>
                  <a:cubicBezTo>
                    <a:pt x="15574" y="18658"/>
                    <a:pt x="15538" y="19230"/>
                    <a:pt x="15645" y="19777"/>
                  </a:cubicBezTo>
                  <a:cubicBezTo>
                    <a:pt x="15753" y="20313"/>
                    <a:pt x="15753" y="20813"/>
                    <a:pt x="15764" y="21349"/>
                  </a:cubicBezTo>
                  <a:cubicBezTo>
                    <a:pt x="14633" y="21623"/>
                    <a:pt x="13538" y="21885"/>
                    <a:pt x="12431" y="22158"/>
                  </a:cubicBezTo>
                  <a:cubicBezTo>
                    <a:pt x="12240" y="22206"/>
                    <a:pt x="12062" y="22278"/>
                    <a:pt x="11871" y="22349"/>
                  </a:cubicBezTo>
                  <a:cubicBezTo>
                    <a:pt x="11812" y="22361"/>
                    <a:pt x="11752" y="22408"/>
                    <a:pt x="11693" y="22420"/>
                  </a:cubicBezTo>
                  <a:cubicBezTo>
                    <a:pt x="10954" y="22528"/>
                    <a:pt x="10288" y="22861"/>
                    <a:pt x="9561" y="23004"/>
                  </a:cubicBezTo>
                  <a:cubicBezTo>
                    <a:pt x="9037" y="23123"/>
                    <a:pt x="8514" y="23230"/>
                    <a:pt x="8013" y="23373"/>
                  </a:cubicBezTo>
                  <a:cubicBezTo>
                    <a:pt x="7025" y="23671"/>
                    <a:pt x="5989" y="23909"/>
                    <a:pt x="5096" y="23992"/>
                  </a:cubicBezTo>
                  <a:cubicBezTo>
                    <a:pt x="4906" y="24004"/>
                    <a:pt x="4692" y="24028"/>
                    <a:pt x="4501" y="24087"/>
                  </a:cubicBezTo>
                  <a:cubicBezTo>
                    <a:pt x="3799" y="24266"/>
                    <a:pt x="3096" y="24349"/>
                    <a:pt x="2346" y="24409"/>
                  </a:cubicBezTo>
                  <a:cubicBezTo>
                    <a:pt x="2310" y="24290"/>
                    <a:pt x="2251" y="24171"/>
                    <a:pt x="2251" y="24052"/>
                  </a:cubicBezTo>
                  <a:cubicBezTo>
                    <a:pt x="2251" y="22754"/>
                    <a:pt x="2120" y="21456"/>
                    <a:pt x="2001" y="20182"/>
                  </a:cubicBezTo>
                  <a:cubicBezTo>
                    <a:pt x="1965" y="19896"/>
                    <a:pt x="1965" y="19599"/>
                    <a:pt x="1953" y="19325"/>
                  </a:cubicBezTo>
                  <a:cubicBezTo>
                    <a:pt x="2001" y="19289"/>
                    <a:pt x="2025" y="19241"/>
                    <a:pt x="2060" y="19230"/>
                  </a:cubicBezTo>
                  <a:cubicBezTo>
                    <a:pt x="2322" y="19122"/>
                    <a:pt x="2620" y="19063"/>
                    <a:pt x="2858" y="18884"/>
                  </a:cubicBezTo>
                  <a:cubicBezTo>
                    <a:pt x="3239" y="18610"/>
                    <a:pt x="3596" y="18301"/>
                    <a:pt x="3894" y="17944"/>
                  </a:cubicBezTo>
                  <a:cubicBezTo>
                    <a:pt x="4144" y="17646"/>
                    <a:pt x="4323" y="17265"/>
                    <a:pt x="4489" y="16908"/>
                  </a:cubicBezTo>
                  <a:cubicBezTo>
                    <a:pt x="4620" y="16610"/>
                    <a:pt x="4680" y="16265"/>
                    <a:pt x="4799" y="15955"/>
                  </a:cubicBezTo>
                  <a:cubicBezTo>
                    <a:pt x="4989" y="15372"/>
                    <a:pt x="4882" y="14789"/>
                    <a:pt x="4704" y="14241"/>
                  </a:cubicBezTo>
                  <a:cubicBezTo>
                    <a:pt x="4382" y="13157"/>
                    <a:pt x="3834" y="12181"/>
                    <a:pt x="2858" y="11526"/>
                  </a:cubicBezTo>
                  <a:cubicBezTo>
                    <a:pt x="2834" y="11502"/>
                    <a:pt x="2787" y="11467"/>
                    <a:pt x="2775" y="11443"/>
                  </a:cubicBezTo>
                  <a:cubicBezTo>
                    <a:pt x="2763" y="11431"/>
                    <a:pt x="2763" y="11395"/>
                    <a:pt x="2763" y="11336"/>
                  </a:cubicBezTo>
                  <a:cubicBezTo>
                    <a:pt x="3013" y="11098"/>
                    <a:pt x="3215" y="10788"/>
                    <a:pt x="3561" y="10609"/>
                  </a:cubicBezTo>
                  <a:cubicBezTo>
                    <a:pt x="4084" y="10336"/>
                    <a:pt x="4346" y="9836"/>
                    <a:pt x="4715" y="9419"/>
                  </a:cubicBezTo>
                  <a:cubicBezTo>
                    <a:pt x="5001" y="9109"/>
                    <a:pt x="4858" y="8597"/>
                    <a:pt x="4454" y="8300"/>
                  </a:cubicBezTo>
                  <a:cubicBezTo>
                    <a:pt x="4251" y="8133"/>
                    <a:pt x="3989" y="8014"/>
                    <a:pt x="3775" y="7883"/>
                  </a:cubicBezTo>
                  <a:cubicBezTo>
                    <a:pt x="3287" y="7585"/>
                    <a:pt x="2822" y="7299"/>
                    <a:pt x="2370" y="6978"/>
                  </a:cubicBezTo>
                  <a:cubicBezTo>
                    <a:pt x="2013" y="6704"/>
                    <a:pt x="1644" y="6454"/>
                    <a:pt x="1239" y="6276"/>
                  </a:cubicBezTo>
                  <a:cubicBezTo>
                    <a:pt x="1048" y="6192"/>
                    <a:pt x="870" y="6037"/>
                    <a:pt x="691" y="5918"/>
                  </a:cubicBezTo>
                  <a:cubicBezTo>
                    <a:pt x="596" y="5394"/>
                    <a:pt x="524" y="4894"/>
                    <a:pt x="417" y="4382"/>
                  </a:cubicBezTo>
                  <a:cubicBezTo>
                    <a:pt x="358" y="4109"/>
                    <a:pt x="251" y="3835"/>
                    <a:pt x="203" y="3549"/>
                  </a:cubicBezTo>
                  <a:cubicBezTo>
                    <a:pt x="120" y="3228"/>
                    <a:pt x="60" y="2894"/>
                    <a:pt x="1" y="2620"/>
                  </a:cubicBezTo>
                  <a:cubicBezTo>
                    <a:pt x="143" y="2394"/>
                    <a:pt x="334" y="2323"/>
                    <a:pt x="536" y="2299"/>
                  </a:cubicBezTo>
                  <a:cubicBezTo>
                    <a:pt x="1370" y="2239"/>
                    <a:pt x="2144" y="1930"/>
                    <a:pt x="2965" y="1763"/>
                  </a:cubicBezTo>
                  <a:cubicBezTo>
                    <a:pt x="4275" y="1513"/>
                    <a:pt x="5585" y="1227"/>
                    <a:pt x="6906" y="965"/>
                  </a:cubicBezTo>
                  <a:cubicBezTo>
                    <a:pt x="7466" y="846"/>
                    <a:pt x="7990" y="715"/>
                    <a:pt x="8549" y="620"/>
                  </a:cubicBezTo>
                  <a:cubicBezTo>
                    <a:pt x="9526" y="442"/>
                    <a:pt x="10514" y="203"/>
                    <a:pt x="11514" y="132"/>
                  </a:cubicBezTo>
                  <a:cubicBezTo>
                    <a:pt x="11907" y="96"/>
                    <a:pt x="12312" y="37"/>
                    <a:pt x="12716" y="13"/>
                  </a:cubicBezTo>
                  <a:cubicBezTo>
                    <a:pt x="12824" y="1"/>
                    <a:pt x="12943" y="25"/>
                    <a:pt x="13050" y="25"/>
                  </a:cubicBezTo>
                  <a:cubicBezTo>
                    <a:pt x="13300" y="453"/>
                    <a:pt x="13514" y="894"/>
                    <a:pt x="13633" y="1370"/>
                  </a:cubicBezTo>
                  <a:cubicBezTo>
                    <a:pt x="13943" y="2573"/>
                    <a:pt x="14193" y="4240"/>
                    <a:pt x="14229" y="5680"/>
                  </a:cubicBezTo>
                  <a:cubicBezTo>
                    <a:pt x="13919" y="5799"/>
                    <a:pt x="13621" y="5656"/>
                    <a:pt x="13324" y="5609"/>
                  </a:cubicBezTo>
                  <a:cubicBezTo>
                    <a:pt x="12740" y="5537"/>
                    <a:pt x="12181" y="5430"/>
                    <a:pt x="11609" y="5621"/>
                  </a:cubicBezTo>
                  <a:cubicBezTo>
                    <a:pt x="11502" y="5656"/>
                    <a:pt x="11383" y="5633"/>
                    <a:pt x="11288" y="5633"/>
                  </a:cubicBezTo>
                  <a:cubicBezTo>
                    <a:pt x="10942" y="5656"/>
                    <a:pt x="10788" y="5752"/>
                    <a:pt x="10704" y="6073"/>
                  </a:cubicBezTo>
                  <a:cubicBezTo>
                    <a:pt x="10645" y="6276"/>
                    <a:pt x="10609" y="6502"/>
                    <a:pt x="10597" y="6728"/>
                  </a:cubicBezTo>
                  <a:cubicBezTo>
                    <a:pt x="10538" y="8038"/>
                    <a:pt x="10514" y="9359"/>
                    <a:pt x="10597" y="10669"/>
                  </a:cubicBezTo>
                  <a:cubicBezTo>
                    <a:pt x="10609" y="10895"/>
                    <a:pt x="10669" y="11109"/>
                    <a:pt x="10669" y="11324"/>
                  </a:cubicBezTo>
                  <a:cubicBezTo>
                    <a:pt x="10657" y="11455"/>
                    <a:pt x="10597" y="11633"/>
                    <a:pt x="10526" y="11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412392" y="3768283"/>
              <a:ext cx="271346" cy="774798"/>
            </a:xfrm>
            <a:custGeom>
              <a:avLst/>
              <a:gdLst/>
              <a:ahLst/>
              <a:cxnLst/>
              <a:rect l="l" t="t" r="r" b="b"/>
              <a:pathLst>
                <a:path w="7835" h="22372" extrusionOk="0">
                  <a:moveTo>
                    <a:pt x="7049" y="11299"/>
                  </a:moveTo>
                  <a:cubicBezTo>
                    <a:pt x="7168" y="11954"/>
                    <a:pt x="7311" y="12514"/>
                    <a:pt x="7358" y="13097"/>
                  </a:cubicBezTo>
                  <a:cubicBezTo>
                    <a:pt x="7453" y="14169"/>
                    <a:pt x="7644" y="15204"/>
                    <a:pt x="7703" y="16276"/>
                  </a:cubicBezTo>
                  <a:cubicBezTo>
                    <a:pt x="7799" y="17800"/>
                    <a:pt x="7763" y="19312"/>
                    <a:pt x="7775" y="20836"/>
                  </a:cubicBezTo>
                  <a:cubicBezTo>
                    <a:pt x="7775" y="21146"/>
                    <a:pt x="7822" y="21455"/>
                    <a:pt x="7834" y="21789"/>
                  </a:cubicBezTo>
                  <a:cubicBezTo>
                    <a:pt x="7453" y="21967"/>
                    <a:pt x="7120" y="22229"/>
                    <a:pt x="6656" y="22146"/>
                  </a:cubicBezTo>
                  <a:cubicBezTo>
                    <a:pt x="6501" y="22110"/>
                    <a:pt x="6322" y="22182"/>
                    <a:pt x="6144" y="22229"/>
                  </a:cubicBezTo>
                  <a:cubicBezTo>
                    <a:pt x="5501" y="22372"/>
                    <a:pt x="4858" y="22336"/>
                    <a:pt x="4227" y="22277"/>
                  </a:cubicBezTo>
                  <a:cubicBezTo>
                    <a:pt x="3977" y="22241"/>
                    <a:pt x="3727" y="22229"/>
                    <a:pt x="3489" y="22229"/>
                  </a:cubicBezTo>
                  <a:cubicBezTo>
                    <a:pt x="3274" y="22253"/>
                    <a:pt x="3108" y="22170"/>
                    <a:pt x="2953" y="22015"/>
                  </a:cubicBezTo>
                  <a:cubicBezTo>
                    <a:pt x="2643" y="21622"/>
                    <a:pt x="2393" y="21217"/>
                    <a:pt x="2334" y="20705"/>
                  </a:cubicBezTo>
                  <a:cubicBezTo>
                    <a:pt x="2286" y="20288"/>
                    <a:pt x="2155" y="19872"/>
                    <a:pt x="2096" y="19455"/>
                  </a:cubicBezTo>
                  <a:cubicBezTo>
                    <a:pt x="1977" y="18526"/>
                    <a:pt x="1762" y="17610"/>
                    <a:pt x="1679" y="16681"/>
                  </a:cubicBezTo>
                  <a:cubicBezTo>
                    <a:pt x="1619" y="16086"/>
                    <a:pt x="1560" y="15490"/>
                    <a:pt x="1405" y="14907"/>
                  </a:cubicBezTo>
                  <a:cubicBezTo>
                    <a:pt x="1334" y="14633"/>
                    <a:pt x="1393" y="14347"/>
                    <a:pt x="1345" y="14061"/>
                  </a:cubicBezTo>
                  <a:cubicBezTo>
                    <a:pt x="1226" y="13466"/>
                    <a:pt x="1215" y="12871"/>
                    <a:pt x="1143" y="12264"/>
                  </a:cubicBezTo>
                  <a:cubicBezTo>
                    <a:pt x="1048" y="11597"/>
                    <a:pt x="953" y="10942"/>
                    <a:pt x="869" y="10263"/>
                  </a:cubicBezTo>
                  <a:cubicBezTo>
                    <a:pt x="845" y="10001"/>
                    <a:pt x="857" y="9728"/>
                    <a:pt x="810" y="9466"/>
                  </a:cubicBezTo>
                  <a:cubicBezTo>
                    <a:pt x="738" y="8954"/>
                    <a:pt x="679" y="8442"/>
                    <a:pt x="572" y="7942"/>
                  </a:cubicBezTo>
                  <a:cubicBezTo>
                    <a:pt x="202" y="6370"/>
                    <a:pt x="0" y="4775"/>
                    <a:pt x="95" y="3155"/>
                  </a:cubicBezTo>
                  <a:cubicBezTo>
                    <a:pt x="119" y="2834"/>
                    <a:pt x="60" y="2524"/>
                    <a:pt x="36" y="2215"/>
                  </a:cubicBezTo>
                  <a:lnTo>
                    <a:pt x="36" y="1774"/>
                  </a:lnTo>
                  <a:cubicBezTo>
                    <a:pt x="595" y="1548"/>
                    <a:pt x="1095" y="1310"/>
                    <a:pt x="1619" y="1143"/>
                  </a:cubicBezTo>
                  <a:cubicBezTo>
                    <a:pt x="2715" y="786"/>
                    <a:pt x="3834" y="441"/>
                    <a:pt x="4941" y="119"/>
                  </a:cubicBezTo>
                  <a:cubicBezTo>
                    <a:pt x="5310" y="0"/>
                    <a:pt x="5536" y="131"/>
                    <a:pt x="5679" y="476"/>
                  </a:cubicBezTo>
                  <a:lnTo>
                    <a:pt x="5727" y="607"/>
                  </a:lnTo>
                  <a:cubicBezTo>
                    <a:pt x="5810" y="1036"/>
                    <a:pt x="5929" y="1488"/>
                    <a:pt x="5977" y="1917"/>
                  </a:cubicBezTo>
                  <a:cubicBezTo>
                    <a:pt x="6037" y="2584"/>
                    <a:pt x="6084" y="3239"/>
                    <a:pt x="5810" y="3894"/>
                  </a:cubicBezTo>
                  <a:cubicBezTo>
                    <a:pt x="5548" y="4596"/>
                    <a:pt x="5548" y="5334"/>
                    <a:pt x="5382" y="6049"/>
                  </a:cubicBezTo>
                  <a:cubicBezTo>
                    <a:pt x="5263" y="6584"/>
                    <a:pt x="5144" y="7144"/>
                    <a:pt x="5013" y="7680"/>
                  </a:cubicBezTo>
                  <a:cubicBezTo>
                    <a:pt x="4727" y="8823"/>
                    <a:pt x="4429" y="9966"/>
                    <a:pt x="4143" y="11109"/>
                  </a:cubicBezTo>
                  <a:cubicBezTo>
                    <a:pt x="4048" y="11525"/>
                    <a:pt x="3965" y="11942"/>
                    <a:pt x="3882" y="12359"/>
                  </a:cubicBezTo>
                  <a:cubicBezTo>
                    <a:pt x="3870" y="12466"/>
                    <a:pt x="3882" y="12585"/>
                    <a:pt x="3905" y="12692"/>
                  </a:cubicBezTo>
                  <a:cubicBezTo>
                    <a:pt x="3953" y="12823"/>
                    <a:pt x="4072" y="12918"/>
                    <a:pt x="4227" y="12895"/>
                  </a:cubicBezTo>
                  <a:cubicBezTo>
                    <a:pt x="4489" y="12859"/>
                    <a:pt x="4727" y="12764"/>
                    <a:pt x="4965" y="12621"/>
                  </a:cubicBezTo>
                  <a:cubicBezTo>
                    <a:pt x="5620" y="12156"/>
                    <a:pt x="6310" y="11740"/>
                    <a:pt x="7049" y="11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239195" y="3769115"/>
              <a:ext cx="265978" cy="778123"/>
            </a:xfrm>
            <a:custGeom>
              <a:avLst/>
              <a:gdLst/>
              <a:ahLst/>
              <a:cxnLst/>
              <a:rect l="l" t="t" r="r" b="b"/>
              <a:pathLst>
                <a:path w="7680" h="22468" extrusionOk="0">
                  <a:moveTo>
                    <a:pt x="322" y="48"/>
                  </a:moveTo>
                  <a:cubicBezTo>
                    <a:pt x="631" y="0"/>
                    <a:pt x="965" y="48"/>
                    <a:pt x="1274" y="143"/>
                  </a:cubicBezTo>
                  <a:cubicBezTo>
                    <a:pt x="1679" y="238"/>
                    <a:pt x="2096" y="381"/>
                    <a:pt x="2501" y="500"/>
                  </a:cubicBezTo>
                  <a:cubicBezTo>
                    <a:pt x="2703" y="560"/>
                    <a:pt x="2894" y="643"/>
                    <a:pt x="3060" y="822"/>
                  </a:cubicBezTo>
                  <a:cubicBezTo>
                    <a:pt x="3298" y="1060"/>
                    <a:pt x="3620" y="1167"/>
                    <a:pt x="3941" y="1286"/>
                  </a:cubicBezTo>
                  <a:cubicBezTo>
                    <a:pt x="4049" y="1334"/>
                    <a:pt x="4144" y="1345"/>
                    <a:pt x="4275" y="1393"/>
                  </a:cubicBezTo>
                  <a:cubicBezTo>
                    <a:pt x="4382" y="1703"/>
                    <a:pt x="4418" y="2024"/>
                    <a:pt x="4418" y="2369"/>
                  </a:cubicBezTo>
                  <a:cubicBezTo>
                    <a:pt x="4418" y="2917"/>
                    <a:pt x="4453" y="3489"/>
                    <a:pt x="4477" y="4036"/>
                  </a:cubicBezTo>
                  <a:cubicBezTo>
                    <a:pt x="4477" y="4227"/>
                    <a:pt x="4453" y="4441"/>
                    <a:pt x="4477" y="4632"/>
                  </a:cubicBezTo>
                  <a:cubicBezTo>
                    <a:pt x="4489" y="5167"/>
                    <a:pt x="4501" y="5691"/>
                    <a:pt x="4549" y="6227"/>
                  </a:cubicBezTo>
                  <a:cubicBezTo>
                    <a:pt x="4561" y="6465"/>
                    <a:pt x="4632" y="6703"/>
                    <a:pt x="4692" y="6941"/>
                  </a:cubicBezTo>
                  <a:cubicBezTo>
                    <a:pt x="4894" y="7715"/>
                    <a:pt x="4834" y="8537"/>
                    <a:pt x="5049" y="9323"/>
                  </a:cubicBezTo>
                  <a:cubicBezTo>
                    <a:pt x="5192" y="9811"/>
                    <a:pt x="5215" y="10335"/>
                    <a:pt x="5227" y="10835"/>
                  </a:cubicBezTo>
                  <a:cubicBezTo>
                    <a:pt x="5275" y="12132"/>
                    <a:pt x="5501" y="13395"/>
                    <a:pt x="5704" y="14680"/>
                  </a:cubicBezTo>
                  <a:cubicBezTo>
                    <a:pt x="5763" y="15061"/>
                    <a:pt x="5763" y="15478"/>
                    <a:pt x="5811" y="15871"/>
                  </a:cubicBezTo>
                  <a:cubicBezTo>
                    <a:pt x="5846" y="16097"/>
                    <a:pt x="5930" y="16300"/>
                    <a:pt x="5965" y="16514"/>
                  </a:cubicBezTo>
                  <a:cubicBezTo>
                    <a:pt x="6108" y="17657"/>
                    <a:pt x="6251" y="18800"/>
                    <a:pt x="6466" y="19931"/>
                  </a:cubicBezTo>
                  <a:cubicBezTo>
                    <a:pt x="6513" y="20205"/>
                    <a:pt x="6489" y="20479"/>
                    <a:pt x="6585" y="20717"/>
                  </a:cubicBezTo>
                  <a:cubicBezTo>
                    <a:pt x="6847" y="21253"/>
                    <a:pt x="7001" y="21848"/>
                    <a:pt x="7513" y="22241"/>
                  </a:cubicBezTo>
                  <a:cubicBezTo>
                    <a:pt x="7549" y="22288"/>
                    <a:pt x="7585" y="22348"/>
                    <a:pt x="7680" y="22467"/>
                  </a:cubicBezTo>
                  <a:cubicBezTo>
                    <a:pt x="7466" y="22431"/>
                    <a:pt x="7299" y="22467"/>
                    <a:pt x="7180" y="22408"/>
                  </a:cubicBezTo>
                  <a:cubicBezTo>
                    <a:pt x="6644" y="22122"/>
                    <a:pt x="6073" y="22110"/>
                    <a:pt x="5501" y="22062"/>
                  </a:cubicBezTo>
                  <a:cubicBezTo>
                    <a:pt x="5192" y="22027"/>
                    <a:pt x="4894" y="21967"/>
                    <a:pt x="4596" y="21848"/>
                  </a:cubicBezTo>
                  <a:cubicBezTo>
                    <a:pt x="4001" y="21610"/>
                    <a:pt x="3370" y="21407"/>
                    <a:pt x="2763" y="21217"/>
                  </a:cubicBezTo>
                  <a:cubicBezTo>
                    <a:pt x="2513" y="21122"/>
                    <a:pt x="2334" y="21003"/>
                    <a:pt x="2286" y="20717"/>
                  </a:cubicBezTo>
                  <a:cubicBezTo>
                    <a:pt x="2263" y="20574"/>
                    <a:pt x="2203" y="20419"/>
                    <a:pt x="2167" y="20276"/>
                  </a:cubicBezTo>
                  <a:cubicBezTo>
                    <a:pt x="2060" y="19526"/>
                    <a:pt x="1977" y="18776"/>
                    <a:pt x="1798" y="18038"/>
                  </a:cubicBezTo>
                  <a:cubicBezTo>
                    <a:pt x="1703" y="17657"/>
                    <a:pt x="1620" y="17252"/>
                    <a:pt x="1572" y="16871"/>
                  </a:cubicBezTo>
                  <a:cubicBezTo>
                    <a:pt x="1405" y="15502"/>
                    <a:pt x="1263" y="14109"/>
                    <a:pt x="1132" y="12740"/>
                  </a:cubicBezTo>
                  <a:cubicBezTo>
                    <a:pt x="1084" y="12240"/>
                    <a:pt x="1096" y="11716"/>
                    <a:pt x="1084" y="11216"/>
                  </a:cubicBezTo>
                  <a:cubicBezTo>
                    <a:pt x="1072" y="10882"/>
                    <a:pt x="1048" y="10537"/>
                    <a:pt x="1012" y="10216"/>
                  </a:cubicBezTo>
                  <a:cubicBezTo>
                    <a:pt x="929" y="9549"/>
                    <a:pt x="870" y="8894"/>
                    <a:pt x="751" y="8215"/>
                  </a:cubicBezTo>
                  <a:cubicBezTo>
                    <a:pt x="620" y="7430"/>
                    <a:pt x="501" y="6644"/>
                    <a:pt x="334" y="5870"/>
                  </a:cubicBezTo>
                  <a:cubicBezTo>
                    <a:pt x="191" y="5108"/>
                    <a:pt x="131" y="4322"/>
                    <a:pt x="72" y="3548"/>
                  </a:cubicBezTo>
                  <a:cubicBezTo>
                    <a:pt x="0" y="2429"/>
                    <a:pt x="191" y="1310"/>
                    <a:pt x="262" y="214"/>
                  </a:cubicBezTo>
                  <a:cubicBezTo>
                    <a:pt x="239" y="155"/>
                    <a:pt x="274" y="119"/>
                    <a:pt x="322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233355" y="3624766"/>
              <a:ext cx="229717" cy="762885"/>
            </a:xfrm>
            <a:custGeom>
              <a:avLst/>
              <a:gdLst/>
              <a:ahLst/>
              <a:cxnLst/>
              <a:rect l="l" t="t" r="r" b="b"/>
              <a:pathLst>
                <a:path w="6633" h="22028" extrusionOk="0">
                  <a:moveTo>
                    <a:pt x="6620" y="20896"/>
                  </a:moveTo>
                  <a:cubicBezTo>
                    <a:pt x="6132" y="21313"/>
                    <a:pt x="5608" y="21575"/>
                    <a:pt x="4989" y="21634"/>
                  </a:cubicBezTo>
                  <a:cubicBezTo>
                    <a:pt x="4501" y="21694"/>
                    <a:pt x="4037" y="21873"/>
                    <a:pt x="3560" y="21968"/>
                  </a:cubicBezTo>
                  <a:cubicBezTo>
                    <a:pt x="3394" y="22015"/>
                    <a:pt x="3215" y="22015"/>
                    <a:pt x="3048" y="22027"/>
                  </a:cubicBezTo>
                  <a:cubicBezTo>
                    <a:pt x="2846" y="21837"/>
                    <a:pt x="2798" y="21623"/>
                    <a:pt x="2810" y="21408"/>
                  </a:cubicBezTo>
                  <a:cubicBezTo>
                    <a:pt x="2822" y="21087"/>
                    <a:pt x="2798" y="20777"/>
                    <a:pt x="2775" y="20468"/>
                  </a:cubicBezTo>
                  <a:cubicBezTo>
                    <a:pt x="2763" y="20158"/>
                    <a:pt x="2739" y="19837"/>
                    <a:pt x="2703" y="19527"/>
                  </a:cubicBezTo>
                  <a:cubicBezTo>
                    <a:pt x="2679" y="19289"/>
                    <a:pt x="2644" y="19051"/>
                    <a:pt x="2596" y="18801"/>
                  </a:cubicBezTo>
                  <a:cubicBezTo>
                    <a:pt x="2536" y="18372"/>
                    <a:pt x="2525" y="17920"/>
                    <a:pt x="2453" y="17479"/>
                  </a:cubicBezTo>
                  <a:cubicBezTo>
                    <a:pt x="2346" y="16908"/>
                    <a:pt x="2322" y="16336"/>
                    <a:pt x="2275" y="15753"/>
                  </a:cubicBezTo>
                  <a:cubicBezTo>
                    <a:pt x="2215" y="15038"/>
                    <a:pt x="2203" y="14324"/>
                    <a:pt x="2144" y="13610"/>
                  </a:cubicBezTo>
                  <a:cubicBezTo>
                    <a:pt x="2024" y="12050"/>
                    <a:pt x="1905" y="10478"/>
                    <a:pt x="1763" y="8931"/>
                  </a:cubicBezTo>
                  <a:cubicBezTo>
                    <a:pt x="1739" y="8609"/>
                    <a:pt x="1667" y="8276"/>
                    <a:pt x="1584" y="7954"/>
                  </a:cubicBezTo>
                  <a:cubicBezTo>
                    <a:pt x="1501" y="7537"/>
                    <a:pt x="1441" y="7121"/>
                    <a:pt x="1346" y="6704"/>
                  </a:cubicBezTo>
                  <a:cubicBezTo>
                    <a:pt x="1203" y="6013"/>
                    <a:pt x="1155" y="5335"/>
                    <a:pt x="1048" y="4644"/>
                  </a:cubicBezTo>
                  <a:cubicBezTo>
                    <a:pt x="989" y="4204"/>
                    <a:pt x="977" y="3751"/>
                    <a:pt x="905" y="3323"/>
                  </a:cubicBezTo>
                  <a:cubicBezTo>
                    <a:pt x="727" y="2323"/>
                    <a:pt x="358" y="1406"/>
                    <a:pt x="0" y="418"/>
                  </a:cubicBezTo>
                  <a:cubicBezTo>
                    <a:pt x="203" y="358"/>
                    <a:pt x="417" y="287"/>
                    <a:pt x="631" y="263"/>
                  </a:cubicBezTo>
                  <a:cubicBezTo>
                    <a:pt x="1739" y="144"/>
                    <a:pt x="2858" y="25"/>
                    <a:pt x="3965" y="1"/>
                  </a:cubicBezTo>
                  <a:cubicBezTo>
                    <a:pt x="4203" y="239"/>
                    <a:pt x="4287" y="513"/>
                    <a:pt x="4346" y="799"/>
                  </a:cubicBezTo>
                  <a:cubicBezTo>
                    <a:pt x="4561" y="1846"/>
                    <a:pt x="4703" y="2906"/>
                    <a:pt x="4846" y="3966"/>
                  </a:cubicBezTo>
                  <a:cubicBezTo>
                    <a:pt x="4882" y="4204"/>
                    <a:pt x="4965" y="4442"/>
                    <a:pt x="5013" y="4680"/>
                  </a:cubicBezTo>
                  <a:cubicBezTo>
                    <a:pt x="5215" y="5823"/>
                    <a:pt x="5370" y="6966"/>
                    <a:pt x="5382" y="8133"/>
                  </a:cubicBezTo>
                  <a:cubicBezTo>
                    <a:pt x="5382" y="8204"/>
                    <a:pt x="5370" y="8264"/>
                    <a:pt x="5382" y="8335"/>
                  </a:cubicBezTo>
                  <a:cubicBezTo>
                    <a:pt x="5489" y="9383"/>
                    <a:pt x="5596" y="10419"/>
                    <a:pt x="5715" y="11467"/>
                  </a:cubicBezTo>
                  <a:cubicBezTo>
                    <a:pt x="5811" y="12324"/>
                    <a:pt x="5977" y="13193"/>
                    <a:pt x="5954" y="14050"/>
                  </a:cubicBezTo>
                  <a:cubicBezTo>
                    <a:pt x="5930" y="14419"/>
                    <a:pt x="6013" y="14776"/>
                    <a:pt x="5977" y="15169"/>
                  </a:cubicBezTo>
                  <a:cubicBezTo>
                    <a:pt x="5954" y="15515"/>
                    <a:pt x="6144" y="15860"/>
                    <a:pt x="6192" y="16205"/>
                  </a:cubicBezTo>
                  <a:cubicBezTo>
                    <a:pt x="6263" y="16670"/>
                    <a:pt x="6287" y="17146"/>
                    <a:pt x="6335" y="17610"/>
                  </a:cubicBezTo>
                  <a:cubicBezTo>
                    <a:pt x="6370" y="17920"/>
                    <a:pt x="6406" y="18241"/>
                    <a:pt x="6442" y="18539"/>
                  </a:cubicBezTo>
                  <a:cubicBezTo>
                    <a:pt x="6442" y="18575"/>
                    <a:pt x="6454" y="18622"/>
                    <a:pt x="6454" y="18670"/>
                  </a:cubicBezTo>
                  <a:cubicBezTo>
                    <a:pt x="6513" y="19206"/>
                    <a:pt x="6561" y="19729"/>
                    <a:pt x="6608" y="20265"/>
                  </a:cubicBezTo>
                  <a:cubicBezTo>
                    <a:pt x="6632" y="20515"/>
                    <a:pt x="6620" y="20706"/>
                    <a:pt x="6620" y="208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626802" y="3738188"/>
              <a:ext cx="193838" cy="795024"/>
            </a:xfrm>
            <a:custGeom>
              <a:avLst/>
              <a:gdLst/>
              <a:ahLst/>
              <a:cxnLst/>
              <a:rect l="l" t="t" r="r" b="b"/>
              <a:pathLst>
                <a:path w="5597" h="22956" extrusionOk="0">
                  <a:moveTo>
                    <a:pt x="0" y="798"/>
                  </a:moveTo>
                  <a:cubicBezTo>
                    <a:pt x="1096" y="536"/>
                    <a:pt x="2108" y="202"/>
                    <a:pt x="3191" y="0"/>
                  </a:cubicBezTo>
                  <a:cubicBezTo>
                    <a:pt x="3251" y="155"/>
                    <a:pt x="3346" y="286"/>
                    <a:pt x="3370" y="441"/>
                  </a:cubicBezTo>
                  <a:cubicBezTo>
                    <a:pt x="3536" y="1274"/>
                    <a:pt x="3787" y="2072"/>
                    <a:pt x="3882" y="2917"/>
                  </a:cubicBezTo>
                  <a:cubicBezTo>
                    <a:pt x="3953" y="3608"/>
                    <a:pt x="4120" y="4274"/>
                    <a:pt x="4203" y="4965"/>
                  </a:cubicBezTo>
                  <a:cubicBezTo>
                    <a:pt x="4322" y="5882"/>
                    <a:pt x="4429" y="6822"/>
                    <a:pt x="4537" y="7763"/>
                  </a:cubicBezTo>
                  <a:cubicBezTo>
                    <a:pt x="4584" y="8180"/>
                    <a:pt x="4608" y="8596"/>
                    <a:pt x="4668" y="9025"/>
                  </a:cubicBezTo>
                  <a:cubicBezTo>
                    <a:pt x="4703" y="9287"/>
                    <a:pt x="4679" y="9561"/>
                    <a:pt x="4679" y="9811"/>
                  </a:cubicBezTo>
                  <a:cubicBezTo>
                    <a:pt x="4679" y="10323"/>
                    <a:pt x="4775" y="10823"/>
                    <a:pt x="4834" y="11335"/>
                  </a:cubicBezTo>
                  <a:cubicBezTo>
                    <a:pt x="4846" y="11418"/>
                    <a:pt x="4906" y="11490"/>
                    <a:pt x="4906" y="11585"/>
                  </a:cubicBezTo>
                  <a:cubicBezTo>
                    <a:pt x="4953" y="12299"/>
                    <a:pt x="5001" y="13002"/>
                    <a:pt x="5037" y="13716"/>
                  </a:cubicBezTo>
                  <a:cubicBezTo>
                    <a:pt x="5037" y="13752"/>
                    <a:pt x="5025" y="13799"/>
                    <a:pt x="5025" y="13847"/>
                  </a:cubicBezTo>
                  <a:cubicBezTo>
                    <a:pt x="5072" y="14133"/>
                    <a:pt x="5144" y="14407"/>
                    <a:pt x="5156" y="14692"/>
                  </a:cubicBezTo>
                  <a:cubicBezTo>
                    <a:pt x="5180" y="14978"/>
                    <a:pt x="5120" y="15276"/>
                    <a:pt x="5132" y="15561"/>
                  </a:cubicBezTo>
                  <a:cubicBezTo>
                    <a:pt x="5144" y="15919"/>
                    <a:pt x="5191" y="16276"/>
                    <a:pt x="5215" y="16633"/>
                  </a:cubicBezTo>
                  <a:cubicBezTo>
                    <a:pt x="5311" y="17919"/>
                    <a:pt x="5382" y="19217"/>
                    <a:pt x="5477" y="20503"/>
                  </a:cubicBezTo>
                  <a:cubicBezTo>
                    <a:pt x="5501" y="21050"/>
                    <a:pt x="5596" y="21610"/>
                    <a:pt x="5489" y="22193"/>
                  </a:cubicBezTo>
                  <a:cubicBezTo>
                    <a:pt x="5322" y="22253"/>
                    <a:pt x="5156" y="22348"/>
                    <a:pt x="5001" y="22372"/>
                  </a:cubicBezTo>
                  <a:cubicBezTo>
                    <a:pt x="4537" y="22491"/>
                    <a:pt x="4072" y="22586"/>
                    <a:pt x="3667" y="22824"/>
                  </a:cubicBezTo>
                  <a:cubicBezTo>
                    <a:pt x="3465" y="22955"/>
                    <a:pt x="3239" y="22884"/>
                    <a:pt x="3013" y="22848"/>
                  </a:cubicBezTo>
                  <a:cubicBezTo>
                    <a:pt x="2263" y="22741"/>
                    <a:pt x="2227" y="22741"/>
                    <a:pt x="2179" y="22003"/>
                  </a:cubicBezTo>
                  <a:cubicBezTo>
                    <a:pt x="2143" y="21229"/>
                    <a:pt x="2167" y="20443"/>
                    <a:pt x="2167" y="19669"/>
                  </a:cubicBezTo>
                  <a:cubicBezTo>
                    <a:pt x="2167" y="19348"/>
                    <a:pt x="2167" y="19038"/>
                    <a:pt x="2155" y="18729"/>
                  </a:cubicBezTo>
                  <a:cubicBezTo>
                    <a:pt x="2143" y="18371"/>
                    <a:pt x="2143" y="18014"/>
                    <a:pt x="2120" y="17657"/>
                  </a:cubicBezTo>
                  <a:cubicBezTo>
                    <a:pt x="2084" y="16883"/>
                    <a:pt x="2036" y="16097"/>
                    <a:pt x="2001" y="15323"/>
                  </a:cubicBezTo>
                  <a:cubicBezTo>
                    <a:pt x="2001" y="15240"/>
                    <a:pt x="2001" y="15180"/>
                    <a:pt x="1989" y="15121"/>
                  </a:cubicBezTo>
                  <a:cubicBezTo>
                    <a:pt x="1798" y="14430"/>
                    <a:pt x="1846" y="13716"/>
                    <a:pt x="1739" y="13002"/>
                  </a:cubicBezTo>
                  <a:cubicBezTo>
                    <a:pt x="1620" y="12252"/>
                    <a:pt x="1512" y="11490"/>
                    <a:pt x="1405" y="10751"/>
                  </a:cubicBezTo>
                  <a:cubicBezTo>
                    <a:pt x="1334" y="10216"/>
                    <a:pt x="1286" y="9680"/>
                    <a:pt x="1215" y="9156"/>
                  </a:cubicBezTo>
                  <a:cubicBezTo>
                    <a:pt x="1108" y="8382"/>
                    <a:pt x="989" y="7608"/>
                    <a:pt x="893" y="6834"/>
                  </a:cubicBezTo>
                  <a:cubicBezTo>
                    <a:pt x="869" y="6691"/>
                    <a:pt x="869" y="6525"/>
                    <a:pt x="846" y="6370"/>
                  </a:cubicBezTo>
                  <a:cubicBezTo>
                    <a:pt x="750" y="5644"/>
                    <a:pt x="679" y="4917"/>
                    <a:pt x="596" y="4191"/>
                  </a:cubicBezTo>
                  <a:cubicBezTo>
                    <a:pt x="500" y="3500"/>
                    <a:pt x="381" y="2810"/>
                    <a:pt x="274" y="2131"/>
                  </a:cubicBezTo>
                  <a:cubicBezTo>
                    <a:pt x="155" y="1726"/>
                    <a:pt x="84" y="1298"/>
                    <a:pt x="0" y="7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394154" y="3602117"/>
              <a:ext cx="183552" cy="736045"/>
            </a:xfrm>
            <a:custGeom>
              <a:avLst/>
              <a:gdLst/>
              <a:ahLst/>
              <a:cxnLst/>
              <a:rect l="l" t="t" r="r" b="b"/>
              <a:pathLst>
                <a:path w="5300" h="21253" extrusionOk="0">
                  <a:moveTo>
                    <a:pt x="25" y="345"/>
                  </a:moveTo>
                  <a:cubicBezTo>
                    <a:pt x="406" y="274"/>
                    <a:pt x="763" y="179"/>
                    <a:pt x="1132" y="119"/>
                  </a:cubicBezTo>
                  <a:cubicBezTo>
                    <a:pt x="1894" y="0"/>
                    <a:pt x="2918" y="572"/>
                    <a:pt x="3227" y="1274"/>
                  </a:cubicBezTo>
                  <a:cubicBezTo>
                    <a:pt x="3323" y="1476"/>
                    <a:pt x="3418" y="1667"/>
                    <a:pt x="3513" y="1881"/>
                  </a:cubicBezTo>
                  <a:cubicBezTo>
                    <a:pt x="3954" y="2893"/>
                    <a:pt x="4228" y="3929"/>
                    <a:pt x="4275" y="5048"/>
                  </a:cubicBezTo>
                  <a:cubicBezTo>
                    <a:pt x="4275" y="5203"/>
                    <a:pt x="4299" y="5358"/>
                    <a:pt x="4335" y="5513"/>
                  </a:cubicBezTo>
                  <a:cubicBezTo>
                    <a:pt x="4525" y="6489"/>
                    <a:pt x="4609" y="7489"/>
                    <a:pt x="4668" y="8501"/>
                  </a:cubicBezTo>
                  <a:cubicBezTo>
                    <a:pt x="4751" y="9585"/>
                    <a:pt x="4763" y="10692"/>
                    <a:pt x="4871" y="11775"/>
                  </a:cubicBezTo>
                  <a:cubicBezTo>
                    <a:pt x="4978" y="13204"/>
                    <a:pt x="5013" y="14621"/>
                    <a:pt x="5109" y="16050"/>
                  </a:cubicBezTo>
                  <a:cubicBezTo>
                    <a:pt x="5132" y="16514"/>
                    <a:pt x="5168" y="16990"/>
                    <a:pt x="5216" y="17443"/>
                  </a:cubicBezTo>
                  <a:cubicBezTo>
                    <a:pt x="5299" y="18086"/>
                    <a:pt x="5144" y="18693"/>
                    <a:pt x="5013" y="19288"/>
                  </a:cubicBezTo>
                  <a:cubicBezTo>
                    <a:pt x="4918" y="19681"/>
                    <a:pt x="4704" y="20026"/>
                    <a:pt x="4525" y="20383"/>
                  </a:cubicBezTo>
                  <a:cubicBezTo>
                    <a:pt x="4478" y="20467"/>
                    <a:pt x="4370" y="20574"/>
                    <a:pt x="4287" y="20598"/>
                  </a:cubicBezTo>
                  <a:cubicBezTo>
                    <a:pt x="3823" y="20753"/>
                    <a:pt x="3430" y="21098"/>
                    <a:pt x="2918" y="21122"/>
                  </a:cubicBezTo>
                  <a:cubicBezTo>
                    <a:pt x="2799" y="21122"/>
                    <a:pt x="2680" y="21217"/>
                    <a:pt x="2561" y="21253"/>
                  </a:cubicBezTo>
                  <a:cubicBezTo>
                    <a:pt x="2513" y="21169"/>
                    <a:pt x="2442" y="21098"/>
                    <a:pt x="2454" y="21050"/>
                  </a:cubicBezTo>
                  <a:cubicBezTo>
                    <a:pt x="2513" y="20693"/>
                    <a:pt x="2418" y="20336"/>
                    <a:pt x="2358" y="19991"/>
                  </a:cubicBezTo>
                  <a:cubicBezTo>
                    <a:pt x="2323" y="19729"/>
                    <a:pt x="2275" y="19455"/>
                    <a:pt x="2263" y="19193"/>
                  </a:cubicBezTo>
                  <a:cubicBezTo>
                    <a:pt x="2239" y="18514"/>
                    <a:pt x="2108" y="17859"/>
                    <a:pt x="2025" y="17193"/>
                  </a:cubicBezTo>
                  <a:cubicBezTo>
                    <a:pt x="1989" y="16954"/>
                    <a:pt x="1977" y="16716"/>
                    <a:pt x="1965" y="16466"/>
                  </a:cubicBezTo>
                  <a:cubicBezTo>
                    <a:pt x="2227" y="16312"/>
                    <a:pt x="2477" y="16419"/>
                    <a:pt x="2704" y="16419"/>
                  </a:cubicBezTo>
                  <a:cubicBezTo>
                    <a:pt x="2989" y="16419"/>
                    <a:pt x="3168" y="16300"/>
                    <a:pt x="3251" y="16038"/>
                  </a:cubicBezTo>
                  <a:cubicBezTo>
                    <a:pt x="3454" y="15478"/>
                    <a:pt x="3537" y="14919"/>
                    <a:pt x="3513" y="14335"/>
                  </a:cubicBezTo>
                  <a:cubicBezTo>
                    <a:pt x="3513" y="14228"/>
                    <a:pt x="3513" y="14109"/>
                    <a:pt x="3525" y="14014"/>
                  </a:cubicBezTo>
                  <a:cubicBezTo>
                    <a:pt x="3537" y="13776"/>
                    <a:pt x="3561" y="13514"/>
                    <a:pt x="3561" y="13275"/>
                  </a:cubicBezTo>
                  <a:cubicBezTo>
                    <a:pt x="3561" y="12371"/>
                    <a:pt x="3454" y="11466"/>
                    <a:pt x="3573" y="10537"/>
                  </a:cubicBezTo>
                  <a:cubicBezTo>
                    <a:pt x="3597" y="10299"/>
                    <a:pt x="3561" y="10049"/>
                    <a:pt x="3585" y="9799"/>
                  </a:cubicBezTo>
                  <a:cubicBezTo>
                    <a:pt x="3680" y="9168"/>
                    <a:pt x="3287" y="8799"/>
                    <a:pt x="2882" y="8442"/>
                  </a:cubicBezTo>
                  <a:cubicBezTo>
                    <a:pt x="2608" y="8191"/>
                    <a:pt x="2227" y="8061"/>
                    <a:pt x="1858" y="7977"/>
                  </a:cubicBezTo>
                  <a:cubicBezTo>
                    <a:pt x="1632" y="7941"/>
                    <a:pt x="1430" y="7882"/>
                    <a:pt x="1191" y="7822"/>
                  </a:cubicBezTo>
                  <a:cubicBezTo>
                    <a:pt x="1096" y="7227"/>
                    <a:pt x="1001" y="6656"/>
                    <a:pt x="918" y="6096"/>
                  </a:cubicBezTo>
                  <a:cubicBezTo>
                    <a:pt x="799" y="5179"/>
                    <a:pt x="715" y="4274"/>
                    <a:pt x="584" y="3369"/>
                  </a:cubicBezTo>
                  <a:cubicBezTo>
                    <a:pt x="429" y="2405"/>
                    <a:pt x="382" y="1417"/>
                    <a:pt x="25" y="476"/>
                  </a:cubicBezTo>
                  <a:cubicBezTo>
                    <a:pt x="1" y="441"/>
                    <a:pt x="25" y="393"/>
                    <a:pt x="25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130345" y="3736941"/>
              <a:ext cx="164955" cy="747612"/>
            </a:xfrm>
            <a:custGeom>
              <a:avLst/>
              <a:gdLst/>
              <a:ahLst/>
              <a:cxnLst/>
              <a:rect l="l" t="t" r="r" b="b"/>
              <a:pathLst>
                <a:path w="4763" h="21587" extrusionOk="0">
                  <a:moveTo>
                    <a:pt x="4679" y="21586"/>
                  </a:moveTo>
                  <a:cubicBezTo>
                    <a:pt x="4120" y="21396"/>
                    <a:pt x="3596" y="21110"/>
                    <a:pt x="3167" y="20741"/>
                  </a:cubicBezTo>
                  <a:cubicBezTo>
                    <a:pt x="2822" y="20455"/>
                    <a:pt x="2596" y="20003"/>
                    <a:pt x="2512" y="19515"/>
                  </a:cubicBezTo>
                  <a:cubicBezTo>
                    <a:pt x="2441" y="19074"/>
                    <a:pt x="2381" y="18645"/>
                    <a:pt x="2322" y="18193"/>
                  </a:cubicBezTo>
                  <a:lnTo>
                    <a:pt x="2322" y="18122"/>
                  </a:lnTo>
                  <a:cubicBezTo>
                    <a:pt x="2167" y="17538"/>
                    <a:pt x="2108" y="16931"/>
                    <a:pt x="2000" y="16348"/>
                  </a:cubicBezTo>
                  <a:cubicBezTo>
                    <a:pt x="1846" y="15514"/>
                    <a:pt x="1762" y="14669"/>
                    <a:pt x="1667" y="13835"/>
                  </a:cubicBezTo>
                  <a:cubicBezTo>
                    <a:pt x="1512" y="12597"/>
                    <a:pt x="1369" y="11371"/>
                    <a:pt x="1215" y="10121"/>
                  </a:cubicBezTo>
                  <a:cubicBezTo>
                    <a:pt x="1203" y="10061"/>
                    <a:pt x="1203" y="9978"/>
                    <a:pt x="1179" y="9918"/>
                  </a:cubicBezTo>
                  <a:cubicBezTo>
                    <a:pt x="977" y="9537"/>
                    <a:pt x="965" y="9109"/>
                    <a:pt x="917" y="8692"/>
                  </a:cubicBezTo>
                  <a:cubicBezTo>
                    <a:pt x="834" y="8001"/>
                    <a:pt x="667" y="7335"/>
                    <a:pt x="655" y="6644"/>
                  </a:cubicBezTo>
                  <a:cubicBezTo>
                    <a:pt x="643" y="5953"/>
                    <a:pt x="405" y="5299"/>
                    <a:pt x="441" y="4596"/>
                  </a:cubicBezTo>
                  <a:cubicBezTo>
                    <a:pt x="476" y="4179"/>
                    <a:pt x="369" y="3763"/>
                    <a:pt x="286" y="3346"/>
                  </a:cubicBezTo>
                  <a:cubicBezTo>
                    <a:pt x="131" y="2596"/>
                    <a:pt x="107" y="1846"/>
                    <a:pt x="24" y="1096"/>
                  </a:cubicBezTo>
                  <a:cubicBezTo>
                    <a:pt x="0" y="810"/>
                    <a:pt x="60" y="512"/>
                    <a:pt x="84" y="238"/>
                  </a:cubicBezTo>
                  <a:cubicBezTo>
                    <a:pt x="107" y="143"/>
                    <a:pt x="143" y="72"/>
                    <a:pt x="179" y="0"/>
                  </a:cubicBezTo>
                  <a:cubicBezTo>
                    <a:pt x="643" y="12"/>
                    <a:pt x="1727" y="310"/>
                    <a:pt x="3001" y="798"/>
                  </a:cubicBezTo>
                  <a:cubicBezTo>
                    <a:pt x="2929" y="1370"/>
                    <a:pt x="2893" y="1941"/>
                    <a:pt x="2798" y="2513"/>
                  </a:cubicBezTo>
                  <a:cubicBezTo>
                    <a:pt x="2560" y="3810"/>
                    <a:pt x="2608" y="5084"/>
                    <a:pt x="2810" y="6370"/>
                  </a:cubicBezTo>
                  <a:cubicBezTo>
                    <a:pt x="3024" y="7597"/>
                    <a:pt x="3143" y="8835"/>
                    <a:pt x="3382" y="10073"/>
                  </a:cubicBezTo>
                  <a:cubicBezTo>
                    <a:pt x="3524" y="10799"/>
                    <a:pt x="3513" y="11526"/>
                    <a:pt x="3584" y="12264"/>
                  </a:cubicBezTo>
                  <a:cubicBezTo>
                    <a:pt x="3691" y="13216"/>
                    <a:pt x="3691" y="14181"/>
                    <a:pt x="3739" y="15133"/>
                  </a:cubicBezTo>
                  <a:cubicBezTo>
                    <a:pt x="3751" y="15359"/>
                    <a:pt x="3763" y="15574"/>
                    <a:pt x="3786" y="15800"/>
                  </a:cubicBezTo>
                  <a:cubicBezTo>
                    <a:pt x="3894" y="16550"/>
                    <a:pt x="4001" y="17300"/>
                    <a:pt x="4120" y="18050"/>
                  </a:cubicBezTo>
                  <a:cubicBezTo>
                    <a:pt x="4179" y="18431"/>
                    <a:pt x="4298" y="18824"/>
                    <a:pt x="4370" y="19229"/>
                  </a:cubicBezTo>
                  <a:cubicBezTo>
                    <a:pt x="4453" y="19610"/>
                    <a:pt x="4513" y="20015"/>
                    <a:pt x="4572" y="20396"/>
                  </a:cubicBezTo>
                  <a:cubicBezTo>
                    <a:pt x="4632" y="20729"/>
                    <a:pt x="4703" y="21051"/>
                    <a:pt x="4763" y="21384"/>
                  </a:cubicBezTo>
                  <a:cubicBezTo>
                    <a:pt x="4727" y="21432"/>
                    <a:pt x="4703" y="21491"/>
                    <a:pt x="4679" y="21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738526" y="3538601"/>
              <a:ext cx="472180" cy="171569"/>
            </a:xfrm>
            <a:custGeom>
              <a:avLst/>
              <a:gdLst/>
              <a:ahLst/>
              <a:cxnLst/>
              <a:rect l="l" t="t" r="r" b="b"/>
              <a:pathLst>
                <a:path w="13634" h="4954" extrusionOk="0">
                  <a:moveTo>
                    <a:pt x="12764" y="1644"/>
                  </a:moveTo>
                  <a:cubicBezTo>
                    <a:pt x="13062" y="1810"/>
                    <a:pt x="13348" y="2048"/>
                    <a:pt x="13634" y="2370"/>
                  </a:cubicBezTo>
                  <a:cubicBezTo>
                    <a:pt x="13443" y="2453"/>
                    <a:pt x="13300" y="2536"/>
                    <a:pt x="13157" y="2536"/>
                  </a:cubicBezTo>
                  <a:cubicBezTo>
                    <a:pt x="12491" y="2536"/>
                    <a:pt x="11812" y="2644"/>
                    <a:pt x="11157" y="2763"/>
                  </a:cubicBezTo>
                  <a:cubicBezTo>
                    <a:pt x="10681" y="2846"/>
                    <a:pt x="10193" y="2882"/>
                    <a:pt x="9716" y="2965"/>
                  </a:cubicBezTo>
                  <a:cubicBezTo>
                    <a:pt x="8883" y="3144"/>
                    <a:pt x="8050" y="3251"/>
                    <a:pt x="7228" y="3441"/>
                  </a:cubicBezTo>
                  <a:cubicBezTo>
                    <a:pt x="6371" y="3668"/>
                    <a:pt x="5478" y="3739"/>
                    <a:pt x="4609" y="3965"/>
                  </a:cubicBezTo>
                  <a:cubicBezTo>
                    <a:pt x="4001" y="4132"/>
                    <a:pt x="3370" y="4072"/>
                    <a:pt x="2775" y="4311"/>
                  </a:cubicBezTo>
                  <a:cubicBezTo>
                    <a:pt x="2215" y="4513"/>
                    <a:pt x="1632" y="4668"/>
                    <a:pt x="1049" y="4834"/>
                  </a:cubicBezTo>
                  <a:cubicBezTo>
                    <a:pt x="906" y="4870"/>
                    <a:pt x="751" y="4906"/>
                    <a:pt x="596" y="4953"/>
                  </a:cubicBezTo>
                  <a:cubicBezTo>
                    <a:pt x="358" y="4811"/>
                    <a:pt x="144" y="4668"/>
                    <a:pt x="1" y="4441"/>
                  </a:cubicBezTo>
                  <a:cubicBezTo>
                    <a:pt x="299" y="4180"/>
                    <a:pt x="561" y="3906"/>
                    <a:pt x="846" y="3656"/>
                  </a:cubicBezTo>
                  <a:cubicBezTo>
                    <a:pt x="1156" y="3358"/>
                    <a:pt x="1227" y="3013"/>
                    <a:pt x="1096" y="2608"/>
                  </a:cubicBezTo>
                  <a:cubicBezTo>
                    <a:pt x="1025" y="2406"/>
                    <a:pt x="930" y="2191"/>
                    <a:pt x="834" y="2001"/>
                  </a:cubicBezTo>
                  <a:cubicBezTo>
                    <a:pt x="739" y="1822"/>
                    <a:pt x="644" y="1655"/>
                    <a:pt x="501" y="1453"/>
                  </a:cubicBezTo>
                  <a:cubicBezTo>
                    <a:pt x="1632" y="1215"/>
                    <a:pt x="2704" y="989"/>
                    <a:pt x="3799" y="751"/>
                  </a:cubicBezTo>
                  <a:cubicBezTo>
                    <a:pt x="3990" y="703"/>
                    <a:pt x="4180" y="643"/>
                    <a:pt x="4371" y="584"/>
                  </a:cubicBezTo>
                  <a:cubicBezTo>
                    <a:pt x="5180" y="274"/>
                    <a:pt x="5978" y="48"/>
                    <a:pt x="6859" y="84"/>
                  </a:cubicBezTo>
                  <a:cubicBezTo>
                    <a:pt x="7049" y="96"/>
                    <a:pt x="7264" y="36"/>
                    <a:pt x="7490" y="0"/>
                  </a:cubicBezTo>
                  <a:cubicBezTo>
                    <a:pt x="7585" y="215"/>
                    <a:pt x="7728" y="417"/>
                    <a:pt x="7800" y="643"/>
                  </a:cubicBezTo>
                  <a:cubicBezTo>
                    <a:pt x="7942" y="1060"/>
                    <a:pt x="8204" y="1393"/>
                    <a:pt x="8585" y="1608"/>
                  </a:cubicBezTo>
                  <a:cubicBezTo>
                    <a:pt x="8835" y="1763"/>
                    <a:pt x="9062" y="1941"/>
                    <a:pt x="9312" y="2084"/>
                  </a:cubicBezTo>
                  <a:cubicBezTo>
                    <a:pt x="9693" y="2346"/>
                    <a:pt x="10074" y="2429"/>
                    <a:pt x="10526" y="2275"/>
                  </a:cubicBezTo>
                  <a:cubicBezTo>
                    <a:pt x="10788" y="2179"/>
                    <a:pt x="11086" y="2179"/>
                    <a:pt x="11371" y="2108"/>
                  </a:cubicBezTo>
                  <a:cubicBezTo>
                    <a:pt x="11812" y="2001"/>
                    <a:pt x="12264" y="1822"/>
                    <a:pt x="12764" y="1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662265" y="3357992"/>
              <a:ext cx="423105" cy="280835"/>
            </a:xfrm>
            <a:custGeom>
              <a:avLst/>
              <a:gdLst/>
              <a:ahLst/>
              <a:cxnLst/>
              <a:rect l="l" t="t" r="r" b="b"/>
              <a:pathLst>
                <a:path w="12217" h="8109" extrusionOk="0">
                  <a:moveTo>
                    <a:pt x="12216" y="6728"/>
                  </a:moveTo>
                  <a:cubicBezTo>
                    <a:pt x="12157" y="6787"/>
                    <a:pt x="12133" y="6847"/>
                    <a:pt x="12097" y="6847"/>
                  </a:cubicBezTo>
                  <a:cubicBezTo>
                    <a:pt x="11383" y="6787"/>
                    <a:pt x="10442" y="6180"/>
                    <a:pt x="10478" y="5204"/>
                  </a:cubicBezTo>
                  <a:cubicBezTo>
                    <a:pt x="10490" y="4823"/>
                    <a:pt x="10371" y="4477"/>
                    <a:pt x="10192" y="4132"/>
                  </a:cubicBezTo>
                  <a:cubicBezTo>
                    <a:pt x="9966" y="3703"/>
                    <a:pt x="9835" y="3227"/>
                    <a:pt x="9668" y="2763"/>
                  </a:cubicBezTo>
                  <a:cubicBezTo>
                    <a:pt x="9609" y="2620"/>
                    <a:pt x="9573" y="2465"/>
                    <a:pt x="9525" y="2322"/>
                  </a:cubicBezTo>
                  <a:cubicBezTo>
                    <a:pt x="9418" y="2001"/>
                    <a:pt x="9216" y="1834"/>
                    <a:pt x="8882" y="1834"/>
                  </a:cubicBezTo>
                  <a:cubicBezTo>
                    <a:pt x="8394" y="1846"/>
                    <a:pt x="7906" y="1834"/>
                    <a:pt x="7430" y="1941"/>
                  </a:cubicBezTo>
                  <a:cubicBezTo>
                    <a:pt x="6787" y="2108"/>
                    <a:pt x="6120" y="2227"/>
                    <a:pt x="5477" y="2358"/>
                  </a:cubicBezTo>
                  <a:cubicBezTo>
                    <a:pt x="5144" y="2441"/>
                    <a:pt x="4810" y="2501"/>
                    <a:pt x="4513" y="2632"/>
                  </a:cubicBezTo>
                  <a:cubicBezTo>
                    <a:pt x="3739" y="3001"/>
                    <a:pt x="2882" y="3132"/>
                    <a:pt x="2084" y="3394"/>
                  </a:cubicBezTo>
                  <a:cubicBezTo>
                    <a:pt x="1965" y="3430"/>
                    <a:pt x="1834" y="3477"/>
                    <a:pt x="1715" y="3537"/>
                  </a:cubicBezTo>
                  <a:cubicBezTo>
                    <a:pt x="1631" y="3584"/>
                    <a:pt x="1548" y="3656"/>
                    <a:pt x="1536" y="3715"/>
                  </a:cubicBezTo>
                  <a:cubicBezTo>
                    <a:pt x="1441" y="4168"/>
                    <a:pt x="1155" y="4561"/>
                    <a:pt x="1334" y="5073"/>
                  </a:cubicBezTo>
                  <a:cubicBezTo>
                    <a:pt x="1536" y="5632"/>
                    <a:pt x="1620" y="6227"/>
                    <a:pt x="1774" y="6847"/>
                  </a:cubicBezTo>
                  <a:cubicBezTo>
                    <a:pt x="2286" y="6989"/>
                    <a:pt x="2524" y="7442"/>
                    <a:pt x="2846" y="7751"/>
                  </a:cubicBezTo>
                  <a:cubicBezTo>
                    <a:pt x="2810" y="8013"/>
                    <a:pt x="2667" y="8061"/>
                    <a:pt x="2501" y="8109"/>
                  </a:cubicBezTo>
                  <a:cubicBezTo>
                    <a:pt x="2012" y="7775"/>
                    <a:pt x="1500" y="7454"/>
                    <a:pt x="1012" y="7097"/>
                  </a:cubicBezTo>
                  <a:cubicBezTo>
                    <a:pt x="786" y="6930"/>
                    <a:pt x="655" y="6704"/>
                    <a:pt x="596" y="6430"/>
                  </a:cubicBezTo>
                  <a:cubicBezTo>
                    <a:pt x="536" y="6073"/>
                    <a:pt x="417" y="5739"/>
                    <a:pt x="357" y="5382"/>
                  </a:cubicBezTo>
                  <a:cubicBezTo>
                    <a:pt x="262" y="4918"/>
                    <a:pt x="226" y="4465"/>
                    <a:pt x="143" y="4001"/>
                  </a:cubicBezTo>
                  <a:cubicBezTo>
                    <a:pt x="119" y="3811"/>
                    <a:pt x="119" y="3596"/>
                    <a:pt x="72" y="3406"/>
                  </a:cubicBezTo>
                  <a:cubicBezTo>
                    <a:pt x="0" y="3037"/>
                    <a:pt x="119" y="2739"/>
                    <a:pt x="417" y="2525"/>
                  </a:cubicBezTo>
                  <a:cubicBezTo>
                    <a:pt x="738" y="2310"/>
                    <a:pt x="1096" y="2096"/>
                    <a:pt x="1453" y="1929"/>
                  </a:cubicBezTo>
                  <a:cubicBezTo>
                    <a:pt x="2108" y="1655"/>
                    <a:pt x="2763" y="1334"/>
                    <a:pt x="3453" y="1179"/>
                  </a:cubicBezTo>
                  <a:cubicBezTo>
                    <a:pt x="4108" y="1013"/>
                    <a:pt x="4727" y="822"/>
                    <a:pt x="5382" y="632"/>
                  </a:cubicBezTo>
                  <a:cubicBezTo>
                    <a:pt x="6096" y="441"/>
                    <a:pt x="6811" y="322"/>
                    <a:pt x="7549" y="191"/>
                  </a:cubicBezTo>
                  <a:cubicBezTo>
                    <a:pt x="8144" y="72"/>
                    <a:pt x="8739" y="1"/>
                    <a:pt x="9359" y="239"/>
                  </a:cubicBezTo>
                  <a:cubicBezTo>
                    <a:pt x="9454" y="334"/>
                    <a:pt x="9525" y="501"/>
                    <a:pt x="9656" y="608"/>
                  </a:cubicBezTo>
                  <a:cubicBezTo>
                    <a:pt x="10085" y="989"/>
                    <a:pt x="10418" y="1465"/>
                    <a:pt x="10716" y="1977"/>
                  </a:cubicBezTo>
                  <a:cubicBezTo>
                    <a:pt x="11025" y="2513"/>
                    <a:pt x="11216" y="3060"/>
                    <a:pt x="11395" y="3644"/>
                  </a:cubicBezTo>
                  <a:cubicBezTo>
                    <a:pt x="11442" y="3775"/>
                    <a:pt x="11478" y="3894"/>
                    <a:pt x="11490" y="4037"/>
                  </a:cubicBezTo>
                  <a:cubicBezTo>
                    <a:pt x="11561" y="4584"/>
                    <a:pt x="11633" y="5132"/>
                    <a:pt x="11692" y="5704"/>
                  </a:cubicBezTo>
                  <a:cubicBezTo>
                    <a:pt x="11728" y="5966"/>
                    <a:pt x="11811" y="6216"/>
                    <a:pt x="12014" y="6430"/>
                  </a:cubicBezTo>
                  <a:cubicBezTo>
                    <a:pt x="12085" y="6537"/>
                    <a:pt x="12145" y="6632"/>
                    <a:pt x="12216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384340" y="3579017"/>
              <a:ext cx="343935" cy="165370"/>
            </a:xfrm>
            <a:custGeom>
              <a:avLst/>
              <a:gdLst/>
              <a:ahLst/>
              <a:cxnLst/>
              <a:rect l="l" t="t" r="r" b="b"/>
              <a:pathLst>
                <a:path w="9931" h="4775" extrusionOk="0">
                  <a:moveTo>
                    <a:pt x="0" y="1143"/>
                  </a:moveTo>
                  <a:cubicBezTo>
                    <a:pt x="346" y="869"/>
                    <a:pt x="691" y="631"/>
                    <a:pt x="1084" y="584"/>
                  </a:cubicBezTo>
                  <a:cubicBezTo>
                    <a:pt x="1536" y="536"/>
                    <a:pt x="1941" y="334"/>
                    <a:pt x="2370" y="191"/>
                  </a:cubicBezTo>
                  <a:cubicBezTo>
                    <a:pt x="2513" y="155"/>
                    <a:pt x="2667" y="119"/>
                    <a:pt x="2810" y="96"/>
                  </a:cubicBezTo>
                  <a:cubicBezTo>
                    <a:pt x="3263" y="0"/>
                    <a:pt x="3632" y="119"/>
                    <a:pt x="4037" y="310"/>
                  </a:cubicBezTo>
                  <a:cubicBezTo>
                    <a:pt x="4739" y="655"/>
                    <a:pt x="5465" y="941"/>
                    <a:pt x="6180" y="1239"/>
                  </a:cubicBezTo>
                  <a:cubicBezTo>
                    <a:pt x="6668" y="1441"/>
                    <a:pt x="7120" y="1727"/>
                    <a:pt x="7549" y="2036"/>
                  </a:cubicBezTo>
                  <a:cubicBezTo>
                    <a:pt x="8335" y="2596"/>
                    <a:pt x="9025" y="3251"/>
                    <a:pt x="9799" y="3810"/>
                  </a:cubicBezTo>
                  <a:cubicBezTo>
                    <a:pt x="9835" y="3846"/>
                    <a:pt x="9871" y="3917"/>
                    <a:pt x="9930" y="4025"/>
                  </a:cubicBezTo>
                  <a:cubicBezTo>
                    <a:pt x="9799" y="4084"/>
                    <a:pt x="9692" y="4156"/>
                    <a:pt x="9573" y="4167"/>
                  </a:cubicBezTo>
                  <a:cubicBezTo>
                    <a:pt x="9109" y="4227"/>
                    <a:pt x="8632" y="4239"/>
                    <a:pt x="8168" y="4322"/>
                  </a:cubicBezTo>
                  <a:cubicBezTo>
                    <a:pt x="7740" y="4394"/>
                    <a:pt x="7311" y="4513"/>
                    <a:pt x="6882" y="4620"/>
                  </a:cubicBezTo>
                  <a:cubicBezTo>
                    <a:pt x="6775" y="4644"/>
                    <a:pt x="6656" y="4679"/>
                    <a:pt x="6549" y="4703"/>
                  </a:cubicBezTo>
                  <a:cubicBezTo>
                    <a:pt x="6299" y="4775"/>
                    <a:pt x="6085" y="4739"/>
                    <a:pt x="5894" y="4513"/>
                  </a:cubicBezTo>
                  <a:cubicBezTo>
                    <a:pt x="5751" y="4346"/>
                    <a:pt x="5573" y="4215"/>
                    <a:pt x="5370" y="4096"/>
                  </a:cubicBezTo>
                  <a:lnTo>
                    <a:pt x="3632" y="2977"/>
                  </a:lnTo>
                  <a:cubicBezTo>
                    <a:pt x="3572" y="2953"/>
                    <a:pt x="3525" y="2893"/>
                    <a:pt x="3465" y="2870"/>
                  </a:cubicBezTo>
                  <a:cubicBezTo>
                    <a:pt x="2703" y="2596"/>
                    <a:pt x="2060" y="2120"/>
                    <a:pt x="1358" y="1739"/>
                  </a:cubicBezTo>
                  <a:cubicBezTo>
                    <a:pt x="1001" y="1548"/>
                    <a:pt x="643" y="1369"/>
                    <a:pt x="250" y="1250"/>
                  </a:cubicBezTo>
                  <a:cubicBezTo>
                    <a:pt x="191" y="1239"/>
                    <a:pt x="120" y="1203"/>
                    <a:pt x="0" y="1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072938" y="3449941"/>
              <a:ext cx="284991" cy="171569"/>
            </a:xfrm>
            <a:custGeom>
              <a:avLst/>
              <a:gdLst/>
              <a:ahLst/>
              <a:cxnLst/>
              <a:rect l="l" t="t" r="r" b="b"/>
              <a:pathLst>
                <a:path w="8229" h="4954" extrusionOk="0">
                  <a:moveTo>
                    <a:pt x="8192" y="4656"/>
                  </a:moveTo>
                  <a:cubicBezTo>
                    <a:pt x="6942" y="4596"/>
                    <a:pt x="5716" y="4799"/>
                    <a:pt x="4466" y="4954"/>
                  </a:cubicBezTo>
                  <a:cubicBezTo>
                    <a:pt x="4359" y="4799"/>
                    <a:pt x="4287" y="4668"/>
                    <a:pt x="4204" y="4549"/>
                  </a:cubicBezTo>
                  <a:cubicBezTo>
                    <a:pt x="3966" y="4215"/>
                    <a:pt x="3704" y="3918"/>
                    <a:pt x="3382" y="3680"/>
                  </a:cubicBezTo>
                  <a:cubicBezTo>
                    <a:pt x="2811" y="3287"/>
                    <a:pt x="2311" y="2822"/>
                    <a:pt x="1763" y="2394"/>
                  </a:cubicBezTo>
                  <a:cubicBezTo>
                    <a:pt x="1358" y="2072"/>
                    <a:pt x="930" y="1775"/>
                    <a:pt x="406" y="1608"/>
                  </a:cubicBezTo>
                  <a:cubicBezTo>
                    <a:pt x="275" y="1132"/>
                    <a:pt x="132" y="667"/>
                    <a:pt x="1" y="143"/>
                  </a:cubicBezTo>
                  <a:cubicBezTo>
                    <a:pt x="358" y="84"/>
                    <a:pt x="691" y="120"/>
                    <a:pt x="1013" y="108"/>
                  </a:cubicBezTo>
                  <a:cubicBezTo>
                    <a:pt x="1382" y="96"/>
                    <a:pt x="1775" y="96"/>
                    <a:pt x="2144" y="36"/>
                  </a:cubicBezTo>
                  <a:cubicBezTo>
                    <a:pt x="2358" y="1"/>
                    <a:pt x="2537" y="24"/>
                    <a:pt x="2727" y="84"/>
                  </a:cubicBezTo>
                  <a:cubicBezTo>
                    <a:pt x="3585" y="358"/>
                    <a:pt x="4347" y="822"/>
                    <a:pt x="5013" y="1406"/>
                  </a:cubicBezTo>
                  <a:cubicBezTo>
                    <a:pt x="5299" y="1656"/>
                    <a:pt x="5597" y="1894"/>
                    <a:pt x="5871" y="2168"/>
                  </a:cubicBezTo>
                  <a:cubicBezTo>
                    <a:pt x="6109" y="2406"/>
                    <a:pt x="6347" y="2620"/>
                    <a:pt x="6537" y="2894"/>
                  </a:cubicBezTo>
                  <a:cubicBezTo>
                    <a:pt x="6823" y="3275"/>
                    <a:pt x="7157" y="3596"/>
                    <a:pt x="7538" y="3870"/>
                  </a:cubicBezTo>
                  <a:cubicBezTo>
                    <a:pt x="7788" y="4049"/>
                    <a:pt x="7990" y="4275"/>
                    <a:pt x="8216" y="4489"/>
                  </a:cubicBezTo>
                  <a:cubicBezTo>
                    <a:pt x="8228" y="4561"/>
                    <a:pt x="8216" y="4608"/>
                    <a:pt x="8192" y="46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274658" y="3675918"/>
              <a:ext cx="298567" cy="122911"/>
            </a:xfrm>
            <a:custGeom>
              <a:avLst/>
              <a:gdLst/>
              <a:ahLst/>
              <a:cxnLst/>
              <a:rect l="l" t="t" r="r" b="b"/>
              <a:pathLst>
                <a:path w="8621" h="3549" extrusionOk="0">
                  <a:moveTo>
                    <a:pt x="0" y="2131"/>
                  </a:moveTo>
                  <a:cubicBezTo>
                    <a:pt x="215" y="1977"/>
                    <a:pt x="334" y="1881"/>
                    <a:pt x="465" y="1798"/>
                  </a:cubicBezTo>
                  <a:cubicBezTo>
                    <a:pt x="810" y="1608"/>
                    <a:pt x="1155" y="1429"/>
                    <a:pt x="1536" y="1250"/>
                  </a:cubicBezTo>
                  <a:cubicBezTo>
                    <a:pt x="2048" y="1012"/>
                    <a:pt x="2608" y="786"/>
                    <a:pt x="3120" y="560"/>
                  </a:cubicBezTo>
                  <a:cubicBezTo>
                    <a:pt x="3287" y="488"/>
                    <a:pt x="3465" y="429"/>
                    <a:pt x="3620" y="357"/>
                  </a:cubicBezTo>
                  <a:cubicBezTo>
                    <a:pt x="3894" y="191"/>
                    <a:pt x="4179" y="107"/>
                    <a:pt x="4513" y="119"/>
                  </a:cubicBezTo>
                  <a:cubicBezTo>
                    <a:pt x="4715" y="131"/>
                    <a:pt x="4941" y="48"/>
                    <a:pt x="5180" y="0"/>
                  </a:cubicBezTo>
                  <a:cubicBezTo>
                    <a:pt x="5834" y="298"/>
                    <a:pt x="6442" y="703"/>
                    <a:pt x="7073" y="1084"/>
                  </a:cubicBezTo>
                  <a:cubicBezTo>
                    <a:pt x="7311" y="1250"/>
                    <a:pt x="7573" y="1369"/>
                    <a:pt x="7811" y="1536"/>
                  </a:cubicBezTo>
                  <a:cubicBezTo>
                    <a:pt x="8037" y="1667"/>
                    <a:pt x="8263" y="1834"/>
                    <a:pt x="8478" y="1977"/>
                  </a:cubicBezTo>
                  <a:cubicBezTo>
                    <a:pt x="8525" y="2012"/>
                    <a:pt x="8561" y="2084"/>
                    <a:pt x="8621" y="2155"/>
                  </a:cubicBezTo>
                  <a:cubicBezTo>
                    <a:pt x="7823" y="2286"/>
                    <a:pt x="7132" y="2643"/>
                    <a:pt x="6335" y="2739"/>
                  </a:cubicBezTo>
                  <a:cubicBezTo>
                    <a:pt x="6215" y="2751"/>
                    <a:pt x="6096" y="2858"/>
                    <a:pt x="5977" y="2905"/>
                  </a:cubicBezTo>
                  <a:cubicBezTo>
                    <a:pt x="5823" y="2965"/>
                    <a:pt x="5656" y="3024"/>
                    <a:pt x="5489" y="3072"/>
                  </a:cubicBezTo>
                  <a:cubicBezTo>
                    <a:pt x="5382" y="3096"/>
                    <a:pt x="5251" y="3096"/>
                    <a:pt x="5180" y="3155"/>
                  </a:cubicBezTo>
                  <a:cubicBezTo>
                    <a:pt x="4608" y="3548"/>
                    <a:pt x="3977" y="3441"/>
                    <a:pt x="3358" y="3382"/>
                  </a:cubicBezTo>
                  <a:cubicBezTo>
                    <a:pt x="3156" y="3370"/>
                    <a:pt x="2941" y="3227"/>
                    <a:pt x="2739" y="3143"/>
                  </a:cubicBezTo>
                  <a:cubicBezTo>
                    <a:pt x="2525" y="3048"/>
                    <a:pt x="2334" y="2917"/>
                    <a:pt x="2132" y="2882"/>
                  </a:cubicBezTo>
                  <a:cubicBezTo>
                    <a:pt x="1786" y="2846"/>
                    <a:pt x="1489" y="2691"/>
                    <a:pt x="1191" y="2560"/>
                  </a:cubicBezTo>
                  <a:cubicBezTo>
                    <a:pt x="1012" y="2489"/>
                    <a:pt x="822" y="2405"/>
                    <a:pt x="620" y="2346"/>
                  </a:cubicBezTo>
                  <a:cubicBezTo>
                    <a:pt x="429" y="2298"/>
                    <a:pt x="262" y="2239"/>
                    <a:pt x="0" y="2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037093" y="4076305"/>
              <a:ext cx="167829" cy="163708"/>
            </a:xfrm>
            <a:custGeom>
              <a:avLst/>
              <a:gdLst/>
              <a:ahLst/>
              <a:cxnLst/>
              <a:rect l="l" t="t" r="r" b="b"/>
              <a:pathLst>
                <a:path w="4846" h="4727" extrusionOk="0">
                  <a:moveTo>
                    <a:pt x="4679" y="2465"/>
                  </a:moveTo>
                  <a:cubicBezTo>
                    <a:pt x="4739" y="2727"/>
                    <a:pt x="4786" y="2977"/>
                    <a:pt x="4846" y="3298"/>
                  </a:cubicBezTo>
                  <a:cubicBezTo>
                    <a:pt x="4774" y="3715"/>
                    <a:pt x="4429" y="4024"/>
                    <a:pt x="4132" y="4346"/>
                  </a:cubicBezTo>
                  <a:cubicBezTo>
                    <a:pt x="3941" y="4572"/>
                    <a:pt x="3655" y="4691"/>
                    <a:pt x="3358" y="4691"/>
                  </a:cubicBezTo>
                  <a:cubicBezTo>
                    <a:pt x="2262" y="4727"/>
                    <a:pt x="1250" y="4465"/>
                    <a:pt x="429" y="3655"/>
                  </a:cubicBezTo>
                  <a:cubicBezTo>
                    <a:pt x="83" y="3310"/>
                    <a:pt x="0" y="2953"/>
                    <a:pt x="131" y="2489"/>
                  </a:cubicBezTo>
                  <a:cubicBezTo>
                    <a:pt x="333" y="1727"/>
                    <a:pt x="798" y="1131"/>
                    <a:pt x="1286" y="572"/>
                  </a:cubicBezTo>
                  <a:cubicBezTo>
                    <a:pt x="1560" y="274"/>
                    <a:pt x="1929" y="95"/>
                    <a:pt x="2346" y="36"/>
                  </a:cubicBezTo>
                  <a:cubicBezTo>
                    <a:pt x="2631" y="0"/>
                    <a:pt x="2762" y="95"/>
                    <a:pt x="2810" y="393"/>
                  </a:cubicBezTo>
                  <a:cubicBezTo>
                    <a:pt x="2858" y="715"/>
                    <a:pt x="2893" y="1048"/>
                    <a:pt x="2977" y="1369"/>
                  </a:cubicBezTo>
                  <a:cubicBezTo>
                    <a:pt x="3072" y="1869"/>
                    <a:pt x="3393" y="2143"/>
                    <a:pt x="3881" y="2227"/>
                  </a:cubicBezTo>
                  <a:cubicBezTo>
                    <a:pt x="4132" y="2286"/>
                    <a:pt x="4429" y="2298"/>
                    <a:pt x="4679" y="2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188818" y="3896908"/>
              <a:ext cx="93646" cy="202081"/>
            </a:xfrm>
            <a:custGeom>
              <a:avLst/>
              <a:gdLst/>
              <a:ahLst/>
              <a:cxnLst/>
              <a:rect l="l" t="t" r="r" b="b"/>
              <a:pathLst>
                <a:path w="2704" h="5835" extrusionOk="0">
                  <a:moveTo>
                    <a:pt x="441" y="5633"/>
                  </a:moveTo>
                  <a:cubicBezTo>
                    <a:pt x="358" y="4918"/>
                    <a:pt x="298" y="4263"/>
                    <a:pt x="239" y="3620"/>
                  </a:cubicBezTo>
                  <a:lnTo>
                    <a:pt x="24" y="763"/>
                  </a:lnTo>
                  <a:cubicBezTo>
                    <a:pt x="1" y="525"/>
                    <a:pt x="24" y="275"/>
                    <a:pt x="24" y="1"/>
                  </a:cubicBezTo>
                  <a:cubicBezTo>
                    <a:pt x="798" y="156"/>
                    <a:pt x="1536" y="287"/>
                    <a:pt x="2310" y="430"/>
                  </a:cubicBezTo>
                  <a:cubicBezTo>
                    <a:pt x="2441" y="751"/>
                    <a:pt x="2525" y="1120"/>
                    <a:pt x="2548" y="1489"/>
                  </a:cubicBezTo>
                  <a:cubicBezTo>
                    <a:pt x="2584" y="1894"/>
                    <a:pt x="2620" y="2299"/>
                    <a:pt x="2656" y="2680"/>
                  </a:cubicBezTo>
                  <a:cubicBezTo>
                    <a:pt x="2668" y="2918"/>
                    <a:pt x="2620" y="3168"/>
                    <a:pt x="2644" y="3406"/>
                  </a:cubicBezTo>
                  <a:cubicBezTo>
                    <a:pt x="2656" y="4037"/>
                    <a:pt x="2679" y="4656"/>
                    <a:pt x="2703" y="5287"/>
                  </a:cubicBezTo>
                  <a:cubicBezTo>
                    <a:pt x="2703" y="5466"/>
                    <a:pt x="2668" y="5633"/>
                    <a:pt x="2644" y="5835"/>
                  </a:cubicBezTo>
                  <a:cubicBezTo>
                    <a:pt x="1882" y="5764"/>
                    <a:pt x="1179" y="5692"/>
                    <a:pt x="441" y="5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147190" y="3855280"/>
              <a:ext cx="138149" cy="284956"/>
            </a:xfrm>
            <a:custGeom>
              <a:avLst/>
              <a:gdLst/>
              <a:ahLst/>
              <a:cxnLst/>
              <a:rect l="l" t="t" r="r" b="b"/>
              <a:pathLst>
                <a:path w="3989" h="8228" extrusionOk="0">
                  <a:moveTo>
                    <a:pt x="583" y="7990"/>
                  </a:moveTo>
                  <a:cubicBezTo>
                    <a:pt x="405" y="7668"/>
                    <a:pt x="333" y="7382"/>
                    <a:pt x="286" y="7061"/>
                  </a:cubicBezTo>
                  <a:cubicBezTo>
                    <a:pt x="167" y="6073"/>
                    <a:pt x="95" y="5108"/>
                    <a:pt x="71" y="4120"/>
                  </a:cubicBezTo>
                  <a:cubicBezTo>
                    <a:pt x="60" y="3548"/>
                    <a:pt x="0" y="2965"/>
                    <a:pt x="12" y="2382"/>
                  </a:cubicBezTo>
                  <a:cubicBezTo>
                    <a:pt x="12" y="1643"/>
                    <a:pt x="48" y="881"/>
                    <a:pt x="119" y="119"/>
                  </a:cubicBezTo>
                  <a:cubicBezTo>
                    <a:pt x="691" y="72"/>
                    <a:pt x="1226" y="24"/>
                    <a:pt x="1762" y="0"/>
                  </a:cubicBezTo>
                  <a:cubicBezTo>
                    <a:pt x="1857" y="0"/>
                    <a:pt x="1976" y="12"/>
                    <a:pt x="2084" y="48"/>
                  </a:cubicBezTo>
                  <a:cubicBezTo>
                    <a:pt x="2477" y="131"/>
                    <a:pt x="2858" y="227"/>
                    <a:pt x="3286" y="310"/>
                  </a:cubicBezTo>
                  <a:cubicBezTo>
                    <a:pt x="3322" y="441"/>
                    <a:pt x="3369" y="596"/>
                    <a:pt x="3393" y="739"/>
                  </a:cubicBezTo>
                  <a:cubicBezTo>
                    <a:pt x="3405" y="798"/>
                    <a:pt x="3381" y="881"/>
                    <a:pt x="3381" y="941"/>
                  </a:cubicBezTo>
                  <a:cubicBezTo>
                    <a:pt x="3191" y="1060"/>
                    <a:pt x="2988" y="1024"/>
                    <a:pt x="2786" y="965"/>
                  </a:cubicBezTo>
                  <a:cubicBezTo>
                    <a:pt x="2453" y="881"/>
                    <a:pt x="2131" y="798"/>
                    <a:pt x="1822" y="679"/>
                  </a:cubicBezTo>
                  <a:cubicBezTo>
                    <a:pt x="1524" y="584"/>
                    <a:pt x="1250" y="584"/>
                    <a:pt x="941" y="715"/>
                  </a:cubicBezTo>
                  <a:cubicBezTo>
                    <a:pt x="810" y="893"/>
                    <a:pt x="762" y="1143"/>
                    <a:pt x="774" y="1382"/>
                  </a:cubicBezTo>
                  <a:cubicBezTo>
                    <a:pt x="786" y="2013"/>
                    <a:pt x="881" y="2632"/>
                    <a:pt x="845" y="3263"/>
                  </a:cubicBezTo>
                  <a:cubicBezTo>
                    <a:pt x="822" y="3965"/>
                    <a:pt x="964" y="4632"/>
                    <a:pt x="941" y="5334"/>
                  </a:cubicBezTo>
                  <a:cubicBezTo>
                    <a:pt x="929" y="5823"/>
                    <a:pt x="1000" y="6311"/>
                    <a:pt x="1191" y="6775"/>
                  </a:cubicBezTo>
                  <a:cubicBezTo>
                    <a:pt x="1310" y="7061"/>
                    <a:pt x="1500" y="7263"/>
                    <a:pt x="1798" y="7335"/>
                  </a:cubicBezTo>
                  <a:cubicBezTo>
                    <a:pt x="2060" y="7394"/>
                    <a:pt x="2322" y="7442"/>
                    <a:pt x="2596" y="7454"/>
                  </a:cubicBezTo>
                  <a:cubicBezTo>
                    <a:pt x="3012" y="7489"/>
                    <a:pt x="3441" y="7489"/>
                    <a:pt x="3905" y="7501"/>
                  </a:cubicBezTo>
                  <a:cubicBezTo>
                    <a:pt x="3929" y="7692"/>
                    <a:pt x="3965" y="7882"/>
                    <a:pt x="3989" y="8061"/>
                  </a:cubicBezTo>
                  <a:cubicBezTo>
                    <a:pt x="3917" y="8120"/>
                    <a:pt x="3858" y="8168"/>
                    <a:pt x="3810" y="8204"/>
                  </a:cubicBezTo>
                  <a:cubicBezTo>
                    <a:pt x="3762" y="8216"/>
                    <a:pt x="3727" y="8228"/>
                    <a:pt x="3679" y="8228"/>
                  </a:cubicBezTo>
                  <a:cubicBezTo>
                    <a:pt x="2917" y="8168"/>
                    <a:pt x="2179" y="8109"/>
                    <a:pt x="1417" y="8049"/>
                  </a:cubicBezTo>
                  <a:cubicBezTo>
                    <a:pt x="1167" y="8025"/>
                    <a:pt x="893" y="8013"/>
                    <a:pt x="583" y="7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157947" y="3640870"/>
              <a:ext cx="262722" cy="104348"/>
            </a:xfrm>
            <a:custGeom>
              <a:avLst/>
              <a:gdLst/>
              <a:ahLst/>
              <a:cxnLst/>
              <a:rect l="l" t="t" r="r" b="b"/>
              <a:pathLst>
                <a:path w="7586" h="3013" extrusionOk="0">
                  <a:moveTo>
                    <a:pt x="7585" y="429"/>
                  </a:moveTo>
                  <a:cubicBezTo>
                    <a:pt x="7526" y="512"/>
                    <a:pt x="7490" y="584"/>
                    <a:pt x="7430" y="596"/>
                  </a:cubicBezTo>
                  <a:cubicBezTo>
                    <a:pt x="6871" y="726"/>
                    <a:pt x="6359" y="1024"/>
                    <a:pt x="5811" y="1227"/>
                  </a:cubicBezTo>
                  <a:cubicBezTo>
                    <a:pt x="5085" y="1477"/>
                    <a:pt x="4442" y="1881"/>
                    <a:pt x="3787" y="2250"/>
                  </a:cubicBezTo>
                  <a:cubicBezTo>
                    <a:pt x="3394" y="2477"/>
                    <a:pt x="3025" y="2727"/>
                    <a:pt x="2561" y="3012"/>
                  </a:cubicBezTo>
                  <a:cubicBezTo>
                    <a:pt x="1775" y="2929"/>
                    <a:pt x="942" y="2596"/>
                    <a:pt x="108" y="2358"/>
                  </a:cubicBezTo>
                  <a:cubicBezTo>
                    <a:pt x="1" y="2191"/>
                    <a:pt x="49" y="2072"/>
                    <a:pt x="180" y="2012"/>
                  </a:cubicBezTo>
                  <a:cubicBezTo>
                    <a:pt x="834" y="1727"/>
                    <a:pt x="1477" y="1405"/>
                    <a:pt x="2156" y="1203"/>
                  </a:cubicBezTo>
                  <a:cubicBezTo>
                    <a:pt x="2954" y="988"/>
                    <a:pt x="3739" y="726"/>
                    <a:pt x="4525" y="476"/>
                  </a:cubicBezTo>
                  <a:cubicBezTo>
                    <a:pt x="4978" y="345"/>
                    <a:pt x="5418" y="226"/>
                    <a:pt x="5871" y="72"/>
                  </a:cubicBezTo>
                  <a:cubicBezTo>
                    <a:pt x="6085" y="0"/>
                    <a:pt x="6299" y="0"/>
                    <a:pt x="6526" y="72"/>
                  </a:cubicBezTo>
                  <a:cubicBezTo>
                    <a:pt x="6883" y="191"/>
                    <a:pt x="7228" y="298"/>
                    <a:pt x="7585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570732" y="3915472"/>
              <a:ext cx="85369" cy="275086"/>
            </a:xfrm>
            <a:custGeom>
              <a:avLst/>
              <a:gdLst/>
              <a:ahLst/>
              <a:cxnLst/>
              <a:rect l="l" t="t" r="r" b="b"/>
              <a:pathLst>
                <a:path w="2465" h="7943" extrusionOk="0">
                  <a:moveTo>
                    <a:pt x="1679" y="1"/>
                  </a:moveTo>
                  <a:cubicBezTo>
                    <a:pt x="1988" y="1072"/>
                    <a:pt x="1762" y="2168"/>
                    <a:pt x="2084" y="3156"/>
                  </a:cubicBezTo>
                  <a:cubicBezTo>
                    <a:pt x="2107" y="4204"/>
                    <a:pt x="2369" y="5228"/>
                    <a:pt x="2465" y="6311"/>
                  </a:cubicBezTo>
                  <a:cubicBezTo>
                    <a:pt x="1679" y="6823"/>
                    <a:pt x="917" y="7442"/>
                    <a:pt x="24" y="7942"/>
                  </a:cubicBezTo>
                  <a:cubicBezTo>
                    <a:pt x="0" y="7537"/>
                    <a:pt x="131" y="7204"/>
                    <a:pt x="202" y="6871"/>
                  </a:cubicBezTo>
                  <a:cubicBezTo>
                    <a:pt x="441" y="5871"/>
                    <a:pt x="691" y="4870"/>
                    <a:pt x="917" y="3870"/>
                  </a:cubicBezTo>
                  <a:cubicBezTo>
                    <a:pt x="1000" y="3442"/>
                    <a:pt x="1024" y="3001"/>
                    <a:pt x="1107" y="2561"/>
                  </a:cubicBezTo>
                  <a:cubicBezTo>
                    <a:pt x="1238" y="1775"/>
                    <a:pt x="1405" y="989"/>
                    <a:pt x="1548" y="203"/>
                  </a:cubicBezTo>
                  <a:cubicBezTo>
                    <a:pt x="1536" y="167"/>
                    <a:pt x="1584" y="144"/>
                    <a:pt x="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809038" y="4049084"/>
              <a:ext cx="101889" cy="238375"/>
            </a:xfrm>
            <a:custGeom>
              <a:avLst/>
              <a:gdLst/>
              <a:ahLst/>
              <a:cxnLst/>
              <a:rect l="l" t="t" r="r" b="b"/>
              <a:pathLst>
                <a:path w="2942" h="6883" extrusionOk="0">
                  <a:moveTo>
                    <a:pt x="715" y="6882"/>
                  </a:moveTo>
                  <a:cubicBezTo>
                    <a:pt x="513" y="6549"/>
                    <a:pt x="537" y="6239"/>
                    <a:pt x="513" y="5942"/>
                  </a:cubicBezTo>
                  <a:cubicBezTo>
                    <a:pt x="763" y="5644"/>
                    <a:pt x="1025" y="5370"/>
                    <a:pt x="1227" y="5060"/>
                  </a:cubicBezTo>
                  <a:cubicBezTo>
                    <a:pt x="1799" y="4168"/>
                    <a:pt x="1906" y="3263"/>
                    <a:pt x="1358" y="2298"/>
                  </a:cubicBezTo>
                  <a:cubicBezTo>
                    <a:pt x="1120" y="1882"/>
                    <a:pt x="846" y="1501"/>
                    <a:pt x="477" y="1227"/>
                  </a:cubicBezTo>
                  <a:cubicBezTo>
                    <a:pt x="191" y="1000"/>
                    <a:pt x="37" y="727"/>
                    <a:pt x="13" y="393"/>
                  </a:cubicBezTo>
                  <a:cubicBezTo>
                    <a:pt x="13" y="298"/>
                    <a:pt x="1" y="215"/>
                    <a:pt x="1" y="96"/>
                  </a:cubicBezTo>
                  <a:cubicBezTo>
                    <a:pt x="132" y="60"/>
                    <a:pt x="251" y="12"/>
                    <a:pt x="382" y="0"/>
                  </a:cubicBezTo>
                  <a:cubicBezTo>
                    <a:pt x="644" y="0"/>
                    <a:pt x="870" y="108"/>
                    <a:pt x="1072" y="250"/>
                  </a:cubicBezTo>
                  <a:cubicBezTo>
                    <a:pt x="1727" y="762"/>
                    <a:pt x="2275" y="1358"/>
                    <a:pt x="2608" y="2143"/>
                  </a:cubicBezTo>
                  <a:cubicBezTo>
                    <a:pt x="2918" y="2894"/>
                    <a:pt x="2942" y="3644"/>
                    <a:pt x="2799" y="4418"/>
                  </a:cubicBezTo>
                  <a:cubicBezTo>
                    <a:pt x="2680" y="5060"/>
                    <a:pt x="2287" y="5549"/>
                    <a:pt x="1858" y="6001"/>
                  </a:cubicBezTo>
                  <a:cubicBezTo>
                    <a:pt x="1525" y="6323"/>
                    <a:pt x="1227" y="6680"/>
                    <a:pt x="715" y="6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790925" y="3878380"/>
              <a:ext cx="121664" cy="151760"/>
            </a:xfrm>
            <a:custGeom>
              <a:avLst/>
              <a:gdLst/>
              <a:ahLst/>
              <a:cxnLst/>
              <a:rect l="l" t="t" r="r" b="b"/>
              <a:pathLst>
                <a:path w="3513" h="4382" extrusionOk="0">
                  <a:moveTo>
                    <a:pt x="524" y="4334"/>
                  </a:moveTo>
                  <a:cubicBezTo>
                    <a:pt x="452" y="3548"/>
                    <a:pt x="405" y="2834"/>
                    <a:pt x="298" y="2131"/>
                  </a:cubicBezTo>
                  <a:cubicBezTo>
                    <a:pt x="214" y="1429"/>
                    <a:pt x="143" y="715"/>
                    <a:pt x="0" y="24"/>
                  </a:cubicBezTo>
                  <a:cubicBezTo>
                    <a:pt x="119" y="24"/>
                    <a:pt x="167" y="0"/>
                    <a:pt x="202" y="24"/>
                  </a:cubicBezTo>
                  <a:lnTo>
                    <a:pt x="1941" y="1131"/>
                  </a:lnTo>
                  <a:cubicBezTo>
                    <a:pt x="2107" y="1238"/>
                    <a:pt x="2262" y="1357"/>
                    <a:pt x="2441" y="1465"/>
                  </a:cubicBezTo>
                  <a:cubicBezTo>
                    <a:pt x="2703" y="1608"/>
                    <a:pt x="2953" y="1762"/>
                    <a:pt x="3191" y="1905"/>
                  </a:cubicBezTo>
                  <a:cubicBezTo>
                    <a:pt x="3477" y="2108"/>
                    <a:pt x="3512" y="2298"/>
                    <a:pt x="3274" y="2500"/>
                  </a:cubicBezTo>
                  <a:cubicBezTo>
                    <a:pt x="2881" y="2834"/>
                    <a:pt x="2548" y="3239"/>
                    <a:pt x="2179" y="3572"/>
                  </a:cubicBezTo>
                  <a:cubicBezTo>
                    <a:pt x="1834" y="3894"/>
                    <a:pt x="1405" y="4096"/>
                    <a:pt x="1000" y="4322"/>
                  </a:cubicBezTo>
                  <a:cubicBezTo>
                    <a:pt x="881" y="4382"/>
                    <a:pt x="691" y="4334"/>
                    <a:pt x="524" y="43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285304" y="3510964"/>
              <a:ext cx="182721" cy="84988"/>
            </a:xfrm>
            <a:custGeom>
              <a:avLst/>
              <a:gdLst/>
              <a:ahLst/>
              <a:cxnLst/>
              <a:rect l="l" t="t" r="r" b="b"/>
              <a:pathLst>
                <a:path w="5276" h="2454" extrusionOk="0">
                  <a:moveTo>
                    <a:pt x="1" y="72"/>
                  </a:moveTo>
                  <a:cubicBezTo>
                    <a:pt x="1108" y="1"/>
                    <a:pt x="2120" y="1"/>
                    <a:pt x="3108" y="227"/>
                  </a:cubicBezTo>
                  <a:cubicBezTo>
                    <a:pt x="3465" y="298"/>
                    <a:pt x="3799" y="465"/>
                    <a:pt x="4049" y="691"/>
                  </a:cubicBezTo>
                  <a:cubicBezTo>
                    <a:pt x="4489" y="1084"/>
                    <a:pt x="4942" y="1501"/>
                    <a:pt x="5239" y="2037"/>
                  </a:cubicBezTo>
                  <a:cubicBezTo>
                    <a:pt x="5251" y="2072"/>
                    <a:pt x="5251" y="2132"/>
                    <a:pt x="5275" y="2203"/>
                  </a:cubicBezTo>
                  <a:cubicBezTo>
                    <a:pt x="5120" y="2203"/>
                    <a:pt x="4977" y="2239"/>
                    <a:pt x="4823" y="2203"/>
                  </a:cubicBezTo>
                  <a:cubicBezTo>
                    <a:pt x="4263" y="2084"/>
                    <a:pt x="3703" y="2180"/>
                    <a:pt x="3191" y="2358"/>
                  </a:cubicBezTo>
                  <a:cubicBezTo>
                    <a:pt x="2846" y="2453"/>
                    <a:pt x="2596" y="2442"/>
                    <a:pt x="2358" y="2156"/>
                  </a:cubicBezTo>
                  <a:cubicBezTo>
                    <a:pt x="2191" y="1977"/>
                    <a:pt x="1965" y="1858"/>
                    <a:pt x="1775" y="1715"/>
                  </a:cubicBezTo>
                  <a:cubicBezTo>
                    <a:pt x="1132" y="1239"/>
                    <a:pt x="608" y="66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733608" y="3495726"/>
              <a:ext cx="258982" cy="76295"/>
            </a:xfrm>
            <a:custGeom>
              <a:avLst/>
              <a:gdLst/>
              <a:ahLst/>
              <a:cxnLst/>
              <a:rect l="l" t="t" r="r" b="b"/>
              <a:pathLst>
                <a:path w="7478" h="2203" extrusionOk="0">
                  <a:moveTo>
                    <a:pt x="7287" y="36"/>
                  </a:moveTo>
                  <a:cubicBezTo>
                    <a:pt x="7346" y="215"/>
                    <a:pt x="7406" y="417"/>
                    <a:pt x="7477" y="631"/>
                  </a:cubicBezTo>
                  <a:cubicBezTo>
                    <a:pt x="7310" y="679"/>
                    <a:pt x="7168" y="726"/>
                    <a:pt x="7013" y="738"/>
                  </a:cubicBezTo>
                  <a:cubicBezTo>
                    <a:pt x="6596" y="798"/>
                    <a:pt x="6167" y="834"/>
                    <a:pt x="5751" y="905"/>
                  </a:cubicBezTo>
                  <a:cubicBezTo>
                    <a:pt x="5417" y="965"/>
                    <a:pt x="5108" y="1072"/>
                    <a:pt x="4786" y="1155"/>
                  </a:cubicBezTo>
                  <a:cubicBezTo>
                    <a:pt x="4143" y="1322"/>
                    <a:pt x="3512" y="1524"/>
                    <a:pt x="2846" y="1631"/>
                  </a:cubicBezTo>
                  <a:cubicBezTo>
                    <a:pt x="2238" y="1727"/>
                    <a:pt x="1643" y="1929"/>
                    <a:pt x="1048" y="2084"/>
                  </a:cubicBezTo>
                  <a:cubicBezTo>
                    <a:pt x="857" y="2120"/>
                    <a:pt x="655" y="2167"/>
                    <a:pt x="452" y="2179"/>
                  </a:cubicBezTo>
                  <a:cubicBezTo>
                    <a:pt x="238" y="2203"/>
                    <a:pt x="143" y="2096"/>
                    <a:pt x="83" y="1881"/>
                  </a:cubicBezTo>
                  <a:cubicBezTo>
                    <a:pt x="48" y="1798"/>
                    <a:pt x="36" y="1703"/>
                    <a:pt x="24" y="1619"/>
                  </a:cubicBezTo>
                  <a:cubicBezTo>
                    <a:pt x="0" y="1560"/>
                    <a:pt x="0" y="1488"/>
                    <a:pt x="0" y="1405"/>
                  </a:cubicBezTo>
                  <a:cubicBezTo>
                    <a:pt x="464" y="1203"/>
                    <a:pt x="953" y="1155"/>
                    <a:pt x="1417" y="1072"/>
                  </a:cubicBezTo>
                  <a:cubicBezTo>
                    <a:pt x="1988" y="953"/>
                    <a:pt x="2560" y="893"/>
                    <a:pt x="3119" y="750"/>
                  </a:cubicBezTo>
                  <a:cubicBezTo>
                    <a:pt x="3858" y="596"/>
                    <a:pt x="4584" y="441"/>
                    <a:pt x="5334" y="298"/>
                  </a:cubicBezTo>
                  <a:cubicBezTo>
                    <a:pt x="5894" y="179"/>
                    <a:pt x="6465" y="95"/>
                    <a:pt x="7025" y="0"/>
                  </a:cubicBezTo>
                  <a:cubicBezTo>
                    <a:pt x="7132" y="12"/>
                    <a:pt x="7191" y="36"/>
                    <a:pt x="7287" y="36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434986" y="3896528"/>
              <a:ext cx="62719" cy="252783"/>
            </a:xfrm>
            <a:custGeom>
              <a:avLst/>
              <a:gdLst/>
              <a:ahLst/>
              <a:cxnLst/>
              <a:rect l="l" t="t" r="r" b="b"/>
              <a:pathLst>
                <a:path w="1811" h="7299" extrusionOk="0">
                  <a:moveTo>
                    <a:pt x="1513" y="7180"/>
                  </a:moveTo>
                  <a:cubicBezTo>
                    <a:pt x="1263" y="7299"/>
                    <a:pt x="1036" y="7132"/>
                    <a:pt x="810" y="7060"/>
                  </a:cubicBezTo>
                  <a:cubicBezTo>
                    <a:pt x="679" y="7013"/>
                    <a:pt x="632" y="6739"/>
                    <a:pt x="751" y="6668"/>
                  </a:cubicBezTo>
                  <a:cubicBezTo>
                    <a:pt x="1286" y="6346"/>
                    <a:pt x="1334" y="5810"/>
                    <a:pt x="1334" y="5275"/>
                  </a:cubicBezTo>
                  <a:cubicBezTo>
                    <a:pt x="1334" y="5072"/>
                    <a:pt x="1322" y="4870"/>
                    <a:pt x="1370" y="4679"/>
                  </a:cubicBezTo>
                  <a:cubicBezTo>
                    <a:pt x="1465" y="4084"/>
                    <a:pt x="1406" y="3465"/>
                    <a:pt x="1429" y="2869"/>
                  </a:cubicBezTo>
                  <a:cubicBezTo>
                    <a:pt x="1441" y="2417"/>
                    <a:pt x="1394" y="1941"/>
                    <a:pt x="1370" y="1476"/>
                  </a:cubicBezTo>
                  <a:cubicBezTo>
                    <a:pt x="1346" y="1226"/>
                    <a:pt x="1227" y="1072"/>
                    <a:pt x="977" y="988"/>
                  </a:cubicBezTo>
                  <a:cubicBezTo>
                    <a:pt x="715" y="893"/>
                    <a:pt x="429" y="786"/>
                    <a:pt x="143" y="691"/>
                  </a:cubicBezTo>
                  <a:cubicBezTo>
                    <a:pt x="24" y="476"/>
                    <a:pt x="1" y="250"/>
                    <a:pt x="84" y="0"/>
                  </a:cubicBezTo>
                  <a:cubicBezTo>
                    <a:pt x="453" y="131"/>
                    <a:pt x="798" y="238"/>
                    <a:pt x="1132" y="369"/>
                  </a:cubicBezTo>
                  <a:cubicBezTo>
                    <a:pt x="1620" y="572"/>
                    <a:pt x="1810" y="833"/>
                    <a:pt x="1727" y="1357"/>
                  </a:cubicBezTo>
                  <a:cubicBezTo>
                    <a:pt x="1608" y="1976"/>
                    <a:pt x="1787" y="2608"/>
                    <a:pt x="1632" y="3215"/>
                  </a:cubicBezTo>
                  <a:cubicBezTo>
                    <a:pt x="1751" y="3631"/>
                    <a:pt x="1679" y="4048"/>
                    <a:pt x="1703" y="4465"/>
                  </a:cubicBezTo>
                  <a:cubicBezTo>
                    <a:pt x="1763" y="5346"/>
                    <a:pt x="1727" y="6203"/>
                    <a:pt x="1572" y="7060"/>
                  </a:cubicBezTo>
                  <a:cubicBezTo>
                    <a:pt x="1560" y="7096"/>
                    <a:pt x="1525" y="7132"/>
                    <a:pt x="1513" y="7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566195" y="3560454"/>
              <a:ext cx="98149" cy="49940"/>
            </a:xfrm>
            <a:custGeom>
              <a:avLst/>
              <a:gdLst/>
              <a:ahLst/>
              <a:cxnLst/>
              <a:rect l="l" t="t" r="r" b="b"/>
              <a:pathLst>
                <a:path w="2834" h="1442" extrusionOk="0">
                  <a:moveTo>
                    <a:pt x="2500" y="0"/>
                  </a:moveTo>
                  <a:cubicBezTo>
                    <a:pt x="2667" y="370"/>
                    <a:pt x="2834" y="691"/>
                    <a:pt x="2739" y="1084"/>
                  </a:cubicBezTo>
                  <a:cubicBezTo>
                    <a:pt x="2381" y="1203"/>
                    <a:pt x="2024" y="1310"/>
                    <a:pt x="1631" y="1441"/>
                  </a:cubicBezTo>
                  <a:cubicBezTo>
                    <a:pt x="1298" y="1251"/>
                    <a:pt x="929" y="1072"/>
                    <a:pt x="512" y="989"/>
                  </a:cubicBezTo>
                  <a:cubicBezTo>
                    <a:pt x="357" y="941"/>
                    <a:pt x="226" y="822"/>
                    <a:pt x="0" y="667"/>
                  </a:cubicBezTo>
                  <a:cubicBezTo>
                    <a:pt x="881" y="429"/>
                    <a:pt x="1667" y="227"/>
                    <a:pt x="2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439523" y="3941861"/>
              <a:ext cx="27256" cy="157128"/>
            </a:xfrm>
            <a:custGeom>
              <a:avLst/>
              <a:gdLst/>
              <a:ahLst/>
              <a:cxnLst/>
              <a:rect l="l" t="t" r="r" b="b"/>
              <a:pathLst>
                <a:path w="787" h="4537" extrusionOk="0">
                  <a:moveTo>
                    <a:pt x="60" y="1"/>
                  </a:moveTo>
                  <a:cubicBezTo>
                    <a:pt x="322" y="96"/>
                    <a:pt x="548" y="179"/>
                    <a:pt x="786" y="275"/>
                  </a:cubicBezTo>
                  <a:cubicBezTo>
                    <a:pt x="667" y="882"/>
                    <a:pt x="620" y="1465"/>
                    <a:pt x="763" y="2025"/>
                  </a:cubicBezTo>
                  <a:cubicBezTo>
                    <a:pt x="774" y="2084"/>
                    <a:pt x="774" y="2156"/>
                    <a:pt x="763" y="2215"/>
                  </a:cubicBezTo>
                  <a:cubicBezTo>
                    <a:pt x="608" y="2739"/>
                    <a:pt x="679" y="3287"/>
                    <a:pt x="667" y="3823"/>
                  </a:cubicBezTo>
                  <a:cubicBezTo>
                    <a:pt x="667" y="3977"/>
                    <a:pt x="655" y="4132"/>
                    <a:pt x="632" y="4287"/>
                  </a:cubicBezTo>
                  <a:cubicBezTo>
                    <a:pt x="620" y="4358"/>
                    <a:pt x="596" y="4454"/>
                    <a:pt x="584" y="4513"/>
                  </a:cubicBezTo>
                  <a:cubicBezTo>
                    <a:pt x="524" y="4525"/>
                    <a:pt x="489" y="4537"/>
                    <a:pt x="477" y="4525"/>
                  </a:cubicBezTo>
                  <a:cubicBezTo>
                    <a:pt x="453" y="4525"/>
                    <a:pt x="453" y="4477"/>
                    <a:pt x="441" y="4466"/>
                  </a:cubicBezTo>
                  <a:cubicBezTo>
                    <a:pt x="298" y="3049"/>
                    <a:pt x="143" y="1620"/>
                    <a:pt x="1" y="203"/>
                  </a:cubicBezTo>
                  <a:cubicBezTo>
                    <a:pt x="1" y="179"/>
                    <a:pt x="24" y="132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646161" y="3615312"/>
              <a:ext cx="91984" cy="60226"/>
            </a:xfrm>
            <a:custGeom>
              <a:avLst/>
              <a:gdLst/>
              <a:ahLst/>
              <a:cxnLst/>
              <a:rect l="l" t="t" r="r" b="b"/>
              <a:pathLst>
                <a:path w="2656" h="1739" extrusionOk="0">
                  <a:moveTo>
                    <a:pt x="2656" y="1310"/>
                  </a:moveTo>
                  <a:cubicBezTo>
                    <a:pt x="2549" y="1560"/>
                    <a:pt x="2358" y="1667"/>
                    <a:pt x="2085" y="1738"/>
                  </a:cubicBezTo>
                  <a:cubicBezTo>
                    <a:pt x="1906" y="1619"/>
                    <a:pt x="1715" y="1488"/>
                    <a:pt x="1525" y="1334"/>
                  </a:cubicBezTo>
                  <a:cubicBezTo>
                    <a:pt x="1132" y="1036"/>
                    <a:pt x="763" y="726"/>
                    <a:pt x="251" y="619"/>
                  </a:cubicBezTo>
                  <a:cubicBezTo>
                    <a:pt x="13" y="572"/>
                    <a:pt x="1" y="310"/>
                    <a:pt x="180" y="155"/>
                  </a:cubicBezTo>
                  <a:cubicBezTo>
                    <a:pt x="310" y="60"/>
                    <a:pt x="453" y="0"/>
                    <a:pt x="608" y="60"/>
                  </a:cubicBezTo>
                  <a:cubicBezTo>
                    <a:pt x="811" y="107"/>
                    <a:pt x="989" y="191"/>
                    <a:pt x="1168" y="262"/>
                  </a:cubicBezTo>
                  <a:cubicBezTo>
                    <a:pt x="1239" y="298"/>
                    <a:pt x="1323" y="369"/>
                    <a:pt x="1406" y="369"/>
                  </a:cubicBezTo>
                  <a:cubicBezTo>
                    <a:pt x="1537" y="369"/>
                    <a:pt x="1680" y="333"/>
                    <a:pt x="1775" y="441"/>
                  </a:cubicBezTo>
                  <a:cubicBezTo>
                    <a:pt x="2061" y="750"/>
                    <a:pt x="2501" y="857"/>
                    <a:pt x="2656" y="1310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813159" y="4107232"/>
              <a:ext cx="36329" cy="109716"/>
            </a:xfrm>
            <a:custGeom>
              <a:avLst/>
              <a:gdLst/>
              <a:ahLst/>
              <a:cxnLst/>
              <a:rect l="l" t="t" r="r" b="b"/>
              <a:pathLst>
                <a:path w="1049" h="3168" extrusionOk="0">
                  <a:moveTo>
                    <a:pt x="72" y="0"/>
                  </a:moveTo>
                  <a:cubicBezTo>
                    <a:pt x="644" y="322"/>
                    <a:pt x="763" y="857"/>
                    <a:pt x="953" y="1334"/>
                  </a:cubicBezTo>
                  <a:cubicBezTo>
                    <a:pt x="882" y="1965"/>
                    <a:pt x="1049" y="2667"/>
                    <a:pt x="477" y="3167"/>
                  </a:cubicBezTo>
                  <a:cubicBezTo>
                    <a:pt x="299" y="3155"/>
                    <a:pt x="299" y="3024"/>
                    <a:pt x="263" y="2917"/>
                  </a:cubicBezTo>
                  <a:cubicBezTo>
                    <a:pt x="227" y="2727"/>
                    <a:pt x="168" y="2536"/>
                    <a:pt x="168" y="2334"/>
                  </a:cubicBezTo>
                  <a:cubicBezTo>
                    <a:pt x="191" y="1631"/>
                    <a:pt x="60" y="941"/>
                    <a:pt x="1" y="226"/>
                  </a:cubicBezTo>
                  <a:cubicBezTo>
                    <a:pt x="13" y="179"/>
                    <a:pt x="49" y="143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110535" y="3343550"/>
              <a:ext cx="1483241" cy="1231289"/>
            </a:xfrm>
            <a:custGeom>
              <a:avLst/>
              <a:gdLst/>
              <a:ahLst/>
              <a:cxnLst/>
              <a:rect l="l" t="t" r="r" b="b"/>
              <a:pathLst>
                <a:path w="42828" h="35553" extrusionOk="0">
                  <a:moveTo>
                    <a:pt x="27409" y="2525"/>
                  </a:moveTo>
                  <a:cubicBezTo>
                    <a:pt x="28326" y="2549"/>
                    <a:pt x="29195" y="2561"/>
                    <a:pt x="30064" y="2573"/>
                  </a:cubicBezTo>
                  <a:cubicBezTo>
                    <a:pt x="30516" y="2584"/>
                    <a:pt x="30957" y="2573"/>
                    <a:pt x="31362" y="2811"/>
                  </a:cubicBezTo>
                  <a:cubicBezTo>
                    <a:pt x="31457" y="2858"/>
                    <a:pt x="31576" y="2858"/>
                    <a:pt x="31671" y="2858"/>
                  </a:cubicBezTo>
                  <a:cubicBezTo>
                    <a:pt x="31898" y="2846"/>
                    <a:pt x="32124" y="2823"/>
                    <a:pt x="32350" y="2799"/>
                  </a:cubicBezTo>
                  <a:cubicBezTo>
                    <a:pt x="32910" y="2739"/>
                    <a:pt x="33445" y="2799"/>
                    <a:pt x="34017" y="2858"/>
                  </a:cubicBezTo>
                  <a:cubicBezTo>
                    <a:pt x="34696" y="2942"/>
                    <a:pt x="35291" y="3215"/>
                    <a:pt x="35934" y="3418"/>
                  </a:cubicBezTo>
                  <a:cubicBezTo>
                    <a:pt x="36362" y="3549"/>
                    <a:pt x="36720" y="3847"/>
                    <a:pt x="37124" y="4013"/>
                  </a:cubicBezTo>
                  <a:cubicBezTo>
                    <a:pt x="37624" y="4228"/>
                    <a:pt x="37970" y="4656"/>
                    <a:pt x="38422" y="4942"/>
                  </a:cubicBezTo>
                  <a:cubicBezTo>
                    <a:pt x="38851" y="5228"/>
                    <a:pt x="39160" y="5644"/>
                    <a:pt x="39494" y="6025"/>
                  </a:cubicBezTo>
                  <a:cubicBezTo>
                    <a:pt x="39827" y="6442"/>
                    <a:pt x="40160" y="6859"/>
                    <a:pt x="40446" y="7323"/>
                  </a:cubicBezTo>
                  <a:cubicBezTo>
                    <a:pt x="40649" y="7657"/>
                    <a:pt x="40994" y="7907"/>
                    <a:pt x="41161" y="8276"/>
                  </a:cubicBezTo>
                  <a:cubicBezTo>
                    <a:pt x="41220" y="8395"/>
                    <a:pt x="41256" y="8514"/>
                    <a:pt x="41292" y="8645"/>
                  </a:cubicBezTo>
                  <a:cubicBezTo>
                    <a:pt x="41411" y="9204"/>
                    <a:pt x="41530" y="9776"/>
                    <a:pt x="41637" y="10359"/>
                  </a:cubicBezTo>
                  <a:cubicBezTo>
                    <a:pt x="41708" y="10716"/>
                    <a:pt x="41768" y="11062"/>
                    <a:pt x="41815" y="11419"/>
                  </a:cubicBezTo>
                  <a:cubicBezTo>
                    <a:pt x="41899" y="11919"/>
                    <a:pt x="41970" y="12419"/>
                    <a:pt x="42065" y="12931"/>
                  </a:cubicBezTo>
                  <a:cubicBezTo>
                    <a:pt x="42089" y="13086"/>
                    <a:pt x="42125" y="13241"/>
                    <a:pt x="42137" y="13395"/>
                  </a:cubicBezTo>
                  <a:cubicBezTo>
                    <a:pt x="42292" y="14812"/>
                    <a:pt x="42446" y="16217"/>
                    <a:pt x="42601" y="17646"/>
                  </a:cubicBezTo>
                  <a:cubicBezTo>
                    <a:pt x="42673" y="18408"/>
                    <a:pt x="42744" y="19170"/>
                    <a:pt x="42720" y="19932"/>
                  </a:cubicBezTo>
                  <a:cubicBezTo>
                    <a:pt x="42685" y="20658"/>
                    <a:pt x="42780" y="21384"/>
                    <a:pt x="42685" y="22134"/>
                  </a:cubicBezTo>
                  <a:cubicBezTo>
                    <a:pt x="42625" y="22694"/>
                    <a:pt x="42673" y="23289"/>
                    <a:pt x="42732" y="23873"/>
                  </a:cubicBezTo>
                  <a:cubicBezTo>
                    <a:pt x="42827" y="24790"/>
                    <a:pt x="42768" y="25706"/>
                    <a:pt x="42768" y="26611"/>
                  </a:cubicBezTo>
                  <a:lnTo>
                    <a:pt x="42768" y="27861"/>
                  </a:lnTo>
                  <a:cubicBezTo>
                    <a:pt x="42554" y="27992"/>
                    <a:pt x="42387" y="28230"/>
                    <a:pt x="42185" y="28409"/>
                  </a:cubicBezTo>
                  <a:cubicBezTo>
                    <a:pt x="41839" y="28707"/>
                    <a:pt x="41434" y="28981"/>
                    <a:pt x="41018" y="29159"/>
                  </a:cubicBezTo>
                  <a:cubicBezTo>
                    <a:pt x="40530" y="29362"/>
                    <a:pt x="40065" y="29659"/>
                    <a:pt x="39518" y="29695"/>
                  </a:cubicBezTo>
                  <a:cubicBezTo>
                    <a:pt x="39398" y="29695"/>
                    <a:pt x="39279" y="29790"/>
                    <a:pt x="39160" y="29850"/>
                  </a:cubicBezTo>
                  <a:cubicBezTo>
                    <a:pt x="38482" y="30207"/>
                    <a:pt x="37779" y="30469"/>
                    <a:pt x="37017" y="30564"/>
                  </a:cubicBezTo>
                  <a:cubicBezTo>
                    <a:pt x="36934" y="30588"/>
                    <a:pt x="36827" y="30564"/>
                    <a:pt x="36755" y="30612"/>
                  </a:cubicBezTo>
                  <a:cubicBezTo>
                    <a:pt x="36339" y="30874"/>
                    <a:pt x="35839" y="30838"/>
                    <a:pt x="35386" y="30862"/>
                  </a:cubicBezTo>
                  <a:cubicBezTo>
                    <a:pt x="35327" y="30862"/>
                    <a:pt x="35231" y="30897"/>
                    <a:pt x="35184" y="30862"/>
                  </a:cubicBezTo>
                  <a:cubicBezTo>
                    <a:pt x="34588" y="30612"/>
                    <a:pt x="34017" y="30838"/>
                    <a:pt x="33445" y="30981"/>
                  </a:cubicBezTo>
                  <a:cubicBezTo>
                    <a:pt x="32493" y="31207"/>
                    <a:pt x="31540" y="31457"/>
                    <a:pt x="30600" y="31755"/>
                  </a:cubicBezTo>
                  <a:cubicBezTo>
                    <a:pt x="29945" y="31969"/>
                    <a:pt x="29266" y="32076"/>
                    <a:pt x="28623" y="32374"/>
                  </a:cubicBezTo>
                  <a:cubicBezTo>
                    <a:pt x="28266" y="32529"/>
                    <a:pt x="27849" y="32576"/>
                    <a:pt x="27468" y="32636"/>
                  </a:cubicBezTo>
                  <a:cubicBezTo>
                    <a:pt x="26695" y="32731"/>
                    <a:pt x="25933" y="32922"/>
                    <a:pt x="25159" y="33064"/>
                  </a:cubicBezTo>
                  <a:cubicBezTo>
                    <a:pt x="24230" y="33243"/>
                    <a:pt x="23313" y="33386"/>
                    <a:pt x="22384" y="33529"/>
                  </a:cubicBezTo>
                  <a:cubicBezTo>
                    <a:pt x="21944" y="33600"/>
                    <a:pt x="21515" y="33695"/>
                    <a:pt x="21063" y="33767"/>
                  </a:cubicBezTo>
                  <a:cubicBezTo>
                    <a:pt x="20825" y="34255"/>
                    <a:pt x="20420" y="34517"/>
                    <a:pt x="19884" y="34517"/>
                  </a:cubicBezTo>
                  <a:cubicBezTo>
                    <a:pt x="18872" y="34529"/>
                    <a:pt x="17896" y="34815"/>
                    <a:pt x="16896" y="34910"/>
                  </a:cubicBezTo>
                  <a:cubicBezTo>
                    <a:pt x="16812" y="34934"/>
                    <a:pt x="16705" y="34969"/>
                    <a:pt x="16646" y="34946"/>
                  </a:cubicBezTo>
                  <a:cubicBezTo>
                    <a:pt x="16336" y="34755"/>
                    <a:pt x="16050" y="34910"/>
                    <a:pt x="15753" y="34993"/>
                  </a:cubicBezTo>
                  <a:cubicBezTo>
                    <a:pt x="14788" y="35243"/>
                    <a:pt x="13788" y="35386"/>
                    <a:pt x="12776" y="35291"/>
                  </a:cubicBezTo>
                  <a:cubicBezTo>
                    <a:pt x="12562" y="35267"/>
                    <a:pt x="12371" y="35243"/>
                    <a:pt x="12193" y="35350"/>
                  </a:cubicBezTo>
                  <a:cubicBezTo>
                    <a:pt x="11824" y="35553"/>
                    <a:pt x="11455" y="35481"/>
                    <a:pt x="11097" y="35327"/>
                  </a:cubicBezTo>
                  <a:cubicBezTo>
                    <a:pt x="10859" y="35243"/>
                    <a:pt x="10657" y="35172"/>
                    <a:pt x="10395" y="35255"/>
                  </a:cubicBezTo>
                  <a:cubicBezTo>
                    <a:pt x="10038" y="35362"/>
                    <a:pt x="9692" y="35148"/>
                    <a:pt x="9347" y="35065"/>
                  </a:cubicBezTo>
                  <a:cubicBezTo>
                    <a:pt x="9109" y="35005"/>
                    <a:pt x="8895" y="34934"/>
                    <a:pt x="8657" y="34838"/>
                  </a:cubicBezTo>
                  <a:cubicBezTo>
                    <a:pt x="8240" y="34696"/>
                    <a:pt x="7799" y="34553"/>
                    <a:pt x="7406" y="34362"/>
                  </a:cubicBezTo>
                  <a:cubicBezTo>
                    <a:pt x="7085" y="34219"/>
                    <a:pt x="6775" y="34136"/>
                    <a:pt x="6454" y="34065"/>
                  </a:cubicBezTo>
                  <a:cubicBezTo>
                    <a:pt x="6037" y="33981"/>
                    <a:pt x="5632" y="33945"/>
                    <a:pt x="5323" y="33576"/>
                  </a:cubicBezTo>
                  <a:cubicBezTo>
                    <a:pt x="5180" y="33410"/>
                    <a:pt x="4870" y="33386"/>
                    <a:pt x="4644" y="33291"/>
                  </a:cubicBezTo>
                  <a:cubicBezTo>
                    <a:pt x="4394" y="33183"/>
                    <a:pt x="4144" y="33112"/>
                    <a:pt x="3906" y="32993"/>
                  </a:cubicBezTo>
                  <a:cubicBezTo>
                    <a:pt x="3203" y="32648"/>
                    <a:pt x="2822" y="32040"/>
                    <a:pt x="2537" y="31338"/>
                  </a:cubicBezTo>
                  <a:cubicBezTo>
                    <a:pt x="2406" y="31005"/>
                    <a:pt x="2311" y="30671"/>
                    <a:pt x="2287" y="30314"/>
                  </a:cubicBezTo>
                  <a:cubicBezTo>
                    <a:pt x="2239" y="29778"/>
                    <a:pt x="2025" y="29278"/>
                    <a:pt x="2072" y="28742"/>
                  </a:cubicBezTo>
                  <a:cubicBezTo>
                    <a:pt x="2072" y="28683"/>
                    <a:pt x="2072" y="28600"/>
                    <a:pt x="2049" y="28540"/>
                  </a:cubicBezTo>
                  <a:cubicBezTo>
                    <a:pt x="1751" y="27814"/>
                    <a:pt x="1727" y="27028"/>
                    <a:pt x="1584" y="26254"/>
                  </a:cubicBezTo>
                  <a:cubicBezTo>
                    <a:pt x="1513" y="25825"/>
                    <a:pt x="1477" y="25361"/>
                    <a:pt x="1429" y="24932"/>
                  </a:cubicBezTo>
                  <a:cubicBezTo>
                    <a:pt x="1370" y="24254"/>
                    <a:pt x="1346" y="23587"/>
                    <a:pt x="1168" y="22932"/>
                  </a:cubicBezTo>
                  <a:cubicBezTo>
                    <a:pt x="1239" y="22456"/>
                    <a:pt x="1048" y="22015"/>
                    <a:pt x="989" y="21551"/>
                  </a:cubicBezTo>
                  <a:cubicBezTo>
                    <a:pt x="894" y="20956"/>
                    <a:pt x="834" y="20360"/>
                    <a:pt x="763" y="19765"/>
                  </a:cubicBezTo>
                  <a:cubicBezTo>
                    <a:pt x="751" y="19634"/>
                    <a:pt x="739" y="19491"/>
                    <a:pt x="691" y="19360"/>
                  </a:cubicBezTo>
                  <a:cubicBezTo>
                    <a:pt x="465" y="18694"/>
                    <a:pt x="453" y="18003"/>
                    <a:pt x="441" y="17312"/>
                  </a:cubicBezTo>
                  <a:cubicBezTo>
                    <a:pt x="441" y="17158"/>
                    <a:pt x="441" y="16991"/>
                    <a:pt x="406" y="16848"/>
                  </a:cubicBezTo>
                  <a:cubicBezTo>
                    <a:pt x="227" y="16158"/>
                    <a:pt x="227" y="15479"/>
                    <a:pt x="191" y="14776"/>
                  </a:cubicBezTo>
                  <a:cubicBezTo>
                    <a:pt x="179" y="14455"/>
                    <a:pt x="144" y="14110"/>
                    <a:pt x="96" y="13776"/>
                  </a:cubicBezTo>
                  <a:cubicBezTo>
                    <a:pt x="1" y="13169"/>
                    <a:pt x="48" y="12574"/>
                    <a:pt x="96" y="11978"/>
                  </a:cubicBezTo>
                  <a:cubicBezTo>
                    <a:pt x="108" y="11740"/>
                    <a:pt x="132" y="11490"/>
                    <a:pt x="108" y="11252"/>
                  </a:cubicBezTo>
                  <a:cubicBezTo>
                    <a:pt x="60" y="10943"/>
                    <a:pt x="191" y="10716"/>
                    <a:pt x="406" y="10550"/>
                  </a:cubicBezTo>
                  <a:cubicBezTo>
                    <a:pt x="632" y="10359"/>
                    <a:pt x="882" y="10204"/>
                    <a:pt x="1120" y="10062"/>
                  </a:cubicBezTo>
                  <a:cubicBezTo>
                    <a:pt x="1251" y="9966"/>
                    <a:pt x="1406" y="9943"/>
                    <a:pt x="1537" y="9847"/>
                  </a:cubicBezTo>
                  <a:cubicBezTo>
                    <a:pt x="2322" y="9359"/>
                    <a:pt x="3192" y="9073"/>
                    <a:pt x="4085" y="8835"/>
                  </a:cubicBezTo>
                  <a:cubicBezTo>
                    <a:pt x="4656" y="8692"/>
                    <a:pt x="5228" y="8454"/>
                    <a:pt x="5787" y="8288"/>
                  </a:cubicBezTo>
                  <a:cubicBezTo>
                    <a:pt x="6478" y="8085"/>
                    <a:pt x="7097" y="7728"/>
                    <a:pt x="7716" y="7383"/>
                  </a:cubicBezTo>
                  <a:cubicBezTo>
                    <a:pt x="8371" y="7014"/>
                    <a:pt x="9049" y="6799"/>
                    <a:pt x="9764" y="6633"/>
                  </a:cubicBezTo>
                  <a:cubicBezTo>
                    <a:pt x="10133" y="6549"/>
                    <a:pt x="10490" y="6442"/>
                    <a:pt x="10871" y="6335"/>
                  </a:cubicBezTo>
                  <a:cubicBezTo>
                    <a:pt x="11193" y="6252"/>
                    <a:pt x="11526" y="6252"/>
                    <a:pt x="11859" y="6311"/>
                  </a:cubicBezTo>
                  <a:cubicBezTo>
                    <a:pt x="12145" y="6371"/>
                    <a:pt x="12443" y="6323"/>
                    <a:pt x="12728" y="6323"/>
                  </a:cubicBezTo>
                  <a:cubicBezTo>
                    <a:pt x="13336" y="6299"/>
                    <a:pt x="13919" y="6133"/>
                    <a:pt x="14503" y="5978"/>
                  </a:cubicBezTo>
                  <a:cubicBezTo>
                    <a:pt x="14836" y="5894"/>
                    <a:pt x="15181" y="5775"/>
                    <a:pt x="15538" y="5656"/>
                  </a:cubicBezTo>
                  <a:cubicBezTo>
                    <a:pt x="15491" y="5204"/>
                    <a:pt x="15467" y="4787"/>
                    <a:pt x="15431" y="4370"/>
                  </a:cubicBezTo>
                  <a:cubicBezTo>
                    <a:pt x="15419" y="4239"/>
                    <a:pt x="15419" y="4108"/>
                    <a:pt x="15419" y="3977"/>
                  </a:cubicBezTo>
                  <a:cubicBezTo>
                    <a:pt x="15419" y="2989"/>
                    <a:pt x="15955" y="2370"/>
                    <a:pt x="16800" y="1953"/>
                  </a:cubicBezTo>
                  <a:cubicBezTo>
                    <a:pt x="17384" y="1668"/>
                    <a:pt x="18015" y="1489"/>
                    <a:pt x="18610" y="1239"/>
                  </a:cubicBezTo>
                  <a:cubicBezTo>
                    <a:pt x="18670" y="1203"/>
                    <a:pt x="18729" y="1180"/>
                    <a:pt x="18801" y="1180"/>
                  </a:cubicBezTo>
                  <a:cubicBezTo>
                    <a:pt x="19694" y="1037"/>
                    <a:pt x="20515" y="668"/>
                    <a:pt x="21361" y="441"/>
                  </a:cubicBezTo>
                  <a:cubicBezTo>
                    <a:pt x="21801" y="322"/>
                    <a:pt x="22265" y="203"/>
                    <a:pt x="22742" y="191"/>
                  </a:cubicBezTo>
                  <a:cubicBezTo>
                    <a:pt x="23158" y="179"/>
                    <a:pt x="23587" y="120"/>
                    <a:pt x="24004" y="72"/>
                  </a:cubicBezTo>
                  <a:cubicBezTo>
                    <a:pt x="24694" y="1"/>
                    <a:pt x="25278" y="167"/>
                    <a:pt x="25790" y="620"/>
                  </a:cubicBezTo>
                  <a:cubicBezTo>
                    <a:pt x="26421" y="1191"/>
                    <a:pt x="26968" y="1787"/>
                    <a:pt x="27409" y="2525"/>
                  </a:cubicBezTo>
                  <a:close/>
                  <a:moveTo>
                    <a:pt x="29338" y="20622"/>
                  </a:moveTo>
                  <a:cubicBezTo>
                    <a:pt x="29397" y="20372"/>
                    <a:pt x="29469" y="20206"/>
                    <a:pt x="29469" y="20027"/>
                  </a:cubicBezTo>
                  <a:cubicBezTo>
                    <a:pt x="29469" y="19813"/>
                    <a:pt x="29409" y="19598"/>
                    <a:pt x="29397" y="19372"/>
                  </a:cubicBezTo>
                  <a:cubicBezTo>
                    <a:pt x="29314" y="18063"/>
                    <a:pt x="29338" y="16741"/>
                    <a:pt x="29397" y="15431"/>
                  </a:cubicBezTo>
                  <a:cubicBezTo>
                    <a:pt x="29409" y="15205"/>
                    <a:pt x="29445" y="14991"/>
                    <a:pt x="29504" y="14776"/>
                  </a:cubicBezTo>
                  <a:cubicBezTo>
                    <a:pt x="29576" y="14467"/>
                    <a:pt x="29743" y="14360"/>
                    <a:pt x="30088" y="14348"/>
                  </a:cubicBezTo>
                  <a:cubicBezTo>
                    <a:pt x="30183" y="14348"/>
                    <a:pt x="30326" y="14360"/>
                    <a:pt x="30409" y="14336"/>
                  </a:cubicBezTo>
                  <a:cubicBezTo>
                    <a:pt x="30993" y="14133"/>
                    <a:pt x="31552" y="14241"/>
                    <a:pt x="32124" y="14312"/>
                  </a:cubicBezTo>
                  <a:cubicBezTo>
                    <a:pt x="32421" y="14348"/>
                    <a:pt x="32719" y="14514"/>
                    <a:pt x="33029" y="14395"/>
                  </a:cubicBezTo>
                  <a:cubicBezTo>
                    <a:pt x="32981" y="12943"/>
                    <a:pt x="32743" y="11276"/>
                    <a:pt x="32433" y="10073"/>
                  </a:cubicBezTo>
                  <a:cubicBezTo>
                    <a:pt x="32314" y="9597"/>
                    <a:pt x="32088" y="9169"/>
                    <a:pt x="31850" y="8740"/>
                  </a:cubicBezTo>
                  <a:cubicBezTo>
                    <a:pt x="31731" y="8716"/>
                    <a:pt x="31612" y="8704"/>
                    <a:pt x="31517" y="8716"/>
                  </a:cubicBezTo>
                  <a:cubicBezTo>
                    <a:pt x="31112" y="8752"/>
                    <a:pt x="30707" y="8811"/>
                    <a:pt x="30302" y="8835"/>
                  </a:cubicBezTo>
                  <a:cubicBezTo>
                    <a:pt x="29314" y="8919"/>
                    <a:pt x="28326" y="9157"/>
                    <a:pt x="27349" y="9335"/>
                  </a:cubicBezTo>
                  <a:cubicBezTo>
                    <a:pt x="26790" y="9431"/>
                    <a:pt x="26254" y="9573"/>
                    <a:pt x="25706" y="9669"/>
                  </a:cubicBezTo>
                  <a:cubicBezTo>
                    <a:pt x="24397" y="9943"/>
                    <a:pt x="23087" y="10228"/>
                    <a:pt x="21765" y="10478"/>
                  </a:cubicBezTo>
                  <a:cubicBezTo>
                    <a:pt x="20944" y="10621"/>
                    <a:pt x="20182" y="10955"/>
                    <a:pt x="19336" y="11014"/>
                  </a:cubicBezTo>
                  <a:cubicBezTo>
                    <a:pt x="19146" y="11026"/>
                    <a:pt x="18955" y="11097"/>
                    <a:pt x="18801" y="11324"/>
                  </a:cubicBezTo>
                  <a:cubicBezTo>
                    <a:pt x="18860" y="11621"/>
                    <a:pt x="18920" y="11955"/>
                    <a:pt x="18991" y="12264"/>
                  </a:cubicBezTo>
                  <a:cubicBezTo>
                    <a:pt x="19051" y="12538"/>
                    <a:pt x="19170" y="12812"/>
                    <a:pt x="19217" y="13098"/>
                  </a:cubicBezTo>
                  <a:cubicBezTo>
                    <a:pt x="19325" y="13598"/>
                    <a:pt x="19396" y="14110"/>
                    <a:pt x="19491" y="14622"/>
                  </a:cubicBezTo>
                  <a:cubicBezTo>
                    <a:pt x="19670" y="14741"/>
                    <a:pt x="19825" y="14895"/>
                    <a:pt x="20039" y="14979"/>
                  </a:cubicBezTo>
                  <a:cubicBezTo>
                    <a:pt x="20456" y="15157"/>
                    <a:pt x="20813" y="15419"/>
                    <a:pt x="21170" y="15681"/>
                  </a:cubicBezTo>
                  <a:cubicBezTo>
                    <a:pt x="21611" y="16015"/>
                    <a:pt x="22087" y="16289"/>
                    <a:pt x="22563" y="16586"/>
                  </a:cubicBezTo>
                  <a:cubicBezTo>
                    <a:pt x="22789" y="16741"/>
                    <a:pt x="23027" y="16860"/>
                    <a:pt x="23254" y="17003"/>
                  </a:cubicBezTo>
                  <a:cubicBezTo>
                    <a:pt x="23635" y="17289"/>
                    <a:pt x="23789" y="17813"/>
                    <a:pt x="23516" y="18122"/>
                  </a:cubicBezTo>
                  <a:cubicBezTo>
                    <a:pt x="23146" y="18539"/>
                    <a:pt x="22885" y="19051"/>
                    <a:pt x="22361" y="19313"/>
                  </a:cubicBezTo>
                  <a:cubicBezTo>
                    <a:pt x="22015" y="19491"/>
                    <a:pt x="21789" y="19801"/>
                    <a:pt x="21551" y="20039"/>
                  </a:cubicBezTo>
                  <a:cubicBezTo>
                    <a:pt x="21575" y="20099"/>
                    <a:pt x="21575" y="20134"/>
                    <a:pt x="21575" y="20146"/>
                  </a:cubicBezTo>
                  <a:lnTo>
                    <a:pt x="21658" y="20241"/>
                  </a:lnTo>
                  <a:cubicBezTo>
                    <a:pt x="22623" y="20908"/>
                    <a:pt x="23182" y="21861"/>
                    <a:pt x="23504" y="22944"/>
                  </a:cubicBezTo>
                  <a:cubicBezTo>
                    <a:pt x="23670" y="23504"/>
                    <a:pt x="23789" y="24075"/>
                    <a:pt x="23599" y="24659"/>
                  </a:cubicBezTo>
                  <a:cubicBezTo>
                    <a:pt x="23492" y="24968"/>
                    <a:pt x="23420" y="25313"/>
                    <a:pt x="23277" y="25611"/>
                  </a:cubicBezTo>
                  <a:cubicBezTo>
                    <a:pt x="23123" y="25968"/>
                    <a:pt x="22944" y="26361"/>
                    <a:pt x="22682" y="26659"/>
                  </a:cubicBezTo>
                  <a:cubicBezTo>
                    <a:pt x="22384" y="27004"/>
                    <a:pt x="22027" y="27326"/>
                    <a:pt x="21658" y="27588"/>
                  </a:cubicBezTo>
                  <a:cubicBezTo>
                    <a:pt x="21432" y="27754"/>
                    <a:pt x="21122" y="27814"/>
                    <a:pt x="20860" y="27933"/>
                  </a:cubicBezTo>
                  <a:cubicBezTo>
                    <a:pt x="20825" y="27945"/>
                    <a:pt x="20801" y="27992"/>
                    <a:pt x="20753" y="28040"/>
                  </a:cubicBezTo>
                  <a:cubicBezTo>
                    <a:pt x="20765" y="28302"/>
                    <a:pt x="20765" y="28600"/>
                    <a:pt x="20801" y="28885"/>
                  </a:cubicBezTo>
                  <a:cubicBezTo>
                    <a:pt x="20920" y="30183"/>
                    <a:pt x="21039" y="31457"/>
                    <a:pt x="21051" y="32755"/>
                  </a:cubicBezTo>
                  <a:cubicBezTo>
                    <a:pt x="21051" y="32874"/>
                    <a:pt x="21110" y="32993"/>
                    <a:pt x="21134" y="33112"/>
                  </a:cubicBezTo>
                  <a:cubicBezTo>
                    <a:pt x="21896" y="33064"/>
                    <a:pt x="22599" y="32993"/>
                    <a:pt x="23301" y="32802"/>
                  </a:cubicBezTo>
                  <a:cubicBezTo>
                    <a:pt x="23492" y="32755"/>
                    <a:pt x="23694" y="32719"/>
                    <a:pt x="23897" y="32695"/>
                  </a:cubicBezTo>
                  <a:cubicBezTo>
                    <a:pt x="24790" y="32624"/>
                    <a:pt x="25837" y="32386"/>
                    <a:pt x="26814" y="32088"/>
                  </a:cubicBezTo>
                  <a:cubicBezTo>
                    <a:pt x="27314" y="31933"/>
                    <a:pt x="27838" y="31814"/>
                    <a:pt x="28361" y="31707"/>
                  </a:cubicBezTo>
                  <a:cubicBezTo>
                    <a:pt x="29076" y="31564"/>
                    <a:pt x="29743" y="31231"/>
                    <a:pt x="30481" y="31136"/>
                  </a:cubicBezTo>
                  <a:cubicBezTo>
                    <a:pt x="30540" y="31112"/>
                    <a:pt x="30600" y="31076"/>
                    <a:pt x="30659" y="31052"/>
                  </a:cubicBezTo>
                  <a:cubicBezTo>
                    <a:pt x="30862" y="30993"/>
                    <a:pt x="31040" y="30909"/>
                    <a:pt x="31231" y="30862"/>
                  </a:cubicBezTo>
                  <a:cubicBezTo>
                    <a:pt x="32326" y="30600"/>
                    <a:pt x="33433" y="30338"/>
                    <a:pt x="34565" y="30064"/>
                  </a:cubicBezTo>
                  <a:cubicBezTo>
                    <a:pt x="34553" y="29540"/>
                    <a:pt x="34529" y="29016"/>
                    <a:pt x="34445" y="28480"/>
                  </a:cubicBezTo>
                  <a:cubicBezTo>
                    <a:pt x="34338" y="27945"/>
                    <a:pt x="34374" y="27361"/>
                    <a:pt x="34326" y="26814"/>
                  </a:cubicBezTo>
                  <a:cubicBezTo>
                    <a:pt x="34279" y="26278"/>
                    <a:pt x="34255" y="25742"/>
                    <a:pt x="34136" y="25218"/>
                  </a:cubicBezTo>
                  <a:cubicBezTo>
                    <a:pt x="34017" y="24682"/>
                    <a:pt x="34053" y="24123"/>
                    <a:pt x="33874" y="23611"/>
                  </a:cubicBezTo>
                  <a:cubicBezTo>
                    <a:pt x="33302" y="23575"/>
                    <a:pt x="32779" y="23528"/>
                    <a:pt x="32243" y="23492"/>
                  </a:cubicBezTo>
                  <a:cubicBezTo>
                    <a:pt x="32148" y="23492"/>
                    <a:pt x="32052" y="23575"/>
                    <a:pt x="31933" y="23611"/>
                  </a:cubicBezTo>
                  <a:cubicBezTo>
                    <a:pt x="32267" y="24063"/>
                    <a:pt x="32171" y="24504"/>
                    <a:pt x="32005" y="24921"/>
                  </a:cubicBezTo>
                  <a:cubicBezTo>
                    <a:pt x="31826" y="25373"/>
                    <a:pt x="31528" y="25742"/>
                    <a:pt x="31136" y="26016"/>
                  </a:cubicBezTo>
                  <a:cubicBezTo>
                    <a:pt x="30838" y="26206"/>
                    <a:pt x="30528" y="26373"/>
                    <a:pt x="30147" y="26385"/>
                  </a:cubicBezTo>
                  <a:cubicBezTo>
                    <a:pt x="29052" y="26433"/>
                    <a:pt x="28064" y="26194"/>
                    <a:pt x="27147" y="25575"/>
                  </a:cubicBezTo>
                  <a:cubicBezTo>
                    <a:pt x="26194" y="24944"/>
                    <a:pt x="26052" y="24254"/>
                    <a:pt x="26361" y="23254"/>
                  </a:cubicBezTo>
                  <a:cubicBezTo>
                    <a:pt x="26599" y="22480"/>
                    <a:pt x="27004" y="21801"/>
                    <a:pt x="27671" y="21277"/>
                  </a:cubicBezTo>
                  <a:cubicBezTo>
                    <a:pt x="28183" y="20920"/>
                    <a:pt x="28635" y="20539"/>
                    <a:pt x="29338" y="20622"/>
                  </a:cubicBezTo>
                  <a:close/>
                  <a:moveTo>
                    <a:pt x="15765" y="23563"/>
                  </a:moveTo>
                  <a:cubicBezTo>
                    <a:pt x="15038" y="24016"/>
                    <a:pt x="14348" y="24432"/>
                    <a:pt x="13681" y="24873"/>
                  </a:cubicBezTo>
                  <a:cubicBezTo>
                    <a:pt x="13443" y="25016"/>
                    <a:pt x="13205" y="25111"/>
                    <a:pt x="12943" y="25147"/>
                  </a:cubicBezTo>
                  <a:cubicBezTo>
                    <a:pt x="12788" y="25182"/>
                    <a:pt x="12669" y="25087"/>
                    <a:pt x="12621" y="24944"/>
                  </a:cubicBezTo>
                  <a:cubicBezTo>
                    <a:pt x="12598" y="24837"/>
                    <a:pt x="12586" y="24718"/>
                    <a:pt x="12598" y="24611"/>
                  </a:cubicBezTo>
                  <a:cubicBezTo>
                    <a:pt x="12669" y="24194"/>
                    <a:pt x="12752" y="23778"/>
                    <a:pt x="12859" y="23361"/>
                  </a:cubicBezTo>
                  <a:cubicBezTo>
                    <a:pt x="13145" y="22218"/>
                    <a:pt x="13443" y="21075"/>
                    <a:pt x="13729" y="19920"/>
                  </a:cubicBezTo>
                  <a:cubicBezTo>
                    <a:pt x="13860" y="19384"/>
                    <a:pt x="13979" y="18836"/>
                    <a:pt x="14098" y="18301"/>
                  </a:cubicBezTo>
                  <a:cubicBezTo>
                    <a:pt x="14264" y="17586"/>
                    <a:pt x="14264" y="16836"/>
                    <a:pt x="14526" y="16146"/>
                  </a:cubicBezTo>
                  <a:cubicBezTo>
                    <a:pt x="14776" y="15491"/>
                    <a:pt x="14753" y="14836"/>
                    <a:pt x="14693" y="14169"/>
                  </a:cubicBezTo>
                  <a:cubicBezTo>
                    <a:pt x="14645" y="13717"/>
                    <a:pt x="14526" y="13288"/>
                    <a:pt x="14443" y="12860"/>
                  </a:cubicBezTo>
                  <a:lnTo>
                    <a:pt x="14395" y="12729"/>
                  </a:lnTo>
                  <a:cubicBezTo>
                    <a:pt x="14241" y="12371"/>
                    <a:pt x="14026" y="12252"/>
                    <a:pt x="13645" y="12371"/>
                  </a:cubicBezTo>
                  <a:cubicBezTo>
                    <a:pt x="12538" y="12693"/>
                    <a:pt x="11431" y="13038"/>
                    <a:pt x="10335" y="13395"/>
                  </a:cubicBezTo>
                  <a:cubicBezTo>
                    <a:pt x="9811" y="13574"/>
                    <a:pt x="9299" y="13800"/>
                    <a:pt x="8752" y="14014"/>
                  </a:cubicBezTo>
                  <a:lnTo>
                    <a:pt x="8752" y="14467"/>
                  </a:lnTo>
                  <a:cubicBezTo>
                    <a:pt x="8764" y="14776"/>
                    <a:pt x="8823" y="15086"/>
                    <a:pt x="8811" y="15407"/>
                  </a:cubicBezTo>
                  <a:cubicBezTo>
                    <a:pt x="8728" y="17027"/>
                    <a:pt x="8918" y="18622"/>
                    <a:pt x="9288" y="20194"/>
                  </a:cubicBezTo>
                  <a:cubicBezTo>
                    <a:pt x="9407" y="20682"/>
                    <a:pt x="9466" y="21206"/>
                    <a:pt x="9526" y="21718"/>
                  </a:cubicBezTo>
                  <a:cubicBezTo>
                    <a:pt x="9561" y="21980"/>
                    <a:pt x="9538" y="22254"/>
                    <a:pt x="9585" y="22515"/>
                  </a:cubicBezTo>
                  <a:cubicBezTo>
                    <a:pt x="9680" y="23182"/>
                    <a:pt x="9776" y="23837"/>
                    <a:pt x="9859" y="24516"/>
                  </a:cubicBezTo>
                  <a:cubicBezTo>
                    <a:pt x="9931" y="25111"/>
                    <a:pt x="9954" y="25718"/>
                    <a:pt x="10061" y="26314"/>
                  </a:cubicBezTo>
                  <a:cubicBezTo>
                    <a:pt x="10121" y="26599"/>
                    <a:pt x="10050" y="26897"/>
                    <a:pt x="10121" y="27159"/>
                  </a:cubicBezTo>
                  <a:cubicBezTo>
                    <a:pt x="10276" y="27742"/>
                    <a:pt x="10335" y="28350"/>
                    <a:pt x="10395" y="28933"/>
                  </a:cubicBezTo>
                  <a:cubicBezTo>
                    <a:pt x="10478" y="29874"/>
                    <a:pt x="10693" y="30778"/>
                    <a:pt x="10812" y="31695"/>
                  </a:cubicBezTo>
                  <a:cubicBezTo>
                    <a:pt x="10847" y="32112"/>
                    <a:pt x="11002" y="32529"/>
                    <a:pt x="11050" y="32945"/>
                  </a:cubicBezTo>
                  <a:cubicBezTo>
                    <a:pt x="11085" y="33469"/>
                    <a:pt x="11347" y="33874"/>
                    <a:pt x="11669" y="34255"/>
                  </a:cubicBezTo>
                  <a:cubicBezTo>
                    <a:pt x="11800" y="34422"/>
                    <a:pt x="11978" y="34493"/>
                    <a:pt x="12205" y="34481"/>
                  </a:cubicBezTo>
                  <a:cubicBezTo>
                    <a:pt x="12443" y="34469"/>
                    <a:pt x="12693" y="34493"/>
                    <a:pt x="12931" y="34529"/>
                  </a:cubicBezTo>
                  <a:cubicBezTo>
                    <a:pt x="13574" y="34588"/>
                    <a:pt x="14217" y="34612"/>
                    <a:pt x="14860" y="34481"/>
                  </a:cubicBezTo>
                  <a:cubicBezTo>
                    <a:pt x="15038" y="34457"/>
                    <a:pt x="15217" y="34362"/>
                    <a:pt x="15372" y="34398"/>
                  </a:cubicBezTo>
                  <a:cubicBezTo>
                    <a:pt x="15848" y="34481"/>
                    <a:pt x="16181" y="34219"/>
                    <a:pt x="16550" y="34041"/>
                  </a:cubicBezTo>
                  <a:cubicBezTo>
                    <a:pt x="16527" y="33695"/>
                    <a:pt x="16491" y="33386"/>
                    <a:pt x="16491" y="33088"/>
                  </a:cubicBezTo>
                  <a:cubicBezTo>
                    <a:pt x="16479" y="31564"/>
                    <a:pt x="16503" y="30052"/>
                    <a:pt x="16419" y="28528"/>
                  </a:cubicBezTo>
                  <a:cubicBezTo>
                    <a:pt x="16360" y="27457"/>
                    <a:pt x="16169" y="26397"/>
                    <a:pt x="16074" y="25349"/>
                  </a:cubicBezTo>
                  <a:cubicBezTo>
                    <a:pt x="16038" y="24778"/>
                    <a:pt x="15884" y="24218"/>
                    <a:pt x="15765" y="23563"/>
                  </a:cubicBezTo>
                  <a:close/>
                  <a:moveTo>
                    <a:pt x="4037" y="12336"/>
                  </a:moveTo>
                  <a:cubicBezTo>
                    <a:pt x="3989" y="12407"/>
                    <a:pt x="3954" y="12443"/>
                    <a:pt x="3954" y="12490"/>
                  </a:cubicBezTo>
                  <a:cubicBezTo>
                    <a:pt x="3870" y="13598"/>
                    <a:pt x="3680" y="14705"/>
                    <a:pt x="3751" y="15824"/>
                  </a:cubicBezTo>
                  <a:cubicBezTo>
                    <a:pt x="3811" y="16598"/>
                    <a:pt x="3858" y="17384"/>
                    <a:pt x="4025" y="18146"/>
                  </a:cubicBezTo>
                  <a:cubicBezTo>
                    <a:pt x="4192" y="18932"/>
                    <a:pt x="4311" y="19718"/>
                    <a:pt x="4442" y="20491"/>
                  </a:cubicBezTo>
                  <a:cubicBezTo>
                    <a:pt x="4561" y="21146"/>
                    <a:pt x="4620" y="21813"/>
                    <a:pt x="4692" y="22492"/>
                  </a:cubicBezTo>
                  <a:cubicBezTo>
                    <a:pt x="4739" y="22813"/>
                    <a:pt x="4751" y="23158"/>
                    <a:pt x="4763" y="23480"/>
                  </a:cubicBezTo>
                  <a:cubicBezTo>
                    <a:pt x="4787" y="23992"/>
                    <a:pt x="4763" y="24516"/>
                    <a:pt x="4811" y="25016"/>
                  </a:cubicBezTo>
                  <a:cubicBezTo>
                    <a:pt x="4942" y="26385"/>
                    <a:pt x="5097" y="27766"/>
                    <a:pt x="5251" y="29135"/>
                  </a:cubicBezTo>
                  <a:cubicBezTo>
                    <a:pt x="5299" y="29540"/>
                    <a:pt x="5394" y="29933"/>
                    <a:pt x="5478" y="30314"/>
                  </a:cubicBezTo>
                  <a:cubicBezTo>
                    <a:pt x="5656" y="31040"/>
                    <a:pt x="5740" y="31802"/>
                    <a:pt x="5847" y="32552"/>
                  </a:cubicBezTo>
                  <a:cubicBezTo>
                    <a:pt x="5882" y="32695"/>
                    <a:pt x="5942" y="32850"/>
                    <a:pt x="5966" y="32993"/>
                  </a:cubicBezTo>
                  <a:cubicBezTo>
                    <a:pt x="6013" y="33279"/>
                    <a:pt x="6192" y="33398"/>
                    <a:pt x="6442" y="33481"/>
                  </a:cubicBezTo>
                  <a:cubicBezTo>
                    <a:pt x="7061" y="33672"/>
                    <a:pt x="7668" y="33886"/>
                    <a:pt x="8276" y="34124"/>
                  </a:cubicBezTo>
                  <a:cubicBezTo>
                    <a:pt x="8573" y="34243"/>
                    <a:pt x="8871" y="34303"/>
                    <a:pt x="9180" y="34326"/>
                  </a:cubicBezTo>
                  <a:cubicBezTo>
                    <a:pt x="9752" y="34374"/>
                    <a:pt x="10347" y="34386"/>
                    <a:pt x="10871" y="34672"/>
                  </a:cubicBezTo>
                  <a:cubicBezTo>
                    <a:pt x="10990" y="34731"/>
                    <a:pt x="11145" y="34719"/>
                    <a:pt x="11359" y="34731"/>
                  </a:cubicBezTo>
                  <a:cubicBezTo>
                    <a:pt x="11264" y="34612"/>
                    <a:pt x="11240" y="34553"/>
                    <a:pt x="11193" y="34505"/>
                  </a:cubicBezTo>
                  <a:cubicBezTo>
                    <a:pt x="10693" y="34124"/>
                    <a:pt x="10526" y="33529"/>
                    <a:pt x="10276" y="32993"/>
                  </a:cubicBezTo>
                  <a:cubicBezTo>
                    <a:pt x="10169" y="32755"/>
                    <a:pt x="10192" y="32469"/>
                    <a:pt x="10157" y="32207"/>
                  </a:cubicBezTo>
                  <a:cubicBezTo>
                    <a:pt x="9931" y="31076"/>
                    <a:pt x="9800" y="29921"/>
                    <a:pt x="9645" y="28778"/>
                  </a:cubicBezTo>
                  <a:cubicBezTo>
                    <a:pt x="9621" y="28552"/>
                    <a:pt x="9526" y="28350"/>
                    <a:pt x="9502" y="28135"/>
                  </a:cubicBezTo>
                  <a:cubicBezTo>
                    <a:pt x="9454" y="27742"/>
                    <a:pt x="9454" y="27337"/>
                    <a:pt x="9395" y="26945"/>
                  </a:cubicBezTo>
                  <a:cubicBezTo>
                    <a:pt x="9180" y="25671"/>
                    <a:pt x="8978" y="24409"/>
                    <a:pt x="8918" y="23111"/>
                  </a:cubicBezTo>
                  <a:cubicBezTo>
                    <a:pt x="8907" y="22599"/>
                    <a:pt x="8871" y="22063"/>
                    <a:pt x="8740" y="21587"/>
                  </a:cubicBezTo>
                  <a:cubicBezTo>
                    <a:pt x="8514" y="20813"/>
                    <a:pt x="8573" y="20003"/>
                    <a:pt x="8383" y="19206"/>
                  </a:cubicBezTo>
                  <a:cubicBezTo>
                    <a:pt x="8323" y="18967"/>
                    <a:pt x="8264" y="18729"/>
                    <a:pt x="8228" y="18491"/>
                  </a:cubicBezTo>
                  <a:cubicBezTo>
                    <a:pt x="8192" y="17955"/>
                    <a:pt x="8168" y="17443"/>
                    <a:pt x="8156" y="16908"/>
                  </a:cubicBezTo>
                  <a:cubicBezTo>
                    <a:pt x="8156" y="16705"/>
                    <a:pt x="8168" y="16503"/>
                    <a:pt x="8156" y="16312"/>
                  </a:cubicBezTo>
                  <a:cubicBezTo>
                    <a:pt x="8145" y="15753"/>
                    <a:pt x="8097" y="15193"/>
                    <a:pt x="8097" y="14645"/>
                  </a:cubicBezTo>
                  <a:cubicBezTo>
                    <a:pt x="8097" y="14300"/>
                    <a:pt x="8073" y="13991"/>
                    <a:pt x="7966" y="13657"/>
                  </a:cubicBezTo>
                  <a:cubicBezTo>
                    <a:pt x="7835" y="13610"/>
                    <a:pt x="7728" y="13598"/>
                    <a:pt x="7621" y="13550"/>
                  </a:cubicBezTo>
                  <a:cubicBezTo>
                    <a:pt x="7311" y="13431"/>
                    <a:pt x="6978" y="13336"/>
                    <a:pt x="6740" y="13098"/>
                  </a:cubicBezTo>
                  <a:cubicBezTo>
                    <a:pt x="6585" y="12931"/>
                    <a:pt x="6382" y="12836"/>
                    <a:pt x="6180" y="12764"/>
                  </a:cubicBezTo>
                  <a:cubicBezTo>
                    <a:pt x="5775" y="12645"/>
                    <a:pt x="5370" y="12514"/>
                    <a:pt x="4954" y="12407"/>
                  </a:cubicBezTo>
                  <a:cubicBezTo>
                    <a:pt x="4656" y="12336"/>
                    <a:pt x="4346" y="12288"/>
                    <a:pt x="4037" y="12336"/>
                  </a:cubicBezTo>
                  <a:close/>
                  <a:moveTo>
                    <a:pt x="39041" y="29016"/>
                  </a:moveTo>
                  <a:cubicBezTo>
                    <a:pt x="39041" y="28826"/>
                    <a:pt x="39053" y="28623"/>
                    <a:pt x="39041" y="28421"/>
                  </a:cubicBezTo>
                  <a:cubicBezTo>
                    <a:pt x="38994" y="27885"/>
                    <a:pt x="38934" y="27373"/>
                    <a:pt x="38898" y="26837"/>
                  </a:cubicBezTo>
                  <a:cubicBezTo>
                    <a:pt x="38898" y="26790"/>
                    <a:pt x="38875" y="26742"/>
                    <a:pt x="38875" y="26695"/>
                  </a:cubicBezTo>
                  <a:cubicBezTo>
                    <a:pt x="38839" y="26385"/>
                    <a:pt x="38803" y="26075"/>
                    <a:pt x="38767" y="25778"/>
                  </a:cubicBezTo>
                  <a:cubicBezTo>
                    <a:pt x="38732" y="25313"/>
                    <a:pt x="38696" y="24837"/>
                    <a:pt x="38625" y="24373"/>
                  </a:cubicBezTo>
                  <a:cubicBezTo>
                    <a:pt x="38565" y="24016"/>
                    <a:pt x="38386" y="23682"/>
                    <a:pt x="38410" y="23337"/>
                  </a:cubicBezTo>
                  <a:cubicBezTo>
                    <a:pt x="38446" y="22944"/>
                    <a:pt x="38375" y="22587"/>
                    <a:pt x="38386" y="22218"/>
                  </a:cubicBezTo>
                  <a:cubicBezTo>
                    <a:pt x="38410" y="21337"/>
                    <a:pt x="38255" y="20491"/>
                    <a:pt x="38148" y="19634"/>
                  </a:cubicBezTo>
                  <a:cubicBezTo>
                    <a:pt x="38029" y="18586"/>
                    <a:pt x="37922" y="17551"/>
                    <a:pt x="37815" y="16503"/>
                  </a:cubicBezTo>
                  <a:lnTo>
                    <a:pt x="37815" y="16300"/>
                  </a:lnTo>
                  <a:cubicBezTo>
                    <a:pt x="37803" y="15134"/>
                    <a:pt x="37660" y="13991"/>
                    <a:pt x="37446" y="12848"/>
                  </a:cubicBezTo>
                  <a:cubicBezTo>
                    <a:pt x="37398" y="12609"/>
                    <a:pt x="37315" y="12371"/>
                    <a:pt x="37279" y="12133"/>
                  </a:cubicBezTo>
                  <a:cubicBezTo>
                    <a:pt x="37148" y="11074"/>
                    <a:pt x="37005" y="10002"/>
                    <a:pt x="36779" y="8954"/>
                  </a:cubicBezTo>
                  <a:cubicBezTo>
                    <a:pt x="36720" y="8680"/>
                    <a:pt x="36660" y="8395"/>
                    <a:pt x="36410" y="8168"/>
                  </a:cubicBezTo>
                  <a:cubicBezTo>
                    <a:pt x="35291" y="8180"/>
                    <a:pt x="34184" y="8288"/>
                    <a:pt x="33076" y="8419"/>
                  </a:cubicBezTo>
                  <a:cubicBezTo>
                    <a:pt x="32850" y="8454"/>
                    <a:pt x="32636" y="8526"/>
                    <a:pt x="32433" y="8585"/>
                  </a:cubicBezTo>
                  <a:cubicBezTo>
                    <a:pt x="32791" y="9573"/>
                    <a:pt x="33160" y="10502"/>
                    <a:pt x="33338" y="11490"/>
                  </a:cubicBezTo>
                  <a:cubicBezTo>
                    <a:pt x="33410" y="11919"/>
                    <a:pt x="33433" y="12383"/>
                    <a:pt x="33493" y="12812"/>
                  </a:cubicBezTo>
                  <a:cubicBezTo>
                    <a:pt x="33576" y="13502"/>
                    <a:pt x="33636" y="14181"/>
                    <a:pt x="33791" y="14872"/>
                  </a:cubicBezTo>
                  <a:cubicBezTo>
                    <a:pt x="33874" y="15288"/>
                    <a:pt x="33934" y="15705"/>
                    <a:pt x="34029" y="16122"/>
                  </a:cubicBezTo>
                  <a:cubicBezTo>
                    <a:pt x="34100" y="16443"/>
                    <a:pt x="34195" y="16777"/>
                    <a:pt x="34207" y="17098"/>
                  </a:cubicBezTo>
                  <a:cubicBezTo>
                    <a:pt x="34338" y="18658"/>
                    <a:pt x="34457" y="20229"/>
                    <a:pt x="34576" y="21777"/>
                  </a:cubicBezTo>
                  <a:cubicBezTo>
                    <a:pt x="34636" y="22492"/>
                    <a:pt x="34648" y="23206"/>
                    <a:pt x="34707" y="23920"/>
                  </a:cubicBezTo>
                  <a:cubicBezTo>
                    <a:pt x="34755" y="24492"/>
                    <a:pt x="34791" y="25075"/>
                    <a:pt x="34886" y="25647"/>
                  </a:cubicBezTo>
                  <a:cubicBezTo>
                    <a:pt x="34969" y="26087"/>
                    <a:pt x="34981" y="26516"/>
                    <a:pt x="35041" y="26968"/>
                  </a:cubicBezTo>
                  <a:cubicBezTo>
                    <a:pt x="35065" y="27207"/>
                    <a:pt x="35112" y="27445"/>
                    <a:pt x="35148" y="27695"/>
                  </a:cubicBezTo>
                  <a:cubicBezTo>
                    <a:pt x="35172" y="28004"/>
                    <a:pt x="35207" y="28326"/>
                    <a:pt x="35219" y="28635"/>
                  </a:cubicBezTo>
                  <a:cubicBezTo>
                    <a:pt x="35231" y="28945"/>
                    <a:pt x="35267" y="29254"/>
                    <a:pt x="35243" y="29576"/>
                  </a:cubicBezTo>
                  <a:cubicBezTo>
                    <a:pt x="35231" y="29814"/>
                    <a:pt x="35279" y="30016"/>
                    <a:pt x="35481" y="30195"/>
                  </a:cubicBezTo>
                  <a:cubicBezTo>
                    <a:pt x="35636" y="30183"/>
                    <a:pt x="35815" y="30171"/>
                    <a:pt x="35993" y="30135"/>
                  </a:cubicBezTo>
                  <a:cubicBezTo>
                    <a:pt x="36470" y="30016"/>
                    <a:pt x="36934" y="29838"/>
                    <a:pt x="37422" y="29790"/>
                  </a:cubicBezTo>
                  <a:cubicBezTo>
                    <a:pt x="38029" y="29695"/>
                    <a:pt x="38553" y="29433"/>
                    <a:pt x="39041" y="29016"/>
                  </a:cubicBezTo>
                  <a:close/>
                  <a:moveTo>
                    <a:pt x="14907" y="12193"/>
                  </a:moveTo>
                  <a:cubicBezTo>
                    <a:pt x="14991" y="12693"/>
                    <a:pt x="15062" y="13121"/>
                    <a:pt x="15145" y="13562"/>
                  </a:cubicBezTo>
                  <a:cubicBezTo>
                    <a:pt x="15241" y="14241"/>
                    <a:pt x="15360" y="14931"/>
                    <a:pt x="15455" y="15610"/>
                  </a:cubicBezTo>
                  <a:cubicBezTo>
                    <a:pt x="15562" y="16336"/>
                    <a:pt x="15634" y="17074"/>
                    <a:pt x="15705" y="17801"/>
                  </a:cubicBezTo>
                  <a:cubicBezTo>
                    <a:pt x="15717" y="17943"/>
                    <a:pt x="15717" y="18110"/>
                    <a:pt x="15753" y="18265"/>
                  </a:cubicBezTo>
                  <a:cubicBezTo>
                    <a:pt x="15860" y="19039"/>
                    <a:pt x="15979" y="19813"/>
                    <a:pt x="16074" y="20587"/>
                  </a:cubicBezTo>
                  <a:cubicBezTo>
                    <a:pt x="16157" y="21122"/>
                    <a:pt x="16193" y="21658"/>
                    <a:pt x="16277" y="22170"/>
                  </a:cubicBezTo>
                  <a:cubicBezTo>
                    <a:pt x="16372" y="22932"/>
                    <a:pt x="16479" y="23682"/>
                    <a:pt x="16598" y="24420"/>
                  </a:cubicBezTo>
                  <a:cubicBezTo>
                    <a:pt x="16705" y="25123"/>
                    <a:pt x="16669" y="25849"/>
                    <a:pt x="16848" y="26552"/>
                  </a:cubicBezTo>
                  <a:cubicBezTo>
                    <a:pt x="16872" y="26611"/>
                    <a:pt x="16872" y="26683"/>
                    <a:pt x="16872" y="26742"/>
                  </a:cubicBezTo>
                  <a:cubicBezTo>
                    <a:pt x="16908" y="27516"/>
                    <a:pt x="16955" y="28302"/>
                    <a:pt x="16991" y="29076"/>
                  </a:cubicBezTo>
                  <a:cubicBezTo>
                    <a:pt x="17003" y="29433"/>
                    <a:pt x="17015" y="29790"/>
                    <a:pt x="17015" y="30147"/>
                  </a:cubicBezTo>
                  <a:cubicBezTo>
                    <a:pt x="17015" y="30469"/>
                    <a:pt x="17027" y="30778"/>
                    <a:pt x="17027" y="31088"/>
                  </a:cubicBezTo>
                  <a:cubicBezTo>
                    <a:pt x="17027" y="31862"/>
                    <a:pt x="17003" y="32648"/>
                    <a:pt x="17050" y="33422"/>
                  </a:cubicBezTo>
                  <a:cubicBezTo>
                    <a:pt x="17086" y="34172"/>
                    <a:pt x="17122" y="34172"/>
                    <a:pt x="17884" y="34279"/>
                  </a:cubicBezTo>
                  <a:cubicBezTo>
                    <a:pt x="18098" y="34303"/>
                    <a:pt x="18313" y="34362"/>
                    <a:pt x="18539" y="34243"/>
                  </a:cubicBezTo>
                  <a:cubicBezTo>
                    <a:pt x="18955" y="34005"/>
                    <a:pt x="19408" y="33898"/>
                    <a:pt x="19860" y="33803"/>
                  </a:cubicBezTo>
                  <a:cubicBezTo>
                    <a:pt x="20027" y="33755"/>
                    <a:pt x="20182" y="33684"/>
                    <a:pt x="20348" y="33624"/>
                  </a:cubicBezTo>
                  <a:cubicBezTo>
                    <a:pt x="20456" y="33029"/>
                    <a:pt x="20360" y="32469"/>
                    <a:pt x="20337" y="31921"/>
                  </a:cubicBezTo>
                  <a:cubicBezTo>
                    <a:pt x="20265" y="30624"/>
                    <a:pt x="20170" y="29338"/>
                    <a:pt x="20087" y="28052"/>
                  </a:cubicBezTo>
                  <a:cubicBezTo>
                    <a:pt x="20051" y="27695"/>
                    <a:pt x="20003" y="27337"/>
                    <a:pt x="19991" y="26980"/>
                  </a:cubicBezTo>
                  <a:cubicBezTo>
                    <a:pt x="19979" y="26695"/>
                    <a:pt x="20039" y="26397"/>
                    <a:pt x="20027" y="26123"/>
                  </a:cubicBezTo>
                  <a:cubicBezTo>
                    <a:pt x="20003" y="25837"/>
                    <a:pt x="19932" y="25552"/>
                    <a:pt x="19884" y="25266"/>
                  </a:cubicBezTo>
                  <a:cubicBezTo>
                    <a:pt x="19884" y="25230"/>
                    <a:pt x="19908" y="25182"/>
                    <a:pt x="19908" y="25135"/>
                  </a:cubicBezTo>
                  <a:cubicBezTo>
                    <a:pt x="19860" y="24420"/>
                    <a:pt x="19825" y="23718"/>
                    <a:pt x="19765" y="23004"/>
                  </a:cubicBezTo>
                  <a:cubicBezTo>
                    <a:pt x="19765" y="22920"/>
                    <a:pt x="19706" y="22849"/>
                    <a:pt x="19694" y="22754"/>
                  </a:cubicBezTo>
                  <a:cubicBezTo>
                    <a:pt x="19634" y="22254"/>
                    <a:pt x="19551" y="21742"/>
                    <a:pt x="19551" y="21242"/>
                  </a:cubicBezTo>
                  <a:cubicBezTo>
                    <a:pt x="19551" y="20968"/>
                    <a:pt x="19563" y="20718"/>
                    <a:pt x="19527" y="20444"/>
                  </a:cubicBezTo>
                  <a:cubicBezTo>
                    <a:pt x="19467" y="20027"/>
                    <a:pt x="19444" y="19610"/>
                    <a:pt x="19396" y="19182"/>
                  </a:cubicBezTo>
                  <a:cubicBezTo>
                    <a:pt x="19289" y="18241"/>
                    <a:pt x="19205" y="17324"/>
                    <a:pt x="19075" y="16384"/>
                  </a:cubicBezTo>
                  <a:cubicBezTo>
                    <a:pt x="18979" y="15705"/>
                    <a:pt x="18801" y="15026"/>
                    <a:pt x="18741" y="14348"/>
                  </a:cubicBezTo>
                  <a:cubicBezTo>
                    <a:pt x="18658" y="13502"/>
                    <a:pt x="18396" y="12693"/>
                    <a:pt x="18241" y="11859"/>
                  </a:cubicBezTo>
                  <a:cubicBezTo>
                    <a:pt x="18205" y="11717"/>
                    <a:pt x="18122" y="11574"/>
                    <a:pt x="18062" y="11431"/>
                  </a:cubicBezTo>
                  <a:cubicBezTo>
                    <a:pt x="17015" y="11597"/>
                    <a:pt x="16003" y="11931"/>
                    <a:pt x="14907" y="12193"/>
                  </a:cubicBezTo>
                  <a:close/>
                  <a:moveTo>
                    <a:pt x="37089" y="7811"/>
                  </a:moveTo>
                  <a:cubicBezTo>
                    <a:pt x="37089" y="7859"/>
                    <a:pt x="37065" y="7907"/>
                    <a:pt x="37077" y="7930"/>
                  </a:cubicBezTo>
                  <a:cubicBezTo>
                    <a:pt x="37434" y="8859"/>
                    <a:pt x="37493" y="9847"/>
                    <a:pt x="37624" y="10824"/>
                  </a:cubicBezTo>
                  <a:cubicBezTo>
                    <a:pt x="37767" y="11728"/>
                    <a:pt x="37851" y="12633"/>
                    <a:pt x="37970" y="13538"/>
                  </a:cubicBezTo>
                  <a:cubicBezTo>
                    <a:pt x="38041" y="14110"/>
                    <a:pt x="38148" y="14693"/>
                    <a:pt x="38244" y="15265"/>
                  </a:cubicBezTo>
                  <a:cubicBezTo>
                    <a:pt x="38482" y="15324"/>
                    <a:pt x="38684" y="15384"/>
                    <a:pt x="38910" y="15431"/>
                  </a:cubicBezTo>
                  <a:cubicBezTo>
                    <a:pt x="39279" y="15503"/>
                    <a:pt x="39649" y="15646"/>
                    <a:pt x="39934" y="15896"/>
                  </a:cubicBezTo>
                  <a:cubicBezTo>
                    <a:pt x="40339" y="16253"/>
                    <a:pt x="40708" y="16634"/>
                    <a:pt x="40637" y="17253"/>
                  </a:cubicBezTo>
                  <a:cubicBezTo>
                    <a:pt x="40601" y="17491"/>
                    <a:pt x="40649" y="17741"/>
                    <a:pt x="40625" y="17991"/>
                  </a:cubicBezTo>
                  <a:cubicBezTo>
                    <a:pt x="40506" y="18896"/>
                    <a:pt x="40601" y="19813"/>
                    <a:pt x="40601" y="20730"/>
                  </a:cubicBezTo>
                  <a:cubicBezTo>
                    <a:pt x="40601" y="20968"/>
                    <a:pt x="40589" y="21218"/>
                    <a:pt x="40577" y="21456"/>
                  </a:cubicBezTo>
                  <a:cubicBezTo>
                    <a:pt x="40577" y="21563"/>
                    <a:pt x="40553" y="21682"/>
                    <a:pt x="40553" y="21789"/>
                  </a:cubicBezTo>
                  <a:cubicBezTo>
                    <a:pt x="40589" y="22373"/>
                    <a:pt x="40494" y="22932"/>
                    <a:pt x="40303" y="23480"/>
                  </a:cubicBezTo>
                  <a:cubicBezTo>
                    <a:pt x="40220" y="23754"/>
                    <a:pt x="40041" y="23873"/>
                    <a:pt x="39756" y="23873"/>
                  </a:cubicBezTo>
                  <a:cubicBezTo>
                    <a:pt x="39518" y="23873"/>
                    <a:pt x="39279" y="23766"/>
                    <a:pt x="39006" y="23920"/>
                  </a:cubicBezTo>
                  <a:cubicBezTo>
                    <a:pt x="39029" y="24170"/>
                    <a:pt x="39041" y="24409"/>
                    <a:pt x="39065" y="24647"/>
                  </a:cubicBezTo>
                  <a:cubicBezTo>
                    <a:pt x="39160" y="25302"/>
                    <a:pt x="39291" y="25968"/>
                    <a:pt x="39303" y="26635"/>
                  </a:cubicBezTo>
                  <a:cubicBezTo>
                    <a:pt x="39303" y="26909"/>
                    <a:pt x="39363" y="27171"/>
                    <a:pt x="39410" y="27445"/>
                  </a:cubicBezTo>
                  <a:cubicBezTo>
                    <a:pt x="39470" y="27802"/>
                    <a:pt x="39577" y="28147"/>
                    <a:pt x="39506" y="28492"/>
                  </a:cubicBezTo>
                  <a:cubicBezTo>
                    <a:pt x="39482" y="28540"/>
                    <a:pt x="39565" y="28611"/>
                    <a:pt x="39601" y="28707"/>
                  </a:cubicBezTo>
                  <a:cubicBezTo>
                    <a:pt x="39720" y="28659"/>
                    <a:pt x="39851" y="28576"/>
                    <a:pt x="39958" y="28576"/>
                  </a:cubicBezTo>
                  <a:cubicBezTo>
                    <a:pt x="40482" y="28552"/>
                    <a:pt x="40875" y="28195"/>
                    <a:pt x="41339" y="28052"/>
                  </a:cubicBezTo>
                  <a:cubicBezTo>
                    <a:pt x="41423" y="28016"/>
                    <a:pt x="41530" y="27921"/>
                    <a:pt x="41577" y="27826"/>
                  </a:cubicBezTo>
                  <a:cubicBezTo>
                    <a:pt x="41756" y="27468"/>
                    <a:pt x="41970" y="27111"/>
                    <a:pt x="42065" y="26742"/>
                  </a:cubicBezTo>
                  <a:cubicBezTo>
                    <a:pt x="42196" y="26147"/>
                    <a:pt x="42339" y="25540"/>
                    <a:pt x="42268" y="24897"/>
                  </a:cubicBezTo>
                  <a:cubicBezTo>
                    <a:pt x="42208" y="24432"/>
                    <a:pt x="42185" y="23956"/>
                    <a:pt x="42149" y="23504"/>
                  </a:cubicBezTo>
                  <a:cubicBezTo>
                    <a:pt x="42065" y="22075"/>
                    <a:pt x="42030" y="20646"/>
                    <a:pt x="41911" y="19229"/>
                  </a:cubicBezTo>
                  <a:cubicBezTo>
                    <a:pt x="41827" y="18146"/>
                    <a:pt x="41792" y="17039"/>
                    <a:pt x="41720" y="15955"/>
                  </a:cubicBezTo>
                  <a:cubicBezTo>
                    <a:pt x="41661" y="14955"/>
                    <a:pt x="41577" y="13955"/>
                    <a:pt x="41375" y="12967"/>
                  </a:cubicBezTo>
                  <a:cubicBezTo>
                    <a:pt x="41351" y="12812"/>
                    <a:pt x="41315" y="12645"/>
                    <a:pt x="41315" y="12502"/>
                  </a:cubicBezTo>
                  <a:cubicBezTo>
                    <a:pt x="41292" y="11395"/>
                    <a:pt x="41018" y="10335"/>
                    <a:pt x="40565" y="9335"/>
                  </a:cubicBezTo>
                  <a:cubicBezTo>
                    <a:pt x="40470" y="9121"/>
                    <a:pt x="40363" y="8930"/>
                    <a:pt x="40280" y="8716"/>
                  </a:cubicBezTo>
                  <a:cubicBezTo>
                    <a:pt x="39970" y="8014"/>
                    <a:pt x="38934" y="7454"/>
                    <a:pt x="38184" y="7573"/>
                  </a:cubicBezTo>
                  <a:cubicBezTo>
                    <a:pt x="37839" y="7668"/>
                    <a:pt x="37470" y="7740"/>
                    <a:pt x="37089" y="7811"/>
                  </a:cubicBezTo>
                  <a:close/>
                  <a:moveTo>
                    <a:pt x="5251" y="32945"/>
                  </a:moveTo>
                  <a:cubicBezTo>
                    <a:pt x="5275" y="32862"/>
                    <a:pt x="5299" y="32791"/>
                    <a:pt x="5287" y="32731"/>
                  </a:cubicBezTo>
                  <a:cubicBezTo>
                    <a:pt x="5228" y="32398"/>
                    <a:pt x="5156" y="32076"/>
                    <a:pt x="5097" y="31743"/>
                  </a:cubicBezTo>
                  <a:cubicBezTo>
                    <a:pt x="5025" y="31362"/>
                    <a:pt x="4978" y="30957"/>
                    <a:pt x="4906" y="30564"/>
                  </a:cubicBezTo>
                  <a:cubicBezTo>
                    <a:pt x="4823" y="30183"/>
                    <a:pt x="4704" y="29790"/>
                    <a:pt x="4644" y="29397"/>
                  </a:cubicBezTo>
                  <a:cubicBezTo>
                    <a:pt x="4525" y="28647"/>
                    <a:pt x="4430" y="27885"/>
                    <a:pt x="4323" y="27147"/>
                  </a:cubicBezTo>
                  <a:cubicBezTo>
                    <a:pt x="4287" y="26921"/>
                    <a:pt x="4275" y="26695"/>
                    <a:pt x="4263" y="26480"/>
                  </a:cubicBezTo>
                  <a:cubicBezTo>
                    <a:pt x="4216" y="25528"/>
                    <a:pt x="4216" y="24551"/>
                    <a:pt x="4108" y="23599"/>
                  </a:cubicBezTo>
                  <a:cubicBezTo>
                    <a:pt x="4037" y="22873"/>
                    <a:pt x="4049" y="22146"/>
                    <a:pt x="3906" y="21420"/>
                  </a:cubicBezTo>
                  <a:cubicBezTo>
                    <a:pt x="3668" y="20194"/>
                    <a:pt x="3537" y="18944"/>
                    <a:pt x="3334" y="17705"/>
                  </a:cubicBezTo>
                  <a:cubicBezTo>
                    <a:pt x="3132" y="16419"/>
                    <a:pt x="3084" y="15134"/>
                    <a:pt x="3323" y="13860"/>
                  </a:cubicBezTo>
                  <a:cubicBezTo>
                    <a:pt x="3430" y="13288"/>
                    <a:pt x="3477" y="12705"/>
                    <a:pt x="3537" y="12145"/>
                  </a:cubicBezTo>
                  <a:cubicBezTo>
                    <a:pt x="2251" y="11657"/>
                    <a:pt x="1179" y="11336"/>
                    <a:pt x="703" y="11336"/>
                  </a:cubicBezTo>
                  <a:cubicBezTo>
                    <a:pt x="679" y="11419"/>
                    <a:pt x="632" y="11490"/>
                    <a:pt x="620" y="11574"/>
                  </a:cubicBezTo>
                  <a:cubicBezTo>
                    <a:pt x="584" y="11859"/>
                    <a:pt x="525" y="12157"/>
                    <a:pt x="560" y="12443"/>
                  </a:cubicBezTo>
                  <a:cubicBezTo>
                    <a:pt x="632" y="13181"/>
                    <a:pt x="656" y="13943"/>
                    <a:pt x="810" y="14693"/>
                  </a:cubicBezTo>
                  <a:cubicBezTo>
                    <a:pt x="882" y="15110"/>
                    <a:pt x="989" y="15527"/>
                    <a:pt x="977" y="15943"/>
                  </a:cubicBezTo>
                  <a:cubicBezTo>
                    <a:pt x="929" y="16634"/>
                    <a:pt x="1156" y="17312"/>
                    <a:pt x="1179" y="17991"/>
                  </a:cubicBezTo>
                  <a:cubicBezTo>
                    <a:pt x="1191" y="18682"/>
                    <a:pt x="1370" y="19348"/>
                    <a:pt x="1453" y="20027"/>
                  </a:cubicBezTo>
                  <a:cubicBezTo>
                    <a:pt x="1513" y="20444"/>
                    <a:pt x="1513" y="20884"/>
                    <a:pt x="1703" y="21265"/>
                  </a:cubicBezTo>
                  <a:cubicBezTo>
                    <a:pt x="1727" y="21325"/>
                    <a:pt x="1751" y="21396"/>
                    <a:pt x="1751" y="21456"/>
                  </a:cubicBezTo>
                  <a:cubicBezTo>
                    <a:pt x="1894" y="22694"/>
                    <a:pt x="2049" y="23932"/>
                    <a:pt x="2191" y="25182"/>
                  </a:cubicBezTo>
                  <a:cubicBezTo>
                    <a:pt x="2299" y="26028"/>
                    <a:pt x="2358" y="26861"/>
                    <a:pt x="2537" y="27695"/>
                  </a:cubicBezTo>
                  <a:cubicBezTo>
                    <a:pt x="2656" y="28278"/>
                    <a:pt x="2703" y="28885"/>
                    <a:pt x="2846" y="29469"/>
                  </a:cubicBezTo>
                  <a:lnTo>
                    <a:pt x="2846" y="29540"/>
                  </a:lnTo>
                  <a:cubicBezTo>
                    <a:pt x="2906" y="29981"/>
                    <a:pt x="2965" y="30421"/>
                    <a:pt x="3037" y="30862"/>
                  </a:cubicBezTo>
                  <a:cubicBezTo>
                    <a:pt x="3132" y="31338"/>
                    <a:pt x="3334" y="31802"/>
                    <a:pt x="3692" y="32088"/>
                  </a:cubicBezTo>
                  <a:cubicBezTo>
                    <a:pt x="4168" y="32457"/>
                    <a:pt x="4680" y="32755"/>
                    <a:pt x="5251" y="32945"/>
                  </a:cubicBezTo>
                  <a:close/>
                  <a:moveTo>
                    <a:pt x="30897" y="7276"/>
                  </a:moveTo>
                  <a:cubicBezTo>
                    <a:pt x="30397" y="7454"/>
                    <a:pt x="29945" y="7633"/>
                    <a:pt x="29469" y="7787"/>
                  </a:cubicBezTo>
                  <a:cubicBezTo>
                    <a:pt x="29207" y="7871"/>
                    <a:pt x="28897" y="7859"/>
                    <a:pt x="28623" y="7942"/>
                  </a:cubicBezTo>
                  <a:cubicBezTo>
                    <a:pt x="28183" y="8109"/>
                    <a:pt x="27790" y="8002"/>
                    <a:pt x="27421" y="7764"/>
                  </a:cubicBezTo>
                  <a:cubicBezTo>
                    <a:pt x="27183" y="7609"/>
                    <a:pt x="26945" y="7430"/>
                    <a:pt x="26695" y="7287"/>
                  </a:cubicBezTo>
                  <a:cubicBezTo>
                    <a:pt x="26302" y="7061"/>
                    <a:pt x="26052" y="6740"/>
                    <a:pt x="25897" y="6323"/>
                  </a:cubicBezTo>
                  <a:cubicBezTo>
                    <a:pt x="25813" y="6097"/>
                    <a:pt x="25694" y="5894"/>
                    <a:pt x="25587" y="5680"/>
                  </a:cubicBezTo>
                  <a:cubicBezTo>
                    <a:pt x="25349" y="5716"/>
                    <a:pt x="25159" y="5763"/>
                    <a:pt x="24968" y="5763"/>
                  </a:cubicBezTo>
                  <a:cubicBezTo>
                    <a:pt x="24099" y="5728"/>
                    <a:pt x="23277" y="5954"/>
                    <a:pt x="22480" y="6263"/>
                  </a:cubicBezTo>
                  <a:cubicBezTo>
                    <a:pt x="22289" y="6335"/>
                    <a:pt x="22087" y="6394"/>
                    <a:pt x="21896" y="6430"/>
                  </a:cubicBezTo>
                  <a:cubicBezTo>
                    <a:pt x="20813" y="6668"/>
                    <a:pt x="19741" y="6895"/>
                    <a:pt x="18610" y="7133"/>
                  </a:cubicBezTo>
                  <a:cubicBezTo>
                    <a:pt x="18741" y="7335"/>
                    <a:pt x="18848" y="7502"/>
                    <a:pt x="18932" y="7680"/>
                  </a:cubicBezTo>
                  <a:cubicBezTo>
                    <a:pt x="19039" y="7871"/>
                    <a:pt x="19122" y="8085"/>
                    <a:pt x="19205" y="8288"/>
                  </a:cubicBezTo>
                  <a:cubicBezTo>
                    <a:pt x="19348" y="8692"/>
                    <a:pt x="19265" y="9038"/>
                    <a:pt x="18944" y="9335"/>
                  </a:cubicBezTo>
                  <a:cubicBezTo>
                    <a:pt x="18670" y="9585"/>
                    <a:pt x="18396" y="9847"/>
                    <a:pt x="18098" y="10121"/>
                  </a:cubicBezTo>
                  <a:cubicBezTo>
                    <a:pt x="18253" y="10347"/>
                    <a:pt x="18455" y="10490"/>
                    <a:pt x="18694" y="10621"/>
                  </a:cubicBezTo>
                  <a:cubicBezTo>
                    <a:pt x="18860" y="10585"/>
                    <a:pt x="19003" y="10550"/>
                    <a:pt x="19158" y="10502"/>
                  </a:cubicBezTo>
                  <a:cubicBezTo>
                    <a:pt x="19741" y="10347"/>
                    <a:pt x="20337" y="10193"/>
                    <a:pt x="20884" y="9990"/>
                  </a:cubicBezTo>
                  <a:cubicBezTo>
                    <a:pt x="21480" y="9764"/>
                    <a:pt x="22123" y="9812"/>
                    <a:pt x="22718" y="9645"/>
                  </a:cubicBezTo>
                  <a:cubicBezTo>
                    <a:pt x="23575" y="9407"/>
                    <a:pt x="24468" y="9335"/>
                    <a:pt x="25337" y="9121"/>
                  </a:cubicBezTo>
                  <a:cubicBezTo>
                    <a:pt x="26147" y="8919"/>
                    <a:pt x="27004" y="8811"/>
                    <a:pt x="27814" y="8645"/>
                  </a:cubicBezTo>
                  <a:cubicBezTo>
                    <a:pt x="28290" y="8538"/>
                    <a:pt x="28790" y="8526"/>
                    <a:pt x="29266" y="8442"/>
                  </a:cubicBezTo>
                  <a:cubicBezTo>
                    <a:pt x="29921" y="8323"/>
                    <a:pt x="30588" y="8216"/>
                    <a:pt x="31255" y="8216"/>
                  </a:cubicBezTo>
                  <a:cubicBezTo>
                    <a:pt x="31386" y="8216"/>
                    <a:pt x="31540" y="8121"/>
                    <a:pt x="31731" y="8049"/>
                  </a:cubicBezTo>
                  <a:cubicBezTo>
                    <a:pt x="31481" y="7680"/>
                    <a:pt x="31195" y="7442"/>
                    <a:pt x="30897" y="7276"/>
                  </a:cubicBezTo>
                  <a:close/>
                  <a:moveTo>
                    <a:pt x="28147" y="7145"/>
                  </a:moveTo>
                  <a:cubicBezTo>
                    <a:pt x="28076" y="7049"/>
                    <a:pt x="28004" y="6954"/>
                    <a:pt x="27909" y="6847"/>
                  </a:cubicBezTo>
                  <a:cubicBezTo>
                    <a:pt x="27718" y="6633"/>
                    <a:pt x="27623" y="6394"/>
                    <a:pt x="27599" y="6121"/>
                  </a:cubicBezTo>
                  <a:cubicBezTo>
                    <a:pt x="27540" y="5561"/>
                    <a:pt x="27468" y="5013"/>
                    <a:pt x="27385" y="4454"/>
                  </a:cubicBezTo>
                  <a:cubicBezTo>
                    <a:pt x="27373" y="4311"/>
                    <a:pt x="27349" y="4180"/>
                    <a:pt x="27302" y="4061"/>
                  </a:cubicBezTo>
                  <a:cubicBezTo>
                    <a:pt x="27123" y="3477"/>
                    <a:pt x="26933" y="2930"/>
                    <a:pt x="26611" y="2394"/>
                  </a:cubicBezTo>
                  <a:cubicBezTo>
                    <a:pt x="26314" y="1894"/>
                    <a:pt x="25992" y="1430"/>
                    <a:pt x="25563" y="1025"/>
                  </a:cubicBezTo>
                  <a:cubicBezTo>
                    <a:pt x="25444" y="906"/>
                    <a:pt x="25349" y="751"/>
                    <a:pt x="25266" y="656"/>
                  </a:cubicBezTo>
                  <a:cubicBezTo>
                    <a:pt x="24635" y="418"/>
                    <a:pt x="24039" y="489"/>
                    <a:pt x="23444" y="608"/>
                  </a:cubicBezTo>
                  <a:cubicBezTo>
                    <a:pt x="22730" y="739"/>
                    <a:pt x="22003" y="858"/>
                    <a:pt x="21289" y="1049"/>
                  </a:cubicBezTo>
                  <a:cubicBezTo>
                    <a:pt x="20646" y="1239"/>
                    <a:pt x="20003" y="1430"/>
                    <a:pt x="19348" y="1596"/>
                  </a:cubicBezTo>
                  <a:cubicBezTo>
                    <a:pt x="18670" y="1775"/>
                    <a:pt x="18015" y="2072"/>
                    <a:pt x="17360" y="2346"/>
                  </a:cubicBezTo>
                  <a:cubicBezTo>
                    <a:pt x="16979" y="2513"/>
                    <a:pt x="16646" y="2727"/>
                    <a:pt x="16312" y="2942"/>
                  </a:cubicBezTo>
                  <a:cubicBezTo>
                    <a:pt x="16015" y="3156"/>
                    <a:pt x="15896" y="3454"/>
                    <a:pt x="15967" y="3823"/>
                  </a:cubicBezTo>
                  <a:cubicBezTo>
                    <a:pt x="16015" y="4013"/>
                    <a:pt x="16015" y="4228"/>
                    <a:pt x="16050" y="4418"/>
                  </a:cubicBezTo>
                  <a:cubicBezTo>
                    <a:pt x="16110" y="4882"/>
                    <a:pt x="16169" y="5347"/>
                    <a:pt x="16253" y="5799"/>
                  </a:cubicBezTo>
                  <a:cubicBezTo>
                    <a:pt x="16312" y="6144"/>
                    <a:pt x="16431" y="6490"/>
                    <a:pt x="16491" y="6847"/>
                  </a:cubicBezTo>
                  <a:cubicBezTo>
                    <a:pt x="16538" y="7121"/>
                    <a:pt x="16681" y="7347"/>
                    <a:pt x="16908" y="7514"/>
                  </a:cubicBezTo>
                  <a:cubicBezTo>
                    <a:pt x="17396" y="7859"/>
                    <a:pt x="17908" y="8180"/>
                    <a:pt x="18396" y="8526"/>
                  </a:cubicBezTo>
                  <a:cubicBezTo>
                    <a:pt x="18563" y="8490"/>
                    <a:pt x="18705" y="8430"/>
                    <a:pt x="18741" y="8168"/>
                  </a:cubicBezTo>
                  <a:cubicBezTo>
                    <a:pt x="18443" y="7859"/>
                    <a:pt x="18205" y="7406"/>
                    <a:pt x="17670" y="7264"/>
                  </a:cubicBezTo>
                  <a:cubicBezTo>
                    <a:pt x="17515" y="6668"/>
                    <a:pt x="17431" y="6049"/>
                    <a:pt x="17241" y="5490"/>
                  </a:cubicBezTo>
                  <a:cubicBezTo>
                    <a:pt x="17062" y="4978"/>
                    <a:pt x="17360" y="4585"/>
                    <a:pt x="17431" y="4132"/>
                  </a:cubicBezTo>
                  <a:cubicBezTo>
                    <a:pt x="17443" y="4061"/>
                    <a:pt x="17539" y="3989"/>
                    <a:pt x="17610" y="3954"/>
                  </a:cubicBezTo>
                  <a:cubicBezTo>
                    <a:pt x="17729" y="3894"/>
                    <a:pt x="17848" y="3847"/>
                    <a:pt x="17979" y="3811"/>
                  </a:cubicBezTo>
                  <a:cubicBezTo>
                    <a:pt x="18789" y="3549"/>
                    <a:pt x="19634" y="3418"/>
                    <a:pt x="20408" y="3049"/>
                  </a:cubicBezTo>
                  <a:cubicBezTo>
                    <a:pt x="20706" y="2918"/>
                    <a:pt x="21051" y="2858"/>
                    <a:pt x="21372" y="2775"/>
                  </a:cubicBezTo>
                  <a:cubicBezTo>
                    <a:pt x="22027" y="2632"/>
                    <a:pt x="22682" y="2525"/>
                    <a:pt x="23325" y="2358"/>
                  </a:cubicBezTo>
                  <a:cubicBezTo>
                    <a:pt x="23813" y="2251"/>
                    <a:pt x="24301" y="2263"/>
                    <a:pt x="24778" y="2251"/>
                  </a:cubicBezTo>
                  <a:cubicBezTo>
                    <a:pt x="25111" y="2227"/>
                    <a:pt x="25313" y="2430"/>
                    <a:pt x="25421" y="2739"/>
                  </a:cubicBezTo>
                  <a:cubicBezTo>
                    <a:pt x="25468" y="2882"/>
                    <a:pt x="25528" y="3037"/>
                    <a:pt x="25575" y="3180"/>
                  </a:cubicBezTo>
                  <a:cubicBezTo>
                    <a:pt x="25730" y="3644"/>
                    <a:pt x="25873" y="4120"/>
                    <a:pt x="26087" y="4549"/>
                  </a:cubicBezTo>
                  <a:cubicBezTo>
                    <a:pt x="26266" y="4906"/>
                    <a:pt x="26385" y="5240"/>
                    <a:pt x="26373" y="5621"/>
                  </a:cubicBezTo>
                  <a:cubicBezTo>
                    <a:pt x="26349" y="6597"/>
                    <a:pt x="27278" y="7204"/>
                    <a:pt x="27992" y="7264"/>
                  </a:cubicBezTo>
                  <a:cubicBezTo>
                    <a:pt x="28064" y="7264"/>
                    <a:pt x="28099" y="7204"/>
                    <a:pt x="28147" y="7145"/>
                  </a:cubicBezTo>
                  <a:close/>
                  <a:moveTo>
                    <a:pt x="7906" y="7942"/>
                  </a:moveTo>
                  <a:cubicBezTo>
                    <a:pt x="8026" y="7990"/>
                    <a:pt x="8097" y="8038"/>
                    <a:pt x="8180" y="8049"/>
                  </a:cubicBezTo>
                  <a:cubicBezTo>
                    <a:pt x="8561" y="8168"/>
                    <a:pt x="8918" y="8347"/>
                    <a:pt x="9276" y="8538"/>
                  </a:cubicBezTo>
                  <a:cubicBezTo>
                    <a:pt x="9978" y="8919"/>
                    <a:pt x="10633" y="9407"/>
                    <a:pt x="11395" y="9669"/>
                  </a:cubicBezTo>
                  <a:cubicBezTo>
                    <a:pt x="11455" y="9704"/>
                    <a:pt x="11502" y="9752"/>
                    <a:pt x="11550" y="9776"/>
                  </a:cubicBezTo>
                  <a:lnTo>
                    <a:pt x="13300" y="10895"/>
                  </a:lnTo>
                  <a:cubicBezTo>
                    <a:pt x="13479" y="11014"/>
                    <a:pt x="13669" y="11145"/>
                    <a:pt x="13812" y="11312"/>
                  </a:cubicBezTo>
                  <a:cubicBezTo>
                    <a:pt x="14014" y="11538"/>
                    <a:pt x="14217" y="11562"/>
                    <a:pt x="14467" y="11502"/>
                  </a:cubicBezTo>
                  <a:cubicBezTo>
                    <a:pt x="14574" y="11478"/>
                    <a:pt x="14681" y="11443"/>
                    <a:pt x="14800" y="11419"/>
                  </a:cubicBezTo>
                  <a:cubicBezTo>
                    <a:pt x="15229" y="11312"/>
                    <a:pt x="15657" y="11181"/>
                    <a:pt x="16098" y="11121"/>
                  </a:cubicBezTo>
                  <a:cubicBezTo>
                    <a:pt x="16550" y="11038"/>
                    <a:pt x="17015" y="11026"/>
                    <a:pt x="17491" y="10966"/>
                  </a:cubicBezTo>
                  <a:cubicBezTo>
                    <a:pt x="17610" y="10955"/>
                    <a:pt x="17717" y="10883"/>
                    <a:pt x="17848" y="10824"/>
                  </a:cubicBezTo>
                  <a:cubicBezTo>
                    <a:pt x="17789" y="10716"/>
                    <a:pt x="17765" y="10657"/>
                    <a:pt x="17717" y="10609"/>
                  </a:cubicBezTo>
                  <a:cubicBezTo>
                    <a:pt x="16943" y="10050"/>
                    <a:pt x="16253" y="9395"/>
                    <a:pt x="15467" y="8835"/>
                  </a:cubicBezTo>
                  <a:cubicBezTo>
                    <a:pt x="15038" y="8526"/>
                    <a:pt x="14586" y="8240"/>
                    <a:pt x="14098" y="8038"/>
                  </a:cubicBezTo>
                  <a:cubicBezTo>
                    <a:pt x="13383" y="7740"/>
                    <a:pt x="12657" y="7442"/>
                    <a:pt x="11955" y="7109"/>
                  </a:cubicBezTo>
                  <a:cubicBezTo>
                    <a:pt x="11550" y="6918"/>
                    <a:pt x="11181" y="6799"/>
                    <a:pt x="10740" y="6895"/>
                  </a:cubicBezTo>
                  <a:cubicBezTo>
                    <a:pt x="10585" y="6918"/>
                    <a:pt x="10442" y="6954"/>
                    <a:pt x="10288" y="6990"/>
                  </a:cubicBezTo>
                  <a:cubicBezTo>
                    <a:pt x="9871" y="7133"/>
                    <a:pt x="9466" y="7323"/>
                    <a:pt x="9014" y="7383"/>
                  </a:cubicBezTo>
                  <a:cubicBezTo>
                    <a:pt x="8597" y="7442"/>
                    <a:pt x="8264" y="7668"/>
                    <a:pt x="7906" y="7942"/>
                  </a:cubicBezTo>
                  <a:close/>
                  <a:moveTo>
                    <a:pt x="35981" y="7728"/>
                  </a:moveTo>
                  <a:cubicBezTo>
                    <a:pt x="35993" y="7680"/>
                    <a:pt x="36005" y="7621"/>
                    <a:pt x="36041" y="7573"/>
                  </a:cubicBezTo>
                  <a:cubicBezTo>
                    <a:pt x="35815" y="7371"/>
                    <a:pt x="35588" y="7145"/>
                    <a:pt x="35350" y="6966"/>
                  </a:cubicBezTo>
                  <a:cubicBezTo>
                    <a:pt x="34969" y="6680"/>
                    <a:pt x="34636" y="6371"/>
                    <a:pt x="34350" y="5978"/>
                  </a:cubicBezTo>
                  <a:cubicBezTo>
                    <a:pt x="34160" y="5716"/>
                    <a:pt x="33922" y="5478"/>
                    <a:pt x="33683" y="5251"/>
                  </a:cubicBezTo>
                  <a:cubicBezTo>
                    <a:pt x="33422" y="4990"/>
                    <a:pt x="33124" y="4751"/>
                    <a:pt x="32838" y="4489"/>
                  </a:cubicBezTo>
                  <a:cubicBezTo>
                    <a:pt x="32148" y="3894"/>
                    <a:pt x="31409" y="3442"/>
                    <a:pt x="30540" y="3168"/>
                  </a:cubicBezTo>
                  <a:cubicBezTo>
                    <a:pt x="30350" y="3108"/>
                    <a:pt x="30171" y="3096"/>
                    <a:pt x="29969" y="3120"/>
                  </a:cubicBezTo>
                  <a:cubicBezTo>
                    <a:pt x="29588" y="3180"/>
                    <a:pt x="29207" y="3180"/>
                    <a:pt x="28838" y="3204"/>
                  </a:cubicBezTo>
                  <a:cubicBezTo>
                    <a:pt x="28504" y="3215"/>
                    <a:pt x="28183" y="3156"/>
                    <a:pt x="27826" y="3227"/>
                  </a:cubicBezTo>
                  <a:cubicBezTo>
                    <a:pt x="27968" y="3739"/>
                    <a:pt x="28099" y="4228"/>
                    <a:pt x="28219" y="4704"/>
                  </a:cubicBezTo>
                  <a:cubicBezTo>
                    <a:pt x="28742" y="4870"/>
                    <a:pt x="29171" y="5144"/>
                    <a:pt x="29576" y="5478"/>
                  </a:cubicBezTo>
                  <a:cubicBezTo>
                    <a:pt x="30112" y="5906"/>
                    <a:pt x="30635" y="6371"/>
                    <a:pt x="31195" y="6775"/>
                  </a:cubicBezTo>
                  <a:cubicBezTo>
                    <a:pt x="31540" y="7014"/>
                    <a:pt x="31778" y="7311"/>
                    <a:pt x="32017" y="7633"/>
                  </a:cubicBezTo>
                  <a:cubicBezTo>
                    <a:pt x="32112" y="7752"/>
                    <a:pt x="32195" y="7883"/>
                    <a:pt x="32290" y="8038"/>
                  </a:cubicBezTo>
                  <a:cubicBezTo>
                    <a:pt x="33505" y="7883"/>
                    <a:pt x="34743" y="7680"/>
                    <a:pt x="35981" y="7728"/>
                  </a:cubicBezTo>
                  <a:close/>
                  <a:moveTo>
                    <a:pt x="4739" y="11728"/>
                  </a:moveTo>
                  <a:cubicBezTo>
                    <a:pt x="5013" y="11836"/>
                    <a:pt x="5180" y="11895"/>
                    <a:pt x="5347" y="11967"/>
                  </a:cubicBezTo>
                  <a:cubicBezTo>
                    <a:pt x="5537" y="12038"/>
                    <a:pt x="5716" y="12098"/>
                    <a:pt x="5906" y="12169"/>
                  </a:cubicBezTo>
                  <a:cubicBezTo>
                    <a:pt x="6228" y="12312"/>
                    <a:pt x="6502" y="12455"/>
                    <a:pt x="6847" y="12502"/>
                  </a:cubicBezTo>
                  <a:cubicBezTo>
                    <a:pt x="7061" y="12526"/>
                    <a:pt x="7252" y="12669"/>
                    <a:pt x="7454" y="12752"/>
                  </a:cubicBezTo>
                  <a:cubicBezTo>
                    <a:pt x="7668" y="12848"/>
                    <a:pt x="7859" y="12967"/>
                    <a:pt x="8085" y="12990"/>
                  </a:cubicBezTo>
                  <a:cubicBezTo>
                    <a:pt x="8692" y="13038"/>
                    <a:pt x="9335" y="13157"/>
                    <a:pt x="9907" y="12764"/>
                  </a:cubicBezTo>
                  <a:cubicBezTo>
                    <a:pt x="9990" y="12705"/>
                    <a:pt x="10109" y="12705"/>
                    <a:pt x="10216" y="12681"/>
                  </a:cubicBezTo>
                  <a:cubicBezTo>
                    <a:pt x="10383" y="12621"/>
                    <a:pt x="10538" y="12574"/>
                    <a:pt x="10704" y="12514"/>
                  </a:cubicBezTo>
                  <a:cubicBezTo>
                    <a:pt x="10823" y="12467"/>
                    <a:pt x="10943" y="12371"/>
                    <a:pt x="11062" y="12348"/>
                  </a:cubicBezTo>
                  <a:cubicBezTo>
                    <a:pt x="11836" y="12276"/>
                    <a:pt x="12550" y="11907"/>
                    <a:pt x="13336" y="11776"/>
                  </a:cubicBezTo>
                  <a:cubicBezTo>
                    <a:pt x="13276" y="11693"/>
                    <a:pt x="13264" y="11621"/>
                    <a:pt x="13205" y="11597"/>
                  </a:cubicBezTo>
                  <a:lnTo>
                    <a:pt x="12538" y="11145"/>
                  </a:lnTo>
                  <a:cubicBezTo>
                    <a:pt x="12276" y="11002"/>
                    <a:pt x="12026" y="10859"/>
                    <a:pt x="11788" y="10704"/>
                  </a:cubicBezTo>
                  <a:cubicBezTo>
                    <a:pt x="11181" y="10300"/>
                    <a:pt x="10562" y="9907"/>
                    <a:pt x="9895" y="9609"/>
                  </a:cubicBezTo>
                  <a:cubicBezTo>
                    <a:pt x="9657" y="9657"/>
                    <a:pt x="9442" y="9752"/>
                    <a:pt x="9228" y="9728"/>
                  </a:cubicBezTo>
                  <a:cubicBezTo>
                    <a:pt x="8907" y="9716"/>
                    <a:pt x="8621" y="9812"/>
                    <a:pt x="8335" y="9966"/>
                  </a:cubicBezTo>
                  <a:cubicBezTo>
                    <a:pt x="8192" y="10062"/>
                    <a:pt x="8014" y="10121"/>
                    <a:pt x="7847" y="10181"/>
                  </a:cubicBezTo>
                  <a:cubicBezTo>
                    <a:pt x="7311" y="10407"/>
                    <a:pt x="6775" y="10621"/>
                    <a:pt x="6251" y="10859"/>
                  </a:cubicBezTo>
                  <a:cubicBezTo>
                    <a:pt x="5894" y="11026"/>
                    <a:pt x="5537" y="11216"/>
                    <a:pt x="5180" y="11419"/>
                  </a:cubicBezTo>
                  <a:cubicBezTo>
                    <a:pt x="5061" y="11478"/>
                    <a:pt x="4942" y="11574"/>
                    <a:pt x="4739" y="11728"/>
                  </a:cubicBezTo>
                  <a:close/>
                  <a:moveTo>
                    <a:pt x="31433" y="23623"/>
                  </a:moveTo>
                  <a:cubicBezTo>
                    <a:pt x="31183" y="23432"/>
                    <a:pt x="30897" y="23420"/>
                    <a:pt x="30624" y="23385"/>
                  </a:cubicBezTo>
                  <a:cubicBezTo>
                    <a:pt x="30124" y="23301"/>
                    <a:pt x="29814" y="23027"/>
                    <a:pt x="29707" y="22527"/>
                  </a:cubicBezTo>
                  <a:cubicBezTo>
                    <a:pt x="29647" y="22206"/>
                    <a:pt x="29612" y="21873"/>
                    <a:pt x="29552" y="21551"/>
                  </a:cubicBezTo>
                  <a:cubicBezTo>
                    <a:pt x="29504" y="21265"/>
                    <a:pt x="29385" y="21158"/>
                    <a:pt x="29088" y="21194"/>
                  </a:cubicBezTo>
                  <a:cubicBezTo>
                    <a:pt x="28671" y="21230"/>
                    <a:pt x="28302" y="21432"/>
                    <a:pt x="28028" y="21730"/>
                  </a:cubicBezTo>
                  <a:cubicBezTo>
                    <a:pt x="27528" y="22289"/>
                    <a:pt x="27076" y="22885"/>
                    <a:pt x="26873" y="23647"/>
                  </a:cubicBezTo>
                  <a:cubicBezTo>
                    <a:pt x="26754" y="24087"/>
                    <a:pt x="26837" y="24468"/>
                    <a:pt x="27171" y="24801"/>
                  </a:cubicBezTo>
                  <a:cubicBezTo>
                    <a:pt x="27980" y="25623"/>
                    <a:pt x="28992" y="25861"/>
                    <a:pt x="30100" y="25849"/>
                  </a:cubicBezTo>
                  <a:cubicBezTo>
                    <a:pt x="30397" y="25849"/>
                    <a:pt x="30683" y="25718"/>
                    <a:pt x="30874" y="25504"/>
                  </a:cubicBezTo>
                  <a:cubicBezTo>
                    <a:pt x="31171" y="25182"/>
                    <a:pt x="31517" y="24873"/>
                    <a:pt x="31588" y="24444"/>
                  </a:cubicBezTo>
                  <a:cubicBezTo>
                    <a:pt x="31540" y="24159"/>
                    <a:pt x="31481" y="23885"/>
                    <a:pt x="31433" y="23623"/>
                  </a:cubicBezTo>
                  <a:close/>
                  <a:moveTo>
                    <a:pt x="31576" y="21611"/>
                  </a:moveTo>
                  <a:cubicBezTo>
                    <a:pt x="32314" y="21682"/>
                    <a:pt x="33017" y="21742"/>
                    <a:pt x="33755" y="21813"/>
                  </a:cubicBezTo>
                  <a:cubicBezTo>
                    <a:pt x="33779" y="21623"/>
                    <a:pt x="33814" y="21444"/>
                    <a:pt x="33814" y="21265"/>
                  </a:cubicBezTo>
                  <a:cubicBezTo>
                    <a:pt x="33803" y="20634"/>
                    <a:pt x="33779" y="20015"/>
                    <a:pt x="33755" y="19384"/>
                  </a:cubicBezTo>
                  <a:cubicBezTo>
                    <a:pt x="33755" y="19146"/>
                    <a:pt x="33791" y="18896"/>
                    <a:pt x="33779" y="18658"/>
                  </a:cubicBezTo>
                  <a:cubicBezTo>
                    <a:pt x="33755" y="18253"/>
                    <a:pt x="33695" y="17860"/>
                    <a:pt x="33672" y="17467"/>
                  </a:cubicBezTo>
                  <a:cubicBezTo>
                    <a:pt x="33636" y="17098"/>
                    <a:pt x="33564" y="16729"/>
                    <a:pt x="33433" y="16408"/>
                  </a:cubicBezTo>
                  <a:cubicBezTo>
                    <a:pt x="32660" y="16265"/>
                    <a:pt x="31909" y="16134"/>
                    <a:pt x="31136" y="15979"/>
                  </a:cubicBezTo>
                  <a:cubicBezTo>
                    <a:pt x="31136" y="16253"/>
                    <a:pt x="31124" y="16503"/>
                    <a:pt x="31136" y="16741"/>
                  </a:cubicBezTo>
                  <a:lnTo>
                    <a:pt x="31362" y="19598"/>
                  </a:lnTo>
                  <a:cubicBezTo>
                    <a:pt x="31433" y="20241"/>
                    <a:pt x="31493" y="20884"/>
                    <a:pt x="31576" y="21611"/>
                  </a:cubicBezTo>
                  <a:close/>
                  <a:moveTo>
                    <a:pt x="30516" y="22766"/>
                  </a:moveTo>
                  <a:cubicBezTo>
                    <a:pt x="30814" y="22789"/>
                    <a:pt x="31076" y="22801"/>
                    <a:pt x="31350" y="22813"/>
                  </a:cubicBezTo>
                  <a:cubicBezTo>
                    <a:pt x="32112" y="22873"/>
                    <a:pt x="32850" y="22932"/>
                    <a:pt x="33612" y="22992"/>
                  </a:cubicBezTo>
                  <a:cubicBezTo>
                    <a:pt x="33660" y="22992"/>
                    <a:pt x="33695" y="22992"/>
                    <a:pt x="33743" y="22968"/>
                  </a:cubicBezTo>
                  <a:cubicBezTo>
                    <a:pt x="33803" y="22932"/>
                    <a:pt x="33850" y="22885"/>
                    <a:pt x="33922" y="22825"/>
                  </a:cubicBezTo>
                  <a:cubicBezTo>
                    <a:pt x="33898" y="22646"/>
                    <a:pt x="33862" y="22456"/>
                    <a:pt x="33838" y="22265"/>
                  </a:cubicBezTo>
                  <a:cubicBezTo>
                    <a:pt x="33374" y="22254"/>
                    <a:pt x="32945" y="22254"/>
                    <a:pt x="32529" y="22218"/>
                  </a:cubicBezTo>
                  <a:cubicBezTo>
                    <a:pt x="32255" y="22206"/>
                    <a:pt x="31993" y="22158"/>
                    <a:pt x="31731" y="22099"/>
                  </a:cubicBezTo>
                  <a:cubicBezTo>
                    <a:pt x="31433" y="22027"/>
                    <a:pt x="31243" y="21813"/>
                    <a:pt x="31124" y="21539"/>
                  </a:cubicBezTo>
                  <a:cubicBezTo>
                    <a:pt x="30933" y="21075"/>
                    <a:pt x="30862" y="20587"/>
                    <a:pt x="30874" y="20087"/>
                  </a:cubicBezTo>
                  <a:cubicBezTo>
                    <a:pt x="30897" y="19408"/>
                    <a:pt x="30743" y="18717"/>
                    <a:pt x="30778" y="18027"/>
                  </a:cubicBezTo>
                  <a:cubicBezTo>
                    <a:pt x="30814" y="17396"/>
                    <a:pt x="30743" y="16777"/>
                    <a:pt x="30707" y="16146"/>
                  </a:cubicBezTo>
                  <a:cubicBezTo>
                    <a:pt x="30695" y="15896"/>
                    <a:pt x="30743" y="15657"/>
                    <a:pt x="30874" y="15479"/>
                  </a:cubicBezTo>
                  <a:cubicBezTo>
                    <a:pt x="31183" y="15348"/>
                    <a:pt x="31457" y="15324"/>
                    <a:pt x="31755" y="15443"/>
                  </a:cubicBezTo>
                  <a:cubicBezTo>
                    <a:pt x="32064" y="15562"/>
                    <a:pt x="32386" y="15646"/>
                    <a:pt x="32719" y="15729"/>
                  </a:cubicBezTo>
                  <a:cubicBezTo>
                    <a:pt x="32910" y="15788"/>
                    <a:pt x="33100" y="15824"/>
                    <a:pt x="33314" y="15705"/>
                  </a:cubicBezTo>
                  <a:cubicBezTo>
                    <a:pt x="33314" y="15646"/>
                    <a:pt x="33338" y="15562"/>
                    <a:pt x="33326" y="15503"/>
                  </a:cubicBezTo>
                  <a:cubicBezTo>
                    <a:pt x="33302" y="15360"/>
                    <a:pt x="33255" y="15205"/>
                    <a:pt x="33219" y="15074"/>
                  </a:cubicBezTo>
                  <a:cubicBezTo>
                    <a:pt x="32802" y="14991"/>
                    <a:pt x="32421" y="14884"/>
                    <a:pt x="32017" y="14812"/>
                  </a:cubicBezTo>
                  <a:cubicBezTo>
                    <a:pt x="31909" y="14776"/>
                    <a:pt x="31790" y="14765"/>
                    <a:pt x="31695" y="14765"/>
                  </a:cubicBezTo>
                  <a:cubicBezTo>
                    <a:pt x="31159" y="14788"/>
                    <a:pt x="30635" y="14836"/>
                    <a:pt x="30052" y="14884"/>
                  </a:cubicBezTo>
                  <a:cubicBezTo>
                    <a:pt x="29981" y="15646"/>
                    <a:pt x="29969" y="16396"/>
                    <a:pt x="29945" y="17146"/>
                  </a:cubicBezTo>
                  <a:cubicBezTo>
                    <a:pt x="29945" y="17729"/>
                    <a:pt x="29993" y="18301"/>
                    <a:pt x="30004" y="18884"/>
                  </a:cubicBezTo>
                  <a:cubicBezTo>
                    <a:pt x="30028" y="19872"/>
                    <a:pt x="30100" y="20849"/>
                    <a:pt x="30219" y="21813"/>
                  </a:cubicBezTo>
                  <a:cubicBezTo>
                    <a:pt x="30266" y="22158"/>
                    <a:pt x="30350" y="22444"/>
                    <a:pt x="30516" y="22766"/>
                  </a:cubicBezTo>
                  <a:close/>
                  <a:moveTo>
                    <a:pt x="8954" y="9014"/>
                  </a:moveTo>
                  <a:cubicBezTo>
                    <a:pt x="8597" y="8895"/>
                    <a:pt x="8252" y="8776"/>
                    <a:pt x="7918" y="8657"/>
                  </a:cubicBezTo>
                  <a:cubicBezTo>
                    <a:pt x="7704" y="8585"/>
                    <a:pt x="7490" y="8585"/>
                    <a:pt x="7264" y="8657"/>
                  </a:cubicBezTo>
                  <a:cubicBezTo>
                    <a:pt x="6823" y="8811"/>
                    <a:pt x="6371" y="8919"/>
                    <a:pt x="5930" y="9061"/>
                  </a:cubicBezTo>
                  <a:cubicBezTo>
                    <a:pt x="5144" y="9300"/>
                    <a:pt x="4370" y="9573"/>
                    <a:pt x="3561" y="9788"/>
                  </a:cubicBezTo>
                  <a:cubicBezTo>
                    <a:pt x="2882" y="9990"/>
                    <a:pt x="2239" y="10323"/>
                    <a:pt x="1584" y="10597"/>
                  </a:cubicBezTo>
                  <a:cubicBezTo>
                    <a:pt x="1429" y="10657"/>
                    <a:pt x="1394" y="10776"/>
                    <a:pt x="1513" y="10943"/>
                  </a:cubicBezTo>
                  <a:cubicBezTo>
                    <a:pt x="2346" y="11181"/>
                    <a:pt x="3156" y="11514"/>
                    <a:pt x="3965" y="11597"/>
                  </a:cubicBezTo>
                  <a:cubicBezTo>
                    <a:pt x="4430" y="11312"/>
                    <a:pt x="4799" y="11062"/>
                    <a:pt x="5180" y="10835"/>
                  </a:cubicBezTo>
                  <a:cubicBezTo>
                    <a:pt x="5835" y="10443"/>
                    <a:pt x="6478" y="10062"/>
                    <a:pt x="7204" y="9812"/>
                  </a:cubicBezTo>
                  <a:cubicBezTo>
                    <a:pt x="7740" y="9609"/>
                    <a:pt x="8252" y="9311"/>
                    <a:pt x="8835" y="9181"/>
                  </a:cubicBezTo>
                  <a:cubicBezTo>
                    <a:pt x="8859" y="9169"/>
                    <a:pt x="8895" y="9097"/>
                    <a:pt x="8954" y="9014"/>
                  </a:cubicBezTo>
                  <a:close/>
                  <a:moveTo>
                    <a:pt x="14967" y="16515"/>
                  </a:moveTo>
                  <a:cubicBezTo>
                    <a:pt x="14872" y="16658"/>
                    <a:pt x="14824" y="16681"/>
                    <a:pt x="14824" y="16729"/>
                  </a:cubicBezTo>
                  <a:cubicBezTo>
                    <a:pt x="14681" y="17515"/>
                    <a:pt x="14514" y="18301"/>
                    <a:pt x="14383" y="19098"/>
                  </a:cubicBezTo>
                  <a:cubicBezTo>
                    <a:pt x="14312" y="19527"/>
                    <a:pt x="14288" y="19968"/>
                    <a:pt x="14193" y="20408"/>
                  </a:cubicBezTo>
                  <a:cubicBezTo>
                    <a:pt x="13967" y="21396"/>
                    <a:pt x="13693" y="22396"/>
                    <a:pt x="13479" y="23397"/>
                  </a:cubicBezTo>
                  <a:cubicBezTo>
                    <a:pt x="13395" y="23718"/>
                    <a:pt x="13276" y="24063"/>
                    <a:pt x="13300" y="24468"/>
                  </a:cubicBezTo>
                  <a:cubicBezTo>
                    <a:pt x="14193" y="23980"/>
                    <a:pt x="14943" y="23361"/>
                    <a:pt x="15741" y="22849"/>
                  </a:cubicBezTo>
                  <a:cubicBezTo>
                    <a:pt x="15646" y="21753"/>
                    <a:pt x="15384" y="20730"/>
                    <a:pt x="15360" y="19694"/>
                  </a:cubicBezTo>
                  <a:cubicBezTo>
                    <a:pt x="15038" y="18682"/>
                    <a:pt x="15265" y="17586"/>
                    <a:pt x="14967" y="16515"/>
                  </a:cubicBezTo>
                  <a:close/>
                  <a:moveTo>
                    <a:pt x="20884" y="27254"/>
                  </a:moveTo>
                  <a:cubicBezTo>
                    <a:pt x="21396" y="27052"/>
                    <a:pt x="21706" y="26695"/>
                    <a:pt x="22015" y="26373"/>
                  </a:cubicBezTo>
                  <a:cubicBezTo>
                    <a:pt x="22444" y="25921"/>
                    <a:pt x="22837" y="25432"/>
                    <a:pt x="22956" y="24790"/>
                  </a:cubicBezTo>
                  <a:cubicBezTo>
                    <a:pt x="23099" y="24016"/>
                    <a:pt x="23075" y="23266"/>
                    <a:pt x="22765" y="22515"/>
                  </a:cubicBezTo>
                  <a:cubicBezTo>
                    <a:pt x="22432" y="21730"/>
                    <a:pt x="21884" y="21134"/>
                    <a:pt x="21230" y="20622"/>
                  </a:cubicBezTo>
                  <a:cubicBezTo>
                    <a:pt x="21039" y="20480"/>
                    <a:pt x="20813" y="20372"/>
                    <a:pt x="20539" y="20372"/>
                  </a:cubicBezTo>
                  <a:cubicBezTo>
                    <a:pt x="20420" y="20372"/>
                    <a:pt x="20289" y="20420"/>
                    <a:pt x="20158" y="20468"/>
                  </a:cubicBezTo>
                  <a:cubicBezTo>
                    <a:pt x="20158" y="20587"/>
                    <a:pt x="20170" y="20670"/>
                    <a:pt x="20170" y="20765"/>
                  </a:cubicBezTo>
                  <a:cubicBezTo>
                    <a:pt x="20206" y="21122"/>
                    <a:pt x="20348" y="21372"/>
                    <a:pt x="20634" y="21599"/>
                  </a:cubicBezTo>
                  <a:cubicBezTo>
                    <a:pt x="21003" y="21873"/>
                    <a:pt x="21277" y="22254"/>
                    <a:pt x="21515" y="22670"/>
                  </a:cubicBezTo>
                  <a:cubicBezTo>
                    <a:pt x="22075" y="23635"/>
                    <a:pt x="21956" y="24540"/>
                    <a:pt x="21372" y="25432"/>
                  </a:cubicBezTo>
                  <a:cubicBezTo>
                    <a:pt x="21170" y="25742"/>
                    <a:pt x="20896" y="26016"/>
                    <a:pt x="20658" y="26314"/>
                  </a:cubicBezTo>
                  <a:cubicBezTo>
                    <a:pt x="20706" y="26599"/>
                    <a:pt x="20658" y="26921"/>
                    <a:pt x="20884" y="27254"/>
                  </a:cubicBezTo>
                  <a:close/>
                  <a:moveTo>
                    <a:pt x="20170" y="19777"/>
                  </a:moveTo>
                  <a:cubicBezTo>
                    <a:pt x="20337" y="19777"/>
                    <a:pt x="20515" y="19837"/>
                    <a:pt x="20634" y="19765"/>
                  </a:cubicBezTo>
                  <a:cubicBezTo>
                    <a:pt x="21051" y="19539"/>
                    <a:pt x="21468" y="19313"/>
                    <a:pt x="21813" y="19015"/>
                  </a:cubicBezTo>
                  <a:cubicBezTo>
                    <a:pt x="22194" y="18682"/>
                    <a:pt x="22504" y="18277"/>
                    <a:pt x="22908" y="17943"/>
                  </a:cubicBezTo>
                  <a:cubicBezTo>
                    <a:pt x="23146" y="17753"/>
                    <a:pt x="23123" y="17539"/>
                    <a:pt x="22825" y="17348"/>
                  </a:cubicBezTo>
                  <a:cubicBezTo>
                    <a:pt x="22587" y="17181"/>
                    <a:pt x="22325" y="17051"/>
                    <a:pt x="22075" y="16908"/>
                  </a:cubicBezTo>
                  <a:cubicBezTo>
                    <a:pt x="21908" y="16800"/>
                    <a:pt x="21742" y="16681"/>
                    <a:pt x="21575" y="16574"/>
                  </a:cubicBezTo>
                  <a:lnTo>
                    <a:pt x="19825" y="15455"/>
                  </a:lnTo>
                  <a:cubicBezTo>
                    <a:pt x="19801" y="15443"/>
                    <a:pt x="19741" y="15455"/>
                    <a:pt x="19634" y="15455"/>
                  </a:cubicBezTo>
                  <a:cubicBezTo>
                    <a:pt x="19765" y="16169"/>
                    <a:pt x="19848" y="16872"/>
                    <a:pt x="19932" y="17574"/>
                  </a:cubicBezTo>
                  <a:cubicBezTo>
                    <a:pt x="20051" y="18277"/>
                    <a:pt x="20098" y="18991"/>
                    <a:pt x="20170" y="19777"/>
                  </a:cubicBezTo>
                  <a:close/>
                  <a:moveTo>
                    <a:pt x="33922" y="4906"/>
                  </a:moveTo>
                  <a:cubicBezTo>
                    <a:pt x="34529" y="5501"/>
                    <a:pt x="35053" y="6073"/>
                    <a:pt x="35696" y="6537"/>
                  </a:cubicBezTo>
                  <a:cubicBezTo>
                    <a:pt x="35886" y="6680"/>
                    <a:pt x="36112" y="6799"/>
                    <a:pt x="36279" y="6978"/>
                  </a:cubicBezTo>
                  <a:cubicBezTo>
                    <a:pt x="36529" y="7264"/>
                    <a:pt x="36779" y="7276"/>
                    <a:pt x="37112" y="7168"/>
                  </a:cubicBezTo>
                  <a:cubicBezTo>
                    <a:pt x="37648" y="6990"/>
                    <a:pt x="38196" y="6918"/>
                    <a:pt x="38744" y="7025"/>
                  </a:cubicBezTo>
                  <a:cubicBezTo>
                    <a:pt x="38875" y="7049"/>
                    <a:pt x="39029" y="7025"/>
                    <a:pt x="39196" y="7025"/>
                  </a:cubicBezTo>
                  <a:cubicBezTo>
                    <a:pt x="39172" y="6954"/>
                    <a:pt x="39196" y="6895"/>
                    <a:pt x="39160" y="6859"/>
                  </a:cubicBezTo>
                  <a:cubicBezTo>
                    <a:pt x="38851" y="6323"/>
                    <a:pt x="38410" y="5906"/>
                    <a:pt x="37970" y="5501"/>
                  </a:cubicBezTo>
                  <a:cubicBezTo>
                    <a:pt x="37708" y="5275"/>
                    <a:pt x="37386" y="5132"/>
                    <a:pt x="37029" y="5037"/>
                  </a:cubicBezTo>
                  <a:cubicBezTo>
                    <a:pt x="36041" y="4835"/>
                    <a:pt x="35029" y="4835"/>
                    <a:pt x="33922" y="4906"/>
                  </a:cubicBezTo>
                  <a:close/>
                  <a:moveTo>
                    <a:pt x="17777" y="5025"/>
                  </a:moveTo>
                  <a:cubicBezTo>
                    <a:pt x="18134" y="5109"/>
                    <a:pt x="18479" y="5049"/>
                    <a:pt x="18836" y="4966"/>
                  </a:cubicBezTo>
                  <a:cubicBezTo>
                    <a:pt x="19753" y="4787"/>
                    <a:pt x="20646" y="4537"/>
                    <a:pt x="21539" y="4251"/>
                  </a:cubicBezTo>
                  <a:cubicBezTo>
                    <a:pt x="22123" y="4061"/>
                    <a:pt x="22706" y="3942"/>
                    <a:pt x="23301" y="3870"/>
                  </a:cubicBezTo>
                  <a:cubicBezTo>
                    <a:pt x="23920" y="3799"/>
                    <a:pt x="24551" y="3739"/>
                    <a:pt x="25206" y="3680"/>
                  </a:cubicBezTo>
                  <a:cubicBezTo>
                    <a:pt x="25111" y="3394"/>
                    <a:pt x="25051" y="3168"/>
                    <a:pt x="24968" y="2906"/>
                  </a:cubicBezTo>
                  <a:cubicBezTo>
                    <a:pt x="24754" y="2906"/>
                    <a:pt x="24551" y="2882"/>
                    <a:pt x="24349" y="2882"/>
                  </a:cubicBezTo>
                  <a:cubicBezTo>
                    <a:pt x="23289" y="2930"/>
                    <a:pt x="22301" y="3239"/>
                    <a:pt x="21265" y="3454"/>
                  </a:cubicBezTo>
                  <a:cubicBezTo>
                    <a:pt x="20849" y="3537"/>
                    <a:pt x="20456" y="3680"/>
                    <a:pt x="20051" y="3811"/>
                  </a:cubicBezTo>
                  <a:cubicBezTo>
                    <a:pt x="19360" y="4037"/>
                    <a:pt x="18694" y="4251"/>
                    <a:pt x="18027" y="4478"/>
                  </a:cubicBezTo>
                  <a:cubicBezTo>
                    <a:pt x="17753" y="4573"/>
                    <a:pt x="17705" y="4763"/>
                    <a:pt x="17777" y="5025"/>
                  </a:cubicBezTo>
                  <a:close/>
                  <a:moveTo>
                    <a:pt x="25278" y="4430"/>
                  </a:moveTo>
                  <a:cubicBezTo>
                    <a:pt x="25182" y="4418"/>
                    <a:pt x="25123" y="4394"/>
                    <a:pt x="25063" y="4406"/>
                  </a:cubicBezTo>
                  <a:cubicBezTo>
                    <a:pt x="24504" y="4489"/>
                    <a:pt x="23920" y="4585"/>
                    <a:pt x="23373" y="4704"/>
                  </a:cubicBezTo>
                  <a:cubicBezTo>
                    <a:pt x="22623" y="4847"/>
                    <a:pt x="21884" y="5001"/>
                    <a:pt x="21158" y="5168"/>
                  </a:cubicBezTo>
                  <a:cubicBezTo>
                    <a:pt x="20599" y="5275"/>
                    <a:pt x="20027" y="5359"/>
                    <a:pt x="19456" y="5478"/>
                  </a:cubicBezTo>
                  <a:cubicBezTo>
                    <a:pt x="18979" y="5561"/>
                    <a:pt x="18491" y="5621"/>
                    <a:pt x="18039" y="5823"/>
                  </a:cubicBezTo>
                  <a:cubicBezTo>
                    <a:pt x="18039" y="5906"/>
                    <a:pt x="18039" y="5966"/>
                    <a:pt x="18062" y="6025"/>
                  </a:cubicBezTo>
                  <a:cubicBezTo>
                    <a:pt x="18074" y="6121"/>
                    <a:pt x="18086" y="6204"/>
                    <a:pt x="18122" y="6287"/>
                  </a:cubicBezTo>
                  <a:cubicBezTo>
                    <a:pt x="18182" y="6502"/>
                    <a:pt x="18277" y="6609"/>
                    <a:pt x="18491" y="6585"/>
                  </a:cubicBezTo>
                  <a:cubicBezTo>
                    <a:pt x="18682" y="6573"/>
                    <a:pt x="18896" y="6525"/>
                    <a:pt x="19086" y="6490"/>
                  </a:cubicBezTo>
                  <a:cubicBezTo>
                    <a:pt x="19682" y="6335"/>
                    <a:pt x="20277" y="6133"/>
                    <a:pt x="20884" y="6037"/>
                  </a:cubicBezTo>
                  <a:cubicBezTo>
                    <a:pt x="21551" y="5930"/>
                    <a:pt x="22182" y="5728"/>
                    <a:pt x="22825" y="5561"/>
                  </a:cubicBezTo>
                  <a:cubicBezTo>
                    <a:pt x="23146" y="5490"/>
                    <a:pt x="23456" y="5371"/>
                    <a:pt x="23789" y="5311"/>
                  </a:cubicBezTo>
                  <a:cubicBezTo>
                    <a:pt x="24206" y="5240"/>
                    <a:pt x="24623" y="5204"/>
                    <a:pt x="25051" y="5144"/>
                  </a:cubicBezTo>
                  <a:cubicBezTo>
                    <a:pt x="25206" y="5132"/>
                    <a:pt x="25349" y="5073"/>
                    <a:pt x="25516" y="5037"/>
                  </a:cubicBezTo>
                  <a:cubicBezTo>
                    <a:pt x="25397" y="4811"/>
                    <a:pt x="25337" y="4632"/>
                    <a:pt x="25278" y="4430"/>
                  </a:cubicBezTo>
                  <a:close/>
                  <a:moveTo>
                    <a:pt x="39756" y="23147"/>
                  </a:moveTo>
                  <a:cubicBezTo>
                    <a:pt x="39768" y="23099"/>
                    <a:pt x="39815" y="23063"/>
                    <a:pt x="39815" y="23027"/>
                  </a:cubicBezTo>
                  <a:cubicBezTo>
                    <a:pt x="39970" y="22158"/>
                    <a:pt x="40006" y="21301"/>
                    <a:pt x="39946" y="20432"/>
                  </a:cubicBezTo>
                  <a:cubicBezTo>
                    <a:pt x="39922" y="20015"/>
                    <a:pt x="39994" y="19598"/>
                    <a:pt x="39875" y="19182"/>
                  </a:cubicBezTo>
                  <a:cubicBezTo>
                    <a:pt x="40030" y="18575"/>
                    <a:pt x="39851" y="17943"/>
                    <a:pt x="39970" y="17324"/>
                  </a:cubicBezTo>
                  <a:cubicBezTo>
                    <a:pt x="40065" y="16800"/>
                    <a:pt x="39875" y="16539"/>
                    <a:pt x="39375" y="16336"/>
                  </a:cubicBezTo>
                  <a:cubicBezTo>
                    <a:pt x="39041" y="16205"/>
                    <a:pt x="38696" y="16098"/>
                    <a:pt x="38327" y="15967"/>
                  </a:cubicBezTo>
                  <a:cubicBezTo>
                    <a:pt x="38255" y="16241"/>
                    <a:pt x="38279" y="16455"/>
                    <a:pt x="38386" y="16658"/>
                  </a:cubicBezTo>
                  <a:cubicBezTo>
                    <a:pt x="38684" y="16753"/>
                    <a:pt x="38958" y="16860"/>
                    <a:pt x="39220" y="16955"/>
                  </a:cubicBezTo>
                  <a:cubicBezTo>
                    <a:pt x="39458" y="17027"/>
                    <a:pt x="39589" y="17193"/>
                    <a:pt x="39613" y="17443"/>
                  </a:cubicBezTo>
                  <a:cubicBezTo>
                    <a:pt x="39625" y="17908"/>
                    <a:pt x="39672" y="18384"/>
                    <a:pt x="39672" y="18836"/>
                  </a:cubicBezTo>
                  <a:cubicBezTo>
                    <a:pt x="39649" y="19432"/>
                    <a:pt x="39708" y="20051"/>
                    <a:pt x="39613" y="20646"/>
                  </a:cubicBezTo>
                  <a:cubicBezTo>
                    <a:pt x="39577" y="20837"/>
                    <a:pt x="39577" y="21039"/>
                    <a:pt x="39577" y="21242"/>
                  </a:cubicBezTo>
                  <a:cubicBezTo>
                    <a:pt x="39565" y="21789"/>
                    <a:pt x="39529" y="22313"/>
                    <a:pt x="38994" y="22635"/>
                  </a:cubicBezTo>
                  <a:cubicBezTo>
                    <a:pt x="38875" y="22706"/>
                    <a:pt x="38910" y="22992"/>
                    <a:pt x="39053" y="23027"/>
                  </a:cubicBezTo>
                  <a:cubicBezTo>
                    <a:pt x="39279" y="23099"/>
                    <a:pt x="39494" y="23266"/>
                    <a:pt x="39756" y="23147"/>
                  </a:cubicBezTo>
                  <a:close/>
                  <a:moveTo>
                    <a:pt x="15657" y="6263"/>
                  </a:moveTo>
                  <a:cubicBezTo>
                    <a:pt x="14824" y="6490"/>
                    <a:pt x="14038" y="6716"/>
                    <a:pt x="13157" y="6954"/>
                  </a:cubicBezTo>
                  <a:cubicBezTo>
                    <a:pt x="13383" y="7085"/>
                    <a:pt x="13514" y="7216"/>
                    <a:pt x="13669" y="7264"/>
                  </a:cubicBezTo>
                  <a:cubicBezTo>
                    <a:pt x="14086" y="7371"/>
                    <a:pt x="14455" y="7526"/>
                    <a:pt x="14788" y="7728"/>
                  </a:cubicBezTo>
                  <a:cubicBezTo>
                    <a:pt x="15181" y="7585"/>
                    <a:pt x="15538" y="7466"/>
                    <a:pt x="15896" y="7371"/>
                  </a:cubicBezTo>
                  <a:cubicBezTo>
                    <a:pt x="15991" y="6954"/>
                    <a:pt x="15824" y="6633"/>
                    <a:pt x="15657" y="6263"/>
                  </a:cubicBezTo>
                  <a:close/>
                  <a:moveTo>
                    <a:pt x="38434" y="17277"/>
                  </a:moveTo>
                  <a:cubicBezTo>
                    <a:pt x="38386" y="17408"/>
                    <a:pt x="38375" y="17455"/>
                    <a:pt x="38375" y="17491"/>
                  </a:cubicBezTo>
                  <a:cubicBezTo>
                    <a:pt x="38517" y="18896"/>
                    <a:pt x="38672" y="20325"/>
                    <a:pt x="38815" y="21742"/>
                  </a:cubicBezTo>
                  <a:cubicBezTo>
                    <a:pt x="38815" y="21753"/>
                    <a:pt x="38839" y="21789"/>
                    <a:pt x="38851" y="21801"/>
                  </a:cubicBezTo>
                  <a:cubicBezTo>
                    <a:pt x="38863" y="21813"/>
                    <a:pt x="38898" y="21801"/>
                    <a:pt x="38958" y="21789"/>
                  </a:cubicBezTo>
                  <a:cubicBezTo>
                    <a:pt x="38970" y="21730"/>
                    <a:pt x="39017" y="21634"/>
                    <a:pt x="39017" y="21563"/>
                  </a:cubicBezTo>
                  <a:cubicBezTo>
                    <a:pt x="39029" y="21420"/>
                    <a:pt x="39041" y="21253"/>
                    <a:pt x="39041" y="21099"/>
                  </a:cubicBezTo>
                  <a:cubicBezTo>
                    <a:pt x="39041" y="20563"/>
                    <a:pt x="38970" y="20027"/>
                    <a:pt x="39137" y="19491"/>
                  </a:cubicBezTo>
                  <a:cubicBezTo>
                    <a:pt x="39148" y="19432"/>
                    <a:pt x="39148" y="19360"/>
                    <a:pt x="39137" y="19301"/>
                  </a:cubicBezTo>
                  <a:cubicBezTo>
                    <a:pt x="39017" y="18717"/>
                    <a:pt x="39041" y="18158"/>
                    <a:pt x="39160" y="17551"/>
                  </a:cubicBezTo>
                  <a:cubicBezTo>
                    <a:pt x="38922" y="17455"/>
                    <a:pt x="38696" y="17372"/>
                    <a:pt x="38434" y="17277"/>
                  </a:cubicBezTo>
                  <a:close/>
                  <a:moveTo>
                    <a:pt x="18122" y="9157"/>
                  </a:moveTo>
                  <a:cubicBezTo>
                    <a:pt x="17967" y="8692"/>
                    <a:pt x="17527" y="8585"/>
                    <a:pt x="17253" y="8288"/>
                  </a:cubicBezTo>
                  <a:cubicBezTo>
                    <a:pt x="17146" y="8180"/>
                    <a:pt x="17015" y="8216"/>
                    <a:pt x="16884" y="8216"/>
                  </a:cubicBezTo>
                  <a:cubicBezTo>
                    <a:pt x="16812" y="8216"/>
                    <a:pt x="16729" y="8145"/>
                    <a:pt x="16646" y="8109"/>
                  </a:cubicBezTo>
                  <a:cubicBezTo>
                    <a:pt x="16467" y="8038"/>
                    <a:pt x="16277" y="7966"/>
                    <a:pt x="16098" y="7907"/>
                  </a:cubicBezTo>
                  <a:cubicBezTo>
                    <a:pt x="15931" y="7859"/>
                    <a:pt x="15800" y="7907"/>
                    <a:pt x="15657" y="8002"/>
                  </a:cubicBezTo>
                  <a:cubicBezTo>
                    <a:pt x="15479" y="8157"/>
                    <a:pt x="15503" y="8419"/>
                    <a:pt x="15741" y="8466"/>
                  </a:cubicBezTo>
                  <a:cubicBezTo>
                    <a:pt x="16241" y="8573"/>
                    <a:pt x="16610" y="8883"/>
                    <a:pt x="17003" y="9181"/>
                  </a:cubicBezTo>
                  <a:cubicBezTo>
                    <a:pt x="17193" y="9335"/>
                    <a:pt x="17384" y="9466"/>
                    <a:pt x="17562" y="9585"/>
                  </a:cubicBezTo>
                  <a:cubicBezTo>
                    <a:pt x="17824" y="9526"/>
                    <a:pt x="18015" y="9407"/>
                    <a:pt x="18122" y="9157"/>
                  </a:cubicBezTo>
                  <a:close/>
                  <a:moveTo>
                    <a:pt x="20360" y="22051"/>
                  </a:moveTo>
                  <a:cubicBezTo>
                    <a:pt x="20325" y="22194"/>
                    <a:pt x="20301" y="22230"/>
                    <a:pt x="20301" y="22265"/>
                  </a:cubicBezTo>
                  <a:cubicBezTo>
                    <a:pt x="20360" y="22968"/>
                    <a:pt x="20503" y="23658"/>
                    <a:pt x="20468" y="24373"/>
                  </a:cubicBezTo>
                  <a:cubicBezTo>
                    <a:pt x="20456" y="24575"/>
                    <a:pt x="20515" y="24778"/>
                    <a:pt x="20575" y="24956"/>
                  </a:cubicBezTo>
                  <a:cubicBezTo>
                    <a:pt x="20599" y="25051"/>
                    <a:pt x="20599" y="25182"/>
                    <a:pt x="20777" y="25206"/>
                  </a:cubicBezTo>
                  <a:cubicBezTo>
                    <a:pt x="21349" y="24718"/>
                    <a:pt x="21194" y="24004"/>
                    <a:pt x="21253" y="23361"/>
                  </a:cubicBezTo>
                  <a:cubicBezTo>
                    <a:pt x="21051" y="22908"/>
                    <a:pt x="20932" y="22373"/>
                    <a:pt x="20360" y="22051"/>
                  </a:cubicBezTo>
                  <a:close/>
                  <a:moveTo>
                    <a:pt x="35755" y="4251"/>
                  </a:moveTo>
                  <a:cubicBezTo>
                    <a:pt x="35303" y="3930"/>
                    <a:pt x="35303" y="3930"/>
                    <a:pt x="35065" y="3870"/>
                  </a:cubicBezTo>
                  <a:cubicBezTo>
                    <a:pt x="34743" y="3799"/>
                    <a:pt x="34434" y="3704"/>
                    <a:pt x="34100" y="3620"/>
                  </a:cubicBezTo>
                  <a:cubicBezTo>
                    <a:pt x="33898" y="3561"/>
                    <a:pt x="33672" y="3501"/>
                    <a:pt x="33445" y="3466"/>
                  </a:cubicBezTo>
                  <a:cubicBezTo>
                    <a:pt x="33160" y="3418"/>
                    <a:pt x="32886" y="3418"/>
                    <a:pt x="32588" y="3537"/>
                  </a:cubicBezTo>
                  <a:cubicBezTo>
                    <a:pt x="32683" y="3823"/>
                    <a:pt x="32945" y="3894"/>
                    <a:pt x="33088" y="4097"/>
                  </a:cubicBezTo>
                  <a:cubicBezTo>
                    <a:pt x="33243" y="4299"/>
                    <a:pt x="33445" y="4347"/>
                    <a:pt x="33672" y="4335"/>
                  </a:cubicBezTo>
                  <a:cubicBezTo>
                    <a:pt x="33814" y="4335"/>
                    <a:pt x="33981" y="4311"/>
                    <a:pt x="34136" y="4311"/>
                  </a:cubicBezTo>
                  <a:cubicBezTo>
                    <a:pt x="34672" y="4311"/>
                    <a:pt x="35184" y="4287"/>
                    <a:pt x="35755" y="4251"/>
                  </a:cubicBezTo>
                  <a:close/>
                  <a:moveTo>
                    <a:pt x="28242" y="5228"/>
                  </a:moveTo>
                  <a:cubicBezTo>
                    <a:pt x="28123" y="5740"/>
                    <a:pt x="28219" y="6121"/>
                    <a:pt x="28338" y="6454"/>
                  </a:cubicBezTo>
                  <a:cubicBezTo>
                    <a:pt x="28564" y="6633"/>
                    <a:pt x="28754" y="6799"/>
                    <a:pt x="28957" y="6954"/>
                  </a:cubicBezTo>
                  <a:cubicBezTo>
                    <a:pt x="29195" y="7133"/>
                    <a:pt x="29409" y="7097"/>
                    <a:pt x="29707" y="6859"/>
                  </a:cubicBezTo>
                  <a:cubicBezTo>
                    <a:pt x="29409" y="6180"/>
                    <a:pt x="28814" y="5775"/>
                    <a:pt x="28242" y="5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084505" y="3524574"/>
              <a:ext cx="54858" cy="66010"/>
            </a:xfrm>
            <a:custGeom>
              <a:avLst/>
              <a:gdLst/>
              <a:ahLst/>
              <a:cxnLst/>
              <a:rect l="l" t="t" r="r" b="b"/>
              <a:pathLst>
                <a:path w="1584" h="1906" extrusionOk="0">
                  <a:moveTo>
                    <a:pt x="119" y="1"/>
                  </a:moveTo>
                  <a:cubicBezTo>
                    <a:pt x="715" y="536"/>
                    <a:pt x="1286" y="953"/>
                    <a:pt x="1584" y="1632"/>
                  </a:cubicBezTo>
                  <a:cubicBezTo>
                    <a:pt x="1286" y="1870"/>
                    <a:pt x="1072" y="1906"/>
                    <a:pt x="834" y="1727"/>
                  </a:cubicBezTo>
                  <a:cubicBezTo>
                    <a:pt x="631" y="1572"/>
                    <a:pt x="441" y="1406"/>
                    <a:pt x="215" y="1227"/>
                  </a:cubicBezTo>
                  <a:cubicBezTo>
                    <a:pt x="96" y="894"/>
                    <a:pt x="0" y="513"/>
                    <a:pt x="119" y="1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5"/>
          <p:cNvGrpSpPr/>
          <p:nvPr/>
        </p:nvGrpSpPr>
        <p:grpSpPr>
          <a:xfrm>
            <a:off x="1968614" y="3842042"/>
            <a:ext cx="1612331" cy="1012335"/>
            <a:chOff x="2442379" y="3878368"/>
            <a:chExt cx="1512505" cy="949658"/>
          </a:xfrm>
        </p:grpSpPr>
        <p:sp>
          <p:nvSpPr>
            <p:cNvPr id="118" name="Google Shape;118;p15"/>
            <p:cNvSpPr/>
            <p:nvPr/>
          </p:nvSpPr>
          <p:spPr>
            <a:xfrm>
              <a:off x="2468354" y="4205368"/>
              <a:ext cx="1462634" cy="593393"/>
            </a:xfrm>
            <a:custGeom>
              <a:avLst/>
              <a:gdLst/>
              <a:ahLst/>
              <a:cxnLst/>
              <a:rect l="l" t="t" r="r" b="b"/>
              <a:pathLst>
                <a:path w="42233" h="17134" extrusionOk="0">
                  <a:moveTo>
                    <a:pt x="1" y="11728"/>
                  </a:moveTo>
                  <a:cubicBezTo>
                    <a:pt x="60" y="11502"/>
                    <a:pt x="179" y="11335"/>
                    <a:pt x="334" y="11204"/>
                  </a:cubicBezTo>
                  <a:cubicBezTo>
                    <a:pt x="620" y="10966"/>
                    <a:pt x="929" y="10764"/>
                    <a:pt x="1144" y="10442"/>
                  </a:cubicBezTo>
                  <a:cubicBezTo>
                    <a:pt x="1179" y="10383"/>
                    <a:pt x="1275" y="10323"/>
                    <a:pt x="1346" y="10311"/>
                  </a:cubicBezTo>
                  <a:cubicBezTo>
                    <a:pt x="1656" y="10276"/>
                    <a:pt x="1870" y="10061"/>
                    <a:pt x="2120" y="9906"/>
                  </a:cubicBezTo>
                  <a:cubicBezTo>
                    <a:pt x="2311" y="9787"/>
                    <a:pt x="2525" y="9704"/>
                    <a:pt x="2715" y="9585"/>
                  </a:cubicBezTo>
                  <a:cubicBezTo>
                    <a:pt x="3525" y="9085"/>
                    <a:pt x="4394" y="8763"/>
                    <a:pt x="5251" y="8394"/>
                  </a:cubicBezTo>
                  <a:cubicBezTo>
                    <a:pt x="5763" y="8347"/>
                    <a:pt x="6216" y="8037"/>
                    <a:pt x="6716" y="7918"/>
                  </a:cubicBezTo>
                  <a:cubicBezTo>
                    <a:pt x="7180" y="7811"/>
                    <a:pt x="7609" y="7573"/>
                    <a:pt x="8061" y="7406"/>
                  </a:cubicBezTo>
                  <a:cubicBezTo>
                    <a:pt x="8597" y="7216"/>
                    <a:pt x="9180" y="7085"/>
                    <a:pt x="9657" y="6585"/>
                  </a:cubicBezTo>
                  <a:cubicBezTo>
                    <a:pt x="9764" y="6966"/>
                    <a:pt x="9835" y="7228"/>
                    <a:pt x="9907" y="7501"/>
                  </a:cubicBezTo>
                  <a:cubicBezTo>
                    <a:pt x="10014" y="7870"/>
                    <a:pt x="10157" y="8192"/>
                    <a:pt x="10419" y="8490"/>
                  </a:cubicBezTo>
                  <a:cubicBezTo>
                    <a:pt x="10573" y="8680"/>
                    <a:pt x="10752" y="8775"/>
                    <a:pt x="11014" y="8811"/>
                  </a:cubicBezTo>
                  <a:cubicBezTo>
                    <a:pt x="11633" y="8882"/>
                    <a:pt x="12228" y="9061"/>
                    <a:pt x="12836" y="9180"/>
                  </a:cubicBezTo>
                  <a:cubicBezTo>
                    <a:pt x="13324" y="9287"/>
                    <a:pt x="13788" y="9478"/>
                    <a:pt x="14312" y="9359"/>
                  </a:cubicBezTo>
                  <a:cubicBezTo>
                    <a:pt x="14503" y="9311"/>
                    <a:pt x="14717" y="9430"/>
                    <a:pt x="14919" y="9430"/>
                  </a:cubicBezTo>
                  <a:cubicBezTo>
                    <a:pt x="15610" y="9430"/>
                    <a:pt x="16288" y="9454"/>
                    <a:pt x="16979" y="9347"/>
                  </a:cubicBezTo>
                  <a:cubicBezTo>
                    <a:pt x="17372" y="9287"/>
                    <a:pt x="17812" y="9287"/>
                    <a:pt x="18205" y="9287"/>
                  </a:cubicBezTo>
                  <a:cubicBezTo>
                    <a:pt x="18848" y="9287"/>
                    <a:pt x="19432" y="9061"/>
                    <a:pt x="20039" y="8930"/>
                  </a:cubicBezTo>
                  <a:cubicBezTo>
                    <a:pt x="20729" y="8775"/>
                    <a:pt x="21384" y="8454"/>
                    <a:pt x="22099" y="8418"/>
                  </a:cubicBezTo>
                  <a:cubicBezTo>
                    <a:pt x="22813" y="8144"/>
                    <a:pt x="23611" y="8109"/>
                    <a:pt x="24301" y="7751"/>
                  </a:cubicBezTo>
                  <a:cubicBezTo>
                    <a:pt x="24659" y="7561"/>
                    <a:pt x="25040" y="7430"/>
                    <a:pt x="25397" y="7204"/>
                  </a:cubicBezTo>
                  <a:cubicBezTo>
                    <a:pt x="25825" y="6918"/>
                    <a:pt x="26337" y="6751"/>
                    <a:pt x="26802" y="6537"/>
                  </a:cubicBezTo>
                  <a:cubicBezTo>
                    <a:pt x="27076" y="6394"/>
                    <a:pt x="27361" y="6275"/>
                    <a:pt x="27635" y="6120"/>
                  </a:cubicBezTo>
                  <a:cubicBezTo>
                    <a:pt x="28445" y="5620"/>
                    <a:pt x="29266" y="5132"/>
                    <a:pt x="30088" y="4632"/>
                  </a:cubicBezTo>
                  <a:cubicBezTo>
                    <a:pt x="30731" y="4227"/>
                    <a:pt x="31278" y="3715"/>
                    <a:pt x="31743" y="3144"/>
                  </a:cubicBezTo>
                  <a:cubicBezTo>
                    <a:pt x="31862" y="2989"/>
                    <a:pt x="31921" y="2763"/>
                    <a:pt x="31981" y="2572"/>
                  </a:cubicBezTo>
                  <a:cubicBezTo>
                    <a:pt x="32005" y="2489"/>
                    <a:pt x="31993" y="2322"/>
                    <a:pt x="31933" y="2275"/>
                  </a:cubicBezTo>
                  <a:cubicBezTo>
                    <a:pt x="31648" y="2048"/>
                    <a:pt x="31743" y="1691"/>
                    <a:pt x="31576" y="1441"/>
                  </a:cubicBezTo>
                  <a:cubicBezTo>
                    <a:pt x="31457" y="1262"/>
                    <a:pt x="31469" y="1060"/>
                    <a:pt x="31505" y="846"/>
                  </a:cubicBezTo>
                  <a:cubicBezTo>
                    <a:pt x="31778" y="762"/>
                    <a:pt x="32017" y="655"/>
                    <a:pt x="32290" y="584"/>
                  </a:cubicBezTo>
                  <a:cubicBezTo>
                    <a:pt x="32612" y="489"/>
                    <a:pt x="32945" y="429"/>
                    <a:pt x="33267" y="381"/>
                  </a:cubicBezTo>
                  <a:cubicBezTo>
                    <a:pt x="33600" y="322"/>
                    <a:pt x="33922" y="286"/>
                    <a:pt x="34255" y="239"/>
                  </a:cubicBezTo>
                  <a:cubicBezTo>
                    <a:pt x="34957" y="167"/>
                    <a:pt x="35648" y="72"/>
                    <a:pt x="36362" y="48"/>
                  </a:cubicBezTo>
                  <a:cubicBezTo>
                    <a:pt x="37101" y="0"/>
                    <a:pt x="37827" y="0"/>
                    <a:pt x="38553" y="12"/>
                  </a:cubicBezTo>
                  <a:cubicBezTo>
                    <a:pt x="39125" y="24"/>
                    <a:pt x="39684" y="48"/>
                    <a:pt x="40220" y="167"/>
                  </a:cubicBezTo>
                  <a:cubicBezTo>
                    <a:pt x="40637" y="250"/>
                    <a:pt x="41053" y="441"/>
                    <a:pt x="41434" y="667"/>
                  </a:cubicBezTo>
                  <a:cubicBezTo>
                    <a:pt x="41935" y="977"/>
                    <a:pt x="42137" y="1513"/>
                    <a:pt x="42220" y="2096"/>
                  </a:cubicBezTo>
                  <a:cubicBezTo>
                    <a:pt x="42232" y="2227"/>
                    <a:pt x="42196" y="2394"/>
                    <a:pt x="42161" y="2525"/>
                  </a:cubicBezTo>
                  <a:cubicBezTo>
                    <a:pt x="41970" y="3120"/>
                    <a:pt x="41756" y="3703"/>
                    <a:pt x="41542" y="4299"/>
                  </a:cubicBezTo>
                  <a:cubicBezTo>
                    <a:pt x="41530" y="4346"/>
                    <a:pt x="41530" y="4394"/>
                    <a:pt x="41506" y="4418"/>
                  </a:cubicBezTo>
                  <a:cubicBezTo>
                    <a:pt x="41089" y="5049"/>
                    <a:pt x="40863" y="5775"/>
                    <a:pt x="40315" y="6311"/>
                  </a:cubicBezTo>
                  <a:cubicBezTo>
                    <a:pt x="40196" y="6430"/>
                    <a:pt x="40089" y="6561"/>
                    <a:pt x="39994" y="6692"/>
                  </a:cubicBezTo>
                  <a:cubicBezTo>
                    <a:pt x="39506" y="7406"/>
                    <a:pt x="38922" y="8061"/>
                    <a:pt x="38291" y="8656"/>
                  </a:cubicBezTo>
                  <a:cubicBezTo>
                    <a:pt x="37994" y="8930"/>
                    <a:pt x="37708" y="9192"/>
                    <a:pt x="37434" y="9478"/>
                  </a:cubicBezTo>
                  <a:cubicBezTo>
                    <a:pt x="36827" y="10109"/>
                    <a:pt x="36100" y="10597"/>
                    <a:pt x="35398" y="11121"/>
                  </a:cubicBezTo>
                  <a:cubicBezTo>
                    <a:pt x="35196" y="11276"/>
                    <a:pt x="34957" y="11419"/>
                    <a:pt x="34743" y="11597"/>
                  </a:cubicBezTo>
                  <a:cubicBezTo>
                    <a:pt x="34493" y="11811"/>
                    <a:pt x="34195" y="11966"/>
                    <a:pt x="33862" y="12050"/>
                  </a:cubicBezTo>
                  <a:cubicBezTo>
                    <a:pt x="33803" y="12073"/>
                    <a:pt x="33743" y="12085"/>
                    <a:pt x="33683" y="12109"/>
                  </a:cubicBezTo>
                  <a:cubicBezTo>
                    <a:pt x="33088" y="12526"/>
                    <a:pt x="32421" y="12812"/>
                    <a:pt x="31767" y="13121"/>
                  </a:cubicBezTo>
                  <a:cubicBezTo>
                    <a:pt x="31683" y="13169"/>
                    <a:pt x="31588" y="13228"/>
                    <a:pt x="31505" y="13288"/>
                  </a:cubicBezTo>
                  <a:cubicBezTo>
                    <a:pt x="31124" y="13526"/>
                    <a:pt x="30790" y="13824"/>
                    <a:pt x="30385" y="13978"/>
                  </a:cubicBezTo>
                  <a:cubicBezTo>
                    <a:pt x="29969" y="14121"/>
                    <a:pt x="29623" y="14407"/>
                    <a:pt x="29207" y="14526"/>
                  </a:cubicBezTo>
                  <a:cubicBezTo>
                    <a:pt x="29195" y="14526"/>
                    <a:pt x="29171" y="14538"/>
                    <a:pt x="29147" y="14550"/>
                  </a:cubicBezTo>
                  <a:cubicBezTo>
                    <a:pt x="28778" y="14907"/>
                    <a:pt x="28290" y="15014"/>
                    <a:pt x="27826" y="15228"/>
                  </a:cubicBezTo>
                  <a:cubicBezTo>
                    <a:pt x="27683" y="15288"/>
                    <a:pt x="27528" y="15383"/>
                    <a:pt x="27397" y="15467"/>
                  </a:cubicBezTo>
                  <a:cubicBezTo>
                    <a:pt x="27242" y="15538"/>
                    <a:pt x="27099" y="15609"/>
                    <a:pt x="26945" y="15669"/>
                  </a:cubicBezTo>
                  <a:cubicBezTo>
                    <a:pt x="26873" y="15705"/>
                    <a:pt x="26790" y="15717"/>
                    <a:pt x="26706" y="15740"/>
                  </a:cubicBezTo>
                  <a:cubicBezTo>
                    <a:pt x="26004" y="16133"/>
                    <a:pt x="25242" y="16312"/>
                    <a:pt x="24504" y="16574"/>
                  </a:cubicBezTo>
                  <a:cubicBezTo>
                    <a:pt x="24325" y="16633"/>
                    <a:pt x="24147" y="16717"/>
                    <a:pt x="23968" y="16729"/>
                  </a:cubicBezTo>
                  <a:cubicBezTo>
                    <a:pt x="23123" y="16812"/>
                    <a:pt x="22301" y="17038"/>
                    <a:pt x="21456" y="17074"/>
                  </a:cubicBezTo>
                  <a:lnTo>
                    <a:pt x="21087" y="17074"/>
                  </a:lnTo>
                  <a:lnTo>
                    <a:pt x="18658" y="17074"/>
                  </a:lnTo>
                  <a:cubicBezTo>
                    <a:pt x="18586" y="17074"/>
                    <a:pt x="18491" y="17110"/>
                    <a:pt x="18420" y="17110"/>
                  </a:cubicBezTo>
                  <a:cubicBezTo>
                    <a:pt x="18289" y="17133"/>
                    <a:pt x="18134" y="17133"/>
                    <a:pt x="17991" y="17110"/>
                  </a:cubicBezTo>
                  <a:cubicBezTo>
                    <a:pt x="17801" y="17098"/>
                    <a:pt x="17622" y="17050"/>
                    <a:pt x="17443" y="17050"/>
                  </a:cubicBezTo>
                  <a:cubicBezTo>
                    <a:pt x="16705" y="17026"/>
                    <a:pt x="15991" y="16931"/>
                    <a:pt x="15276" y="16800"/>
                  </a:cubicBezTo>
                  <a:cubicBezTo>
                    <a:pt x="14776" y="16693"/>
                    <a:pt x="14264" y="16562"/>
                    <a:pt x="13788" y="16371"/>
                  </a:cubicBezTo>
                  <a:cubicBezTo>
                    <a:pt x="13098" y="16086"/>
                    <a:pt x="12383" y="15860"/>
                    <a:pt x="11645" y="15717"/>
                  </a:cubicBezTo>
                  <a:cubicBezTo>
                    <a:pt x="10657" y="15502"/>
                    <a:pt x="9704" y="15169"/>
                    <a:pt x="8692" y="15002"/>
                  </a:cubicBezTo>
                  <a:cubicBezTo>
                    <a:pt x="8526" y="14967"/>
                    <a:pt x="8359" y="14943"/>
                    <a:pt x="8192" y="14931"/>
                  </a:cubicBezTo>
                  <a:cubicBezTo>
                    <a:pt x="7775" y="14883"/>
                    <a:pt x="7383" y="14824"/>
                    <a:pt x="6978" y="14752"/>
                  </a:cubicBezTo>
                  <a:cubicBezTo>
                    <a:pt x="6442" y="14657"/>
                    <a:pt x="5930" y="14490"/>
                    <a:pt x="5394" y="14407"/>
                  </a:cubicBezTo>
                  <a:cubicBezTo>
                    <a:pt x="4835" y="14312"/>
                    <a:pt x="4263" y="14169"/>
                    <a:pt x="3715" y="14014"/>
                  </a:cubicBezTo>
                  <a:cubicBezTo>
                    <a:pt x="3477" y="13955"/>
                    <a:pt x="3251" y="13824"/>
                    <a:pt x="3037" y="13716"/>
                  </a:cubicBezTo>
                  <a:cubicBezTo>
                    <a:pt x="2501" y="13443"/>
                    <a:pt x="1965" y="13169"/>
                    <a:pt x="1441" y="12871"/>
                  </a:cubicBezTo>
                  <a:cubicBezTo>
                    <a:pt x="1108" y="12692"/>
                    <a:pt x="810" y="12466"/>
                    <a:pt x="513" y="12252"/>
                  </a:cubicBezTo>
                  <a:cubicBezTo>
                    <a:pt x="298" y="12133"/>
                    <a:pt x="120" y="11954"/>
                    <a:pt x="1" y="11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792064" y="3953001"/>
              <a:ext cx="688633" cy="399590"/>
            </a:xfrm>
            <a:custGeom>
              <a:avLst/>
              <a:gdLst/>
              <a:ahLst/>
              <a:cxnLst/>
              <a:rect l="l" t="t" r="r" b="b"/>
              <a:pathLst>
                <a:path w="19884" h="11538" extrusionOk="0">
                  <a:moveTo>
                    <a:pt x="36" y="5740"/>
                  </a:moveTo>
                  <a:cubicBezTo>
                    <a:pt x="214" y="5787"/>
                    <a:pt x="369" y="5799"/>
                    <a:pt x="488" y="5871"/>
                  </a:cubicBezTo>
                  <a:cubicBezTo>
                    <a:pt x="988" y="6180"/>
                    <a:pt x="1548" y="6335"/>
                    <a:pt x="2143" y="6359"/>
                  </a:cubicBezTo>
                  <a:cubicBezTo>
                    <a:pt x="2203" y="6359"/>
                    <a:pt x="2274" y="6394"/>
                    <a:pt x="2322" y="6383"/>
                  </a:cubicBezTo>
                  <a:cubicBezTo>
                    <a:pt x="2929" y="6228"/>
                    <a:pt x="3548" y="6347"/>
                    <a:pt x="4167" y="6216"/>
                  </a:cubicBezTo>
                  <a:cubicBezTo>
                    <a:pt x="5144" y="6002"/>
                    <a:pt x="6132" y="5871"/>
                    <a:pt x="7108" y="5680"/>
                  </a:cubicBezTo>
                  <a:cubicBezTo>
                    <a:pt x="7501" y="5609"/>
                    <a:pt x="7870" y="5490"/>
                    <a:pt x="8239" y="5359"/>
                  </a:cubicBezTo>
                  <a:cubicBezTo>
                    <a:pt x="9644" y="4906"/>
                    <a:pt x="11025" y="4418"/>
                    <a:pt x="12383" y="3823"/>
                  </a:cubicBezTo>
                  <a:cubicBezTo>
                    <a:pt x="13895" y="3144"/>
                    <a:pt x="15312" y="2346"/>
                    <a:pt x="16621" y="1334"/>
                  </a:cubicBezTo>
                  <a:cubicBezTo>
                    <a:pt x="16955" y="1060"/>
                    <a:pt x="17240" y="739"/>
                    <a:pt x="17550" y="441"/>
                  </a:cubicBezTo>
                  <a:cubicBezTo>
                    <a:pt x="17693" y="298"/>
                    <a:pt x="17812" y="168"/>
                    <a:pt x="17967" y="1"/>
                  </a:cubicBezTo>
                  <a:cubicBezTo>
                    <a:pt x="18252" y="525"/>
                    <a:pt x="18419" y="1060"/>
                    <a:pt x="18657" y="1549"/>
                  </a:cubicBezTo>
                  <a:cubicBezTo>
                    <a:pt x="18907" y="2061"/>
                    <a:pt x="19038" y="2608"/>
                    <a:pt x="19253" y="3132"/>
                  </a:cubicBezTo>
                  <a:cubicBezTo>
                    <a:pt x="19455" y="3656"/>
                    <a:pt x="19669" y="4168"/>
                    <a:pt x="19884" y="4716"/>
                  </a:cubicBezTo>
                  <a:cubicBezTo>
                    <a:pt x="19503" y="5216"/>
                    <a:pt x="19133" y="5704"/>
                    <a:pt x="18729" y="6168"/>
                  </a:cubicBezTo>
                  <a:cubicBezTo>
                    <a:pt x="18669" y="6240"/>
                    <a:pt x="18586" y="6347"/>
                    <a:pt x="18598" y="6418"/>
                  </a:cubicBezTo>
                  <a:cubicBezTo>
                    <a:pt x="18633" y="6656"/>
                    <a:pt x="18491" y="6752"/>
                    <a:pt x="18348" y="6871"/>
                  </a:cubicBezTo>
                  <a:cubicBezTo>
                    <a:pt x="17931" y="7180"/>
                    <a:pt x="17526" y="7502"/>
                    <a:pt x="17121" y="7835"/>
                  </a:cubicBezTo>
                  <a:cubicBezTo>
                    <a:pt x="16919" y="8002"/>
                    <a:pt x="16693" y="8145"/>
                    <a:pt x="16443" y="8264"/>
                  </a:cubicBezTo>
                  <a:cubicBezTo>
                    <a:pt x="15704" y="8609"/>
                    <a:pt x="14978" y="8978"/>
                    <a:pt x="14252" y="9323"/>
                  </a:cubicBezTo>
                  <a:cubicBezTo>
                    <a:pt x="13895" y="9490"/>
                    <a:pt x="13502" y="9585"/>
                    <a:pt x="13145" y="9728"/>
                  </a:cubicBezTo>
                  <a:cubicBezTo>
                    <a:pt x="13133" y="9728"/>
                    <a:pt x="13109" y="9728"/>
                    <a:pt x="13085" y="9740"/>
                  </a:cubicBezTo>
                  <a:cubicBezTo>
                    <a:pt x="12311" y="10216"/>
                    <a:pt x="11394" y="10264"/>
                    <a:pt x="10573" y="10609"/>
                  </a:cubicBezTo>
                  <a:cubicBezTo>
                    <a:pt x="10323" y="10705"/>
                    <a:pt x="10049" y="10740"/>
                    <a:pt x="9787" y="10800"/>
                  </a:cubicBezTo>
                  <a:cubicBezTo>
                    <a:pt x="9561" y="10859"/>
                    <a:pt x="9358" y="10931"/>
                    <a:pt x="9132" y="10990"/>
                  </a:cubicBezTo>
                  <a:cubicBezTo>
                    <a:pt x="9013" y="11014"/>
                    <a:pt x="8894" y="11050"/>
                    <a:pt x="8775" y="11062"/>
                  </a:cubicBezTo>
                  <a:cubicBezTo>
                    <a:pt x="8299" y="11133"/>
                    <a:pt x="7834" y="11193"/>
                    <a:pt x="7358" y="11276"/>
                  </a:cubicBezTo>
                  <a:cubicBezTo>
                    <a:pt x="7215" y="11288"/>
                    <a:pt x="7084" y="11300"/>
                    <a:pt x="6930" y="11312"/>
                  </a:cubicBezTo>
                  <a:cubicBezTo>
                    <a:pt x="6727" y="11347"/>
                    <a:pt x="6525" y="11371"/>
                    <a:pt x="6322" y="11407"/>
                  </a:cubicBezTo>
                  <a:cubicBezTo>
                    <a:pt x="6156" y="11419"/>
                    <a:pt x="5989" y="11455"/>
                    <a:pt x="5834" y="11455"/>
                  </a:cubicBezTo>
                  <a:cubicBezTo>
                    <a:pt x="5334" y="11478"/>
                    <a:pt x="4834" y="11467"/>
                    <a:pt x="4346" y="11514"/>
                  </a:cubicBezTo>
                  <a:cubicBezTo>
                    <a:pt x="3965" y="11538"/>
                    <a:pt x="3596" y="11490"/>
                    <a:pt x="3227" y="11455"/>
                  </a:cubicBezTo>
                  <a:cubicBezTo>
                    <a:pt x="2834" y="11407"/>
                    <a:pt x="2453" y="11300"/>
                    <a:pt x="2060" y="11240"/>
                  </a:cubicBezTo>
                  <a:cubicBezTo>
                    <a:pt x="1738" y="11193"/>
                    <a:pt x="1405" y="11169"/>
                    <a:pt x="1072" y="11157"/>
                  </a:cubicBezTo>
                  <a:cubicBezTo>
                    <a:pt x="774" y="11133"/>
                    <a:pt x="631" y="10978"/>
                    <a:pt x="548" y="10705"/>
                  </a:cubicBezTo>
                  <a:cubicBezTo>
                    <a:pt x="381" y="10240"/>
                    <a:pt x="381" y="9764"/>
                    <a:pt x="286" y="9288"/>
                  </a:cubicBezTo>
                  <a:cubicBezTo>
                    <a:pt x="250" y="9050"/>
                    <a:pt x="203" y="8800"/>
                    <a:pt x="179" y="8561"/>
                  </a:cubicBezTo>
                  <a:cubicBezTo>
                    <a:pt x="155" y="8454"/>
                    <a:pt x="131" y="8359"/>
                    <a:pt x="131" y="8252"/>
                  </a:cubicBezTo>
                  <a:cubicBezTo>
                    <a:pt x="83" y="7466"/>
                    <a:pt x="60" y="6668"/>
                    <a:pt x="24" y="5883"/>
                  </a:cubicBezTo>
                  <a:cubicBezTo>
                    <a:pt x="0" y="5883"/>
                    <a:pt x="12" y="5847"/>
                    <a:pt x="36" y="57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813501" y="4141436"/>
              <a:ext cx="733170" cy="371572"/>
            </a:xfrm>
            <a:custGeom>
              <a:avLst/>
              <a:gdLst/>
              <a:ahLst/>
              <a:cxnLst/>
              <a:rect l="l" t="t" r="r" b="b"/>
              <a:pathLst>
                <a:path w="21170" h="10729" extrusionOk="0">
                  <a:moveTo>
                    <a:pt x="179" y="6156"/>
                  </a:moveTo>
                  <a:cubicBezTo>
                    <a:pt x="1310" y="6514"/>
                    <a:pt x="2477" y="6692"/>
                    <a:pt x="3620" y="6740"/>
                  </a:cubicBezTo>
                  <a:cubicBezTo>
                    <a:pt x="4703" y="6788"/>
                    <a:pt x="5810" y="6799"/>
                    <a:pt x="6894" y="6549"/>
                  </a:cubicBezTo>
                  <a:cubicBezTo>
                    <a:pt x="7192" y="6478"/>
                    <a:pt x="7501" y="6454"/>
                    <a:pt x="7811" y="6430"/>
                  </a:cubicBezTo>
                  <a:cubicBezTo>
                    <a:pt x="7906" y="6418"/>
                    <a:pt x="7989" y="6442"/>
                    <a:pt x="8049" y="6395"/>
                  </a:cubicBezTo>
                  <a:cubicBezTo>
                    <a:pt x="8394" y="6204"/>
                    <a:pt x="8787" y="6252"/>
                    <a:pt x="9120" y="6145"/>
                  </a:cubicBezTo>
                  <a:cubicBezTo>
                    <a:pt x="9751" y="5942"/>
                    <a:pt x="10406" y="5823"/>
                    <a:pt x="11025" y="5585"/>
                  </a:cubicBezTo>
                  <a:cubicBezTo>
                    <a:pt x="11656" y="5323"/>
                    <a:pt x="12323" y="5144"/>
                    <a:pt x="12966" y="4906"/>
                  </a:cubicBezTo>
                  <a:cubicBezTo>
                    <a:pt x="13704" y="4644"/>
                    <a:pt x="14419" y="4335"/>
                    <a:pt x="15121" y="3954"/>
                  </a:cubicBezTo>
                  <a:cubicBezTo>
                    <a:pt x="15181" y="3930"/>
                    <a:pt x="15228" y="3882"/>
                    <a:pt x="15288" y="3870"/>
                  </a:cubicBezTo>
                  <a:cubicBezTo>
                    <a:pt x="16205" y="3525"/>
                    <a:pt x="17002" y="2918"/>
                    <a:pt x="17752" y="2323"/>
                  </a:cubicBezTo>
                  <a:cubicBezTo>
                    <a:pt x="18372" y="1858"/>
                    <a:pt x="18907" y="1311"/>
                    <a:pt x="19157" y="537"/>
                  </a:cubicBezTo>
                  <a:cubicBezTo>
                    <a:pt x="19217" y="346"/>
                    <a:pt x="19324" y="168"/>
                    <a:pt x="19526" y="1"/>
                  </a:cubicBezTo>
                  <a:cubicBezTo>
                    <a:pt x="19872" y="549"/>
                    <a:pt x="20134" y="1073"/>
                    <a:pt x="20348" y="1632"/>
                  </a:cubicBezTo>
                  <a:cubicBezTo>
                    <a:pt x="20455" y="1894"/>
                    <a:pt x="20539" y="2144"/>
                    <a:pt x="20634" y="2394"/>
                  </a:cubicBezTo>
                  <a:cubicBezTo>
                    <a:pt x="20884" y="3037"/>
                    <a:pt x="21110" y="3680"/>
                    <a:pt x="21146" y="4371"/>
                  </a:cubicBezTo>
                  <a:cubicBezTo>
                    <a:pt x="21170" y="4597"/>
                    <a:pt x="21110" y="4775"/>
                    <a:pt x="20955" y="4942"/>
                  </a:cubicBezTo>
                  <a:cubicBezTo>
                    <a:pt x="20646" y="5299"/>
                    <a:pt x="20312" y="5645"/>
                    <a:pt x="19919" y="5918"/>
                  </a:cubicBezTo>
                  <a:cubicBezTo>
                    <a:pt x="18979" y="6537"/>
                    <a:pt x="18026" y="7133"/>
                    <a:pt x="17062" y="7680"/>
                  </a:cubicBezTo>
                  <a:cubicBezTo>
                    <a:pt x="16979" y="7716"/>
                    <a:pt x="16907" y="7788"/>
                    <a:pt x="16836" y="7788"/>
                  </a:cubicBezTo>
                  <a:cubicBezTo>
                    <a:pt x="16478" y="7740"/>
                    <a:pt x="16193" y="7942"/>
                    <a:pt x="15895" y="8085"/>
                  </a:cubicBezTo>
                  <a:cubicBezTo>
                    <a:pt x="15169" y="8407"/>
                    <a:pt x="14443" y="8764"/>
                    <a:pt x="13704" y="9109"/>
                  </a:cubicBezTo>
                  <a:cubicBezTo>
                    <a:pt x="13621" y="9145"/>
                    <a:pt x="13514" y="9169"/>
                    <a:pt x="13407" y="9193"/>
                  </a:cubicBezTo>
                  <a:lnTo>
                    <a:pt x="11847" y="9597"/>
                  </a:lnTo>
                  <a:cubicBezTo>
                    <a:pt x="11597" y="9657"/>
                    <a:pt x="11323" y="9728"/>
                    <a:pt x="11061" y="9776"/>
                  </a:cubicBezTo>
                  <a:cubicBezTo>
                    <a:pt x="10835" y="9824"/>
                    <a:pt x="10633" y="9883"/>
                    <a:pt x="10406" y="9990"/>
                  </a:cubicBezTo>
                  <a:cubicBezTo>
                    <a:pt x="10180" y="10086"/>
                    <a:pt x="9930" y="10121"/>
                    <a:pt x="9692" y="10181"/>
                  </a:cubicBezTo>
                  <a:cubicBezTo>
                    <a:pt x="8823" y="10383"/>
                    <a:pt x="7954" y="10538"/>
                    <a:pt x="7037" y="10538"/>
                  </a:cubicBezTo>
                  <a:cubicBezTo>
                    <a:pt x="6763" y="10538"/>
                    <a:pt x="6465" y="10538"/>
                    <a:pt x="6180" y="10598"/>
                  </a:cubicBezTo>
                  <a:cubicBezTo>
                    <a:pt x="5453" y="10728"/>
                    <a:pt x="4739" y="10681"/>
                    <a:pt x="4001" y="10633"/>
                  </a:cubicBezTo>
                  <a:cubicBezTo>
                    <a:pt x="3727" y="10621"/>
                    <a:pt x="3429" y="10562"/>
                    <a:pt x="3143" y="10526"/>
                  </a:cubicBezTo>
                  <a:cubicBezTo>
                    <a:pt x="2548" y="10419"/>
                    <a:pt x="1965" y="10300"/>
                    <a:pt x="1369" y="10181"/>
                  </a:cubicBezTo>
                  <a:cubicBezTo>
                    <a:pt x="1072" y="10121"/>
                    <a:pt x="846" y="9990"/>
                    <a:pt x="703" y="9693"/>
                  </a:cubicBezTo>
                  <a:cubicBezTo>
                    <a:pt x="488" y="9288"/>
                    <a:pt x="417" y="8871"/>
                    <a:pt x="310" y="8454"/>
                  </a:cubicBezTo>
                  <a:cubicBezTo>
                    <a:pt x="238" y="8157"/>
                    <a:pt x="191" y="7847"/>
                    <a:pt x="131" y="7550"/>
                  </a:cubicBezTo>
                  <a:cubicBezTo>
                    <a:pt x="72" y="7073"/>
                    <a:pt x="0" y="6657"/>
                    <a:pt x="179" y="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791232" y="3901883"/>
              <a:ext cx="615662" cy="243744"/>
            </a:xfrm>
            <a:custGeom>
              <a:avLst/>
              <a:gdLst/>
              <a:ahLst/>
              <a:cxnLst/>
              <a:rect l="l" t="t" r="r" b="b"/>
              <a:pathLst>
                <a:path w="17777" h="7038" extrusionOk="0">
                  <a:moveTo>
                    <a:pt x="0" y="5668"/>
                  </a:moveTo>
                  <a:cubicBezTo>
                    <a:pt x="298" y="5370"/>
                    <a:pt x="298" y="5370"/>
                    <a:pt x="334" y="5001"/>
                  </a:cubicBezTo>
                  <a:cubicBezTo>
                    <a:pt x="1119" y="4477"/>
                    <a:pt x="1953" y="3953"/>
                    <a:pt x="2763" y="3406"/>
                  </a:cubicBezTo>
                  <a:cubicBezTo>
                    <a:pt x="3394" y="2977"/>
                    <a:pt x="4084" y="2632"/>
                    <a:pt x="4751" y="2275"/>
                  </a:cubicBezTo>
                  <a:cubicBezTo>
                    <a:pt x="5406" y="1929"/>
                    <a:pt x="6108" y="1644"/>
                    <a:pt x="6834" y="1441"/>
                  </a:cubicBezTo>
                  <a:cubicBezTo>
                    <a:pt x="7085" y="1370"/>
                    <a:pt x="7358" y="1274"/>
                    <a:pt x="7608" y="1179"/>
                  </a:cubicBezTo>
                  <a:cubicBezTo>
                    <a:pt x="7739" y="1143"/>
                    <a:pt x="7882" y="1084"/>
                    <a:pt x="8025" y="1048"/>
                  </a:cubicBezTo>
                  <a:cubicBezTo>
                    <a:pt x="8918" y="846"/>
                    <a:pt x="9811" y="643"/>
                    <a:pt x="10704" y="453"/>
                  </a:cubicBezTo>
                  <a:cubicBezTo>
                    <a:pt x="10883" y="417"/>
                    <a:pt x="11073" y="417"/>
                    <a:pt x="11252" y="393"/>
                  </a:cubicBezTo>
                  <a:cubicBezTo>
                    <a:pt x="11752" y="370"/>
                    <a:pt x="12240" y="262"/>
                    <a:pt x="12728" y="191"/>
                  </a:cubicBezTo>
                  <a:cubicBezTo>
                    <a:pt x="13300" y="96"/>
                    <a:pt x="13895" y="96"/>
                    <a:pt x="14466" y="60"/>
                  </a:cubicBezTo>
                  <a:cubicBezTo>
                    <a:pt x="15002" y="12"/>
                    <a:pt x="15538" y="0"/>
                    <a:pt x="16074" y="131"/>
                  </a:cubicBezTo>
                  <a:cubicBezTo>
                    <a:pt x="16312" y="191"/>
                    <a:pt x="16574" y="179"/>
                    <a:pt x="16824" y="179"/>
                  </a:cubicBezTo>
                  <a:cubicBezTo>
                    <a:pt x="17205" y="179"/>
                    <a:pt x="17502" y="322"/>
                    <a:pt x="17669" y="679"/>
                  </a:cubicBezTo>
                  <a:cubicBezTo>
                    <a:pt x="17705" y="739"/>
                    <a:pt x="17729" y="786"/>
                    <a:pt x="17776" y="870"/>
                  </a:cubicBezTo>
                  <a:cubicBezTo>
                    <a:pt x="17610" y="1322"/>
                    <a:pt x="17312" y="1691"/>
                    <a:pt x="16943" y="1989"/>
                  </a:cubicBezTo>
                  <a:cubicBezTo>
                    <a:pt x="16455" y="2370"/>
                    <a:pt x="15943" y="2727"/>
                    <a:pt x="15443" y="3108"/>
                  </a:cubicBezTo>
                  <a:cubicBezTo>
                    <a:pt x="14907" y="3513"/>
                    <a:pt x="14288" y="3775"/>
                    <a:pt x="13716" y="4084"/>
                  </a:cubicBezTo>
                  <a:cubicBezTo>
                    <a:pt x="13264" y="4346"/>
                    <a:pt x="12788" y="4549"/>
                    <a:pt x="12311" y="4751"/>
                  </a:cubicBezTo>
                  <a:cubicBezTo>
                    <a:pt x="11704" y="5013"/>
                    <a:pt x="11073" y="5251"/>
                    <a:pt x="10454" y="5465"/>
                  </a:cubicBezTo>
                  <a:cubicBezTo>
                    <a:pt x="9930" y="5668"/>
                    <a:pt x="9394" y="5823"/>
                    <a:pt x="8859" y="6025"/>
                  </a:cubicBezTo>
                  <a:cubicBezTo>
                    <a:pt x="8811" y="6037"/>
                    <a:pt x="8787" y="6061"/>
                    <a:pt x="8739" y="6061"/>
                  </a:cubicBezTo>
                  <a:cubicBezTo>
                    <a:pt x="8073" y="6108"/>
                    <a:pt x="7477" y="6454"/>
                    <a:pt x="6811" y="6525"/>
                  </a:cubicBezTo>
                  <a:cubicBezTo>
                    <a:pt x="6311" y="6585"/>
                    <a:pt x="5822" y="6716"/>
                    <a:pt x="5334" y="6799"/>
                  </a:cubicBezTo>
                  <a:cubicBezTo>
                    <a:pt x="4846" y="6870"/>
                    <a:pt x="4346" y="6930"/>
                    <a:pt x="3846" y="6978"/>
                  </a:cubicBezTo>
                  <a:cubicBezTo>
                    <a:pt x="3263" y="7037"/>
                    <a:pt x="2679" y="6989"/>
                    <a:pt x="2108" y="6954"/>
                  </a:cubicBezTo>
                  <a:cubicBezTo>
                    <a:pt x="1370" y="6918"/>
                    <a:pt x="738" y="6632"/>
                    <a:pt x="215" y="6144"/>
                  </a:cubicBezTo>
                  <a:cubicBezTo>
                    <a:pt x="119" y="6013"/>
                    <a:pt x="84" y="5835"/>
                    <a:pt x="0" y="56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442379" y="3878368"/>
              <a:ext cx="1512505" cy="949658"/>
            </a:xfrm>
            <a:custGeom>
              <a:avLst/>
              <a:gdLst/>
              <a:ahLst/>
              <a:cxnLst/>
              <a:rect l="l" t="t" r="r" b="b"/>
              <a:pathLst>
                <a:path w="43673" h="27421" extrusionOk="0">
                  <a:moveTo>
                    <a:pt x="32040" y="9847"/>
                  </a:moveTo>
                  <a:cubicBezTo>
                    <a:pt x="32933" y="9371"/>
                    <a:pt x="33862" y="9228"/>
                    <a:pt x="34803" y="9109"/>
                  </a:cubicBezTo>
                  <a:cubicBezTo>
                    <a:pt x="35076" y="9085"/>
                    <a:pt x="35374" y="9026"/>
                    <a:pt x="35660" y="8978"/>
                  </a:cubicBezTo>
                  <a:lnTo>
                    <a:pt x="36469" y="8895"/>
                  </a:lnTo>
                  <a:cubicBezTo>
                    <a:pt x="36565" y="8871"/>
                    <a:pt x="36672" y="8907"/>
                    <a:pt x="36779" y="8871"/>
                  </a:cubicBezTo>
                  <a:cubicBezTo>
                    <a:pt x="37446" y="8680"/>
                    <a:pt x="38136" y="8740"/>
                    <a:pt x="38815" y="8800"/>
                  </a:cubicBezTo>
                  <a:cubicBezTo>
                    <a:pt x="38970" y="8811"/>
                    <a:pt x="39101" y="8835"/>
                    <a:pt x="39244" y="8835"/>
                  </a:cubicBezTo>
                  <a:cubicBezTo>
                    <a:pt x="40065" y="8776"/>
                    <a:pt x="40851" y="8895"/>
                    <a:pt x="41625" y="9169"/>
                  </a:cubicBezTo>
                  <a:cubicBezTo>
                    <a:pt x="41672" y="9192"/>
                    <a:pt x="41708" y="9216"/>
                    <a:pt x="41744" y="9216"/>
                  </a:cubicBezTo>
                  <a:cubicBezTo>
                    <a:pt x="42220" y="9216"/>
                    <a:pt x="42518" y="9550"/>
                    <a:pt x="42875" y="9800"/>
                  </a:cubicBezTo>
                  <a:cubicBezTo>
                    <a:pt x="43292" y="10097"/>
                    <a:pt x="43411" y="10526"/>
                    <a:pt x="43577" y="10943"/>
                  </a:cubicBezTo>
                  <a:cubicBezTo>
                    <a:pt x="43673" y="11181"/>
                    <a:pt x="43649" y="11478"/>
                    <a:pt x="43649" y="11752"/>
                  </a:cubicBezTo>
                  <a:cubicBezTo>
                    <a:pt x="43637" y="12109"/>
                    <a:pt x="43589" y="12443"/>
                    <a:pt x="43542" y="12800"/>
                  </a:cubicBezTo>
                  <a:cubicBezTo>
                    <a:pt x="43530" y="12907"/>
                    <a:pt x="43530" y="13026"/>
                    <a:pt x="43470" y="13098"/>
                  </a:cubicBezTo>
                  <a:cubicBezTo>
                    <a:pt x="43161" y="13550"/>
                    <a:pt x="43089" y="14110"/>
                    <a:pt x="42815" y="14574"/>
                  </a:cubicBezTo>
                  <a:cubicBezTo>
                    <a:pt x="42554" y="15026"/>
                    <a:pt x="42268" y="15455"/>
                    <a:pt x="41982" y="15896"/>
                  </a:cubicBezTo>
                  <a:cubicBezTo>
                    <a:pt x="41911" y="16015"/>
                    <a:pt x="41803" y="16122"/>
                    <a:pt x="41720" y="16241"/>
                  </a:cubicBezTo>
                  <a:cubicBezTo>
                    <a:pt x="40899" y="17301"/>
                    <a:pt x="39934" y="18217"/>
                    <a:pt x="38994" y="19158"/>
                  </a:cubicBezTo>
                  <a:cubicBezTo>
                    <a:pt x="38339" y="19801"/>
                    <a:pt x="37636" y="20396"/>
                    <a:pt x="36910" y="20944"/>
                  </a:cubicBezTo>
                  <a:cubicBezTo>
                    <a:pt x="36422" y="21313"/>
                    <a:pt x="35886" y="21658"/>
                    <a:pt x="35362" y="21992"/>
                  </a:cubicBezTo>
                  <a:cubicBezTo>
                    <a:pt x="35065" y="22182"/>
                    <a:pt x="34719" y="22301"/>
                    <a:pt x="34410" y="22468"/>
                  </a:cubicBezTo>
                  <a:cubicBezTo>
                    <a:pt x="34029" y="22670"/>
                    <a:pt x="33636" y="22885"/>
                    <a:pt x="33267" y="23099"/>
                  </a:cubicBezTo>
                  <a:cubicBezTo>
                    <a:pt x="32695" y="23444"/>
                    <a:pt x="32100" y="23718"/>
                    <a:pt x="31516" y="24039"/>
                  </a:cubicBezTo>
                  <a:cubicBezTo>
                    <a:pt x="31112" y="24266"/>
                    <a:pt x="30671" y="24444"/>
                    <a:pt x="30278" y="24706"/>
                  </a:cubicBezTo>
                  <a:cubicBezTo>
                    <a:pt x="29945" y="24944"/>
                    <a:pt x="29540" y="25075"/>
                    <a:pt x="29159" y="25242"/>
                  </a:cubicBezTo>
                  <a:cubicBezTo>
                    <a:pt x="29004" y="25325"/>
                    <a:pt x="28826" y="25349"/>
                    <a:pt x="28695" y="25432"/>
                  </a:cubicBezTo>
                  <a:cubicBezTo>
                    <a:pt x="28147" y="25825"/>
                    <a:pt x="27516" y="26052"/>
                    <a:pt x="26897" y="26254"/>
                  </a:cubicBezTo>
                  <a:cubicBezTo>
                    <a:pt x="26790" y="26290"/>
                    <a:pt x="26718" y="26349"/>
                    <a:pt x="26611" y="26385"/>
                  </a:cubicBezTo>
                  <a:cubicBezTo>
                    <a:pt x="26456" y="26468"/>
                    <a:pt x="26313" y="26552"/>
                    <a:pt x="26159" y="26599"/>
                  </a:cubicBezTo>
                  <a:cubicBezTo>
                    <a:pt x="25528" y="26778"/>
                    <a:pt x="24885" y="26921"/>
                    <a:pt x="24242" y="27087"/>
                  </a:cubicBezTo>
                  <a:cubicBezTo>
                    <a:pt x="24123" y="27123"/>
                    <a:pt x="23992" y="27123"/>
                    <a:pt x="23873" y="27135"/>
                  </a:cubicBezTo>
                  <a:cubicBezTo>
                    <a:pt x="23754" y="27147"/>
                    <a:pt x="23611" y="27099"/>
                    <a:pt x="23504" y="27147"/>
                  </a:cubicBezTo>
                  <a:cubicBezTo>
                    <a:pt x="22980" y="27337"/>
                    <a:pt x="22432" y="27218"/>
                    <a:pt x="21896" y="27302"/>
                  </a:cubicBezTo>
                  <a:cubicBezTo>
                    <a:pt x="21087" y="27421"/>
                    <a:pt x="20289" y="27207"/>
                    <a:pt x="19479" y="27337"/>
                  </a:cubicBezTo>
                  <a:cubicBezTo>
                    <a:pt x="18717" y="27218"/>
                    <a:pt x="17955" y="27337"/>
                    <a:pt x="17193" y="27242"/>
                  </a:cubicBezTo>
                  <a:cubicBezTo>
                    <a:pt x="17086" y="27218"/>
                    <a:pt x="16979" y="27218"/>
                    <a:pt x="16896" y="27183"/>
                  </a:cubicBezTo>
                  <a:cubicBezTo>
                    <a:pt x="16657" y="27076"/>
                    <a:pt x="16431" y="27016"/>
                    <a:pt x="16169" y="27064"/>
                  </a:cubicBezTo>
                  <a:cubicBezTo>
                    <a:pt x="16110" y="27076"/>
                    <a:pt x="16050" y="27040"/>
                    <a:pt x="15991" y="27028"/>
                  </a:cubicBezTo>
                  <a:cubicBezTo>
                    <a:pt x="15407" y="26861"/>
                    <a:pt x="14836" y="26683"/>
                    <a:pt x="14252" y="26528"/>
                  </a:cubicBezTo>
                  <a:cubicBezTo>
                    <a:pt x="14062" y="26468"/>
                    <a:pt x="13859" y="26409"/>
                    <a:pt x="13657" y="26361"/>
                  </a:cubicBezTo>
                  <a:cubicBezTo>
                    <a:pt x="13443" y="26302"/>
                    <a:pt x="13217" y="26290"/>
                    <a:pt x="13026" y="26135"/>
                  </a:cubicBezTo>
                  <a:cubicBezTo>
                    <a:pt x="12990" y="26111"/>
                    <a:pt x="12955" y="26087"/>
                    <a:pt x="12907" y="26075"/>
                  </a:cubicBezTo>
                  <a:cubicBezTo>
                    <a:pt x="12335" y="25944"/>
                    <a:pt x="11776" y="25766"/>
                    <a:pt x="11204" y="25671"/>
                  </a:cubicBezTo>
                  <a:cubicBezTo>
                    <a:pt x="10811" y="25611"/>
                    <a:pt x="10430" y="25516"/>
                    <a:pt x="10061" y="25397"/>
                  </a:cubicBezTo>
                  <a:cubicBezTo>
                    <a:pt x="9871" y="25337"/>
                    <a:pt x="9657" y="25290"/>
                    <a:pt x="9454" y="25254"/>
                  </a:cubicBezTo>
                  <a:cubicBezTo>
                    <a:pt x="8942" y="25182"/>
                    <a:pt x="8406" y="25218"/>
                    <a:pt x="7930" y="24980"/>
                  </a:cubicBezTo>
                  <a:cubicBezTo>
                    <a:pt x="7859" y="24944"/>
                    <a:pt x="7763" y="24932"/>
                    <a:pt x="7692" y="24932"/>
                  </a:cubicBezTo>
                  <a:cubicBezTo>
                    <a:pt x="7061" y="24873"/>
                    <a:pt x="6418" y="24801"/>
                    <a:pt x="5799" y="24575"/>
                  </a:cubicBezTo>
                  <a:cubicBezTo>
                    <a:pt x="4668" y="24480"/>
                    <a:pt x="3739" y="23873"/>
                    <a:pt x="2691" y="23528"/>
                  </a:cubicBezTo>
                  <a:cubicBezTo>
                    <a:pt x="2429" y="23444"/>
                    <a:pt x="2191" y="23254"/>
                    <a:pt x="1953" y="23087"/>
                  </a:cubicBezTo>
                  <a:cubicBezTo>
                    <a:pt x="1513" y="22777"/>
                    <a:pt x="1036" y="22504"/>
                    <a:pt x="620" y="22146"/>
                  </a:cubicBezTo>
                  <a:cubicBezTo>
                    <a:pt x="286" y="21861"/>
                    <a:pt x="72" y="21539"/>
                    <a:pt x="1" y="21230"/>
                  </a:cubicBezTo>
                  <a:cubicBezTo>
                    <a:pt x="84" y="20551"/>
                    <a:pt x="524" y="20194"/>
                    <a:pt x="882" y="19801"/>
                  </a:cubicBezTo>
                  <a:cubicBezTo>
                    <a:pt x="953" y="19718"/>
                    <a:pt x="1025" y="19646"/>
                    <a:pt x="1120" y="19587"/>
                  </a:cubicBezTo>
                  <a:cubicBezTo>
                    <a:pt x="1965" y="19063"/>
                    <a:pt x="2763" y="18467"/>
                    <a:pt x="3656" y="18027"/>
                  </a:cubicBezTo>
                  <a:cubicBezTo>
                    <a:pt x="3894" y="17908"/>
                    <a:pt x="4168" y="17836"/>
                    <a:pt x="4406" y="17729"/>
                  </a:cubicBezTo>
                  <a:cubicBezTo>
                    <a:pt x="4942" y="17491"/>
                    <a:pt x="5466" y="17253"/>
                    <a:pt x="6001" y="17015"/>
                  </a:cubicBezTo>
                  <a:cubicBezTo>
                    <a:pt x="6085" y="16967"/>
                    <a:pt x="6192" y="16920"/>
                    <a:pt x="6275" y="16908"/>
                  </a:cubicBezTo>
                  <a:cubicBezTo>
                    <a:pt x="6787" y="16824"/>
                    <a:pt x="7275" y="16658"/>
                    <a:pt x="7752" y="16431"/>
                  </a:cubicBezTo>
                  <a:cubicBezTo>
                    <a:pt x="7942" y="16348"/>
                    <a:pt x="8144" y="16265"/>
                    <a:pt x="8347" y="16289"/>
                  </a:cubicBezTo>
                  <a:cubicBezTo>
                    <a:pt x="8406" y="16289"/>
                    <a:pt x="8478" y="16289"/>
                    <a:pt x="8525" y="16265"/>
                  </a:cubicBezTo>
                  <a:cubicBezTo>
                    <a:pt x="9037" y="16050"/>
                    <a:pt x="9573" y="15967"/>
                    <a:pt x="10085" y="15872"/>
                  </a:cubicBezTo>
                  <a:cubicBezTo>
                    <a:pt x="10180" y="15848"/>
                    <a:pt x="10276" y="15777"/>
                    <a:pt x="10359" y="15729"/>
                  </a:cubicBezTo>
                  <a:cubicBezTo>
                    <a:pt x="10240" y="14657"/>
                    <a:pt x="10133" y="13610"/>
                    <a:pt x="10014" y="12550"/>
                  </a:cubicBezTo>
                  <a:cubicBezTo>
                    <a:pt x="9990" y="12276"/>
                    <a:pt x="9907" y="12026"/>
                    <a:pt x="9871" y="11764"/>
                  </a:cubicBezTo>
                  <a:cubicBezTo>
                    <a:pt x="9740" y="10895"/>
                    <a:pt x="9573" y="10038"/>
                    <a:pt x="9549" y="9157"/>
                  </a:cubicBezTo>
                  <a:cubicBezTo>
                    <a:pt x="9549" y="9002"/>
                    <a:pt x="9538" y="8871"/>
                    <a:pt x="9549" y="8728"/>
                  </a:cubicBezTo>
                  <a:cubicBezTo>
                    <a:pt x="9573" y="8085"/>
                    <a:pt x="9597" y="7442"/>
                    <a:pt x="9597" y="6787"/>
                  </a:cubicBezTo>
                  <a:cubicBezTo>
                    <a:pt x="9597" y="6561"/>
                    <a:pt x="9764" y="6371"/>
                    <a:pt x="9752" y="6192"/>
                  </a:cubicBezTo>
                  <a:cubicBezTo>
                    <a:pt x="9704" y="5775"/>
                    <a:pt x="9942" y="5549"/>
                    <a:pt x="10204" y="5299"/>
                  </a:cubicBezTo>
                  <a:cubicBezTo>
                    <a:pt x="10740" y="4775"/>
                    <a:pt x="11359" y="4335"/>
                    <a:pt x="11978" y="3930"/>
                  </a:cubicBezTo>
                  <a:cubicBezTo>
                    <a:pt x="12490" y="3608"/>
                    <a:pt x="13002" y="3287"/>
                    <a:pt x="13526" y="2989"/>
                  </a:cubicBezTo>
                  <a:cubicBezTo>
                    <a:pt x="13836" y="2811"/>
                    <a:pt x="14157" y="2680"/>
                    <a:pt x="14479" y="2537"/>
                  </a:cubicBezTo>
                  <a:cubicBezTo>
                    <a:pt x="15288" y="2144"/>
                    <a:pt x="16098" y="1787"/>
                    <a:pt x="16955" y="1501"/>
                  </a:cubicBezTo>
                  <a:cubicBezTo>
                    <a:pt x="17741" y="1251"/>
                    <a:pt x="18562" y="1084"/>
                    <a:pt x="19360" y="870"/>
                  </a:cubicBezTo>
                  <a:cubicBezTo>
                    <a:pt x="20110" y="644"/>
                    <a:pt x="20896" y="691"/>
                    <a:pt x="21622" y="465"/>
                  </a:cubicBezTo>
                  <a:cubicBezTo>
                    <a:pt x="22396" y="227"/>
                    <a:pt x="23182" y="239"/>
                    <a:pt x="23980" y="215"/>
                  </a:cubicBezTo>
                  <a:cubicBezTo>
                    <a:pt x="24492" y="191"/>
                    <a:pt x="25004" y="108"/>
                    <a:pt x="25528" y="215"/>
                  </a:cubicBezTo>
                  <a:cubicBezTo>
                    <a:pt x="25623" y="227"/>
                    <a:pt x="25730" y="215"/>
                    <a:pt x="25837" y="179"/>
                  </a:cubicBezTo>
                  <a:cubicBezTo>
                    <a:pt x="26278" y="48"/>
                    <a:pt x="26730" y="48"/>
                    <a:pt x="27194" y="13"/>
                  </a:cubicBezTo>
                  <a:cubicBezTo>
                    <a:pt x="27528" y="1"/>
                    <a:pt x="27802" y="132"/>
                    <a:pt x="28064" y="275"/>
                  </a:cubicBezTo>
                  <a:cubicBezTo>
                    <a:pt x="28171" y="310"/>
                    <a:pt x="28230" y="453"/>
                    <a:pt x="28290" y="548"/>
                  </a:cubicBezTo>
                  <a:cubicBezTo>
                    <a:pt x="28468" y="929"/>
                    <a:pt x="28647" y="1299"/>
                    <a:pt x="28802" y="1680"/>
                  </a:cubicBezTo>
                  <a:cubicBezTo>
                    <a:pt x="29040" y="2275"/>
                    <a:pt x="29254" y="2894"/>
                    <a:pt x="29480" y="3489"/>
                  </a:cubicBezTo>
                  <a:cubicBezTo>
                    <a:pt x="29540" y="3668"/>
                    <a:pt x="29588" y="3847"/>
                    <a:pt x="29659" y="4025"/>
                  </a:cubicBezTo>
                  <a:cubicBezTo>
                    <a:pt x="29992" y="4751"/>
                    <a:pt x="30135" y="5525"/>
                    <a:pt x="30385" y="6263"/>
                  </a:cubicBezTo>
                  <a:cubicBezTo>
                    <a:pt x="30433" y="6406"/>
                    <a:pt x="30481" y="6537"/>
                    <a:pt x="30576" y="6656"/>
                  </a:cubicBezTo>
                  <a:cubicBezTo>
                    <a:pt x="30826" y="7014"/>
                    <a:pt x="31028" y="7383"/>
                    <a:pt x="31195" y="7799"/>
                  </a:cubicBezTo>
                  <a:cubicBezTo>
                    <a:pt x="31421" y="8478"/>
                    <a:pt x="31731" y="9133"/>
                    <a:pt x="32040" y="9847"/>
                  </a:cubicBezTo>
                  <a:close/>
                  <a:moveTo>
                    <a:pt x="751" y="21170"/>
                  </a:moveTo>
                  <a:cubicBezTo>
                    <a:pt x="858" y="21396"/>
                    <a:pt x="1048" y="21575"/>
                    <a:pt x="1239" y="21706"/>
                  </a:cubicBezTo>
                  <a:cubicBezTo>
                    <a:pt x="1537" y="21932"/>
                    <a:pt x="1846" y="22134"/>
                    <a:pt x="2156" y="22325"/>
                  </a:cubicBezTo>
                  <a:cubicBezTo>
                    <a:pt x="2680" y="22623"/>
                    <a:pt x="3215" y="22908"/>
                    <a:pt x="3751" y="23182"/>
                  </a:cubicBezTo>
                  <a:cubicBezTo>
                    <a:pt x="3977" y="23301"/>
                    <a:pt x="4204" y="23420"/>
                    <a:pt x="4442" y="23480"/>
                  </a:cubicBezTo>
                  <a:cubicBezTo>
                    <a:pt x="4989" y="23623"/>
                    <a:pt x="5549" y="23778"/>
                    <a:pt x="6120" y="23861"/>
                  </a:cubicBezTo>
                  <a:cubicBezTo>
                    <a:pt x="6656" y="23956"/>
                    <a:pt x="7156" y="24099"/>
                    <a:pt x="7692" y="24206"/>
                  </a:cubicBezTo>
                  <a:cubicBezTo>
                    <a:pt x="8097" y="24278"/>
                    <a:pt x="8514" y="24337"/>
                    <a:pt x="8918" y="24385"/>
                  </a:cubicBezTo>
                  <a:cubicBezTo>
                    <a:pt x="9085" y="24397"/>
                    <a:pt x="9240" y="24432"/>
                    <a:pt x="9407" y="24456"/>
                  </a:cubicBezTo>
                  <a:cubicBezTo>
                    <a:pt x="10419" y="24611"/>
                    <a:pt x="11371" y="24968"/>
                    <a:pt x="12371" y="25171"/>
                  </a:cubicBezTo>
                  <a:cubicBezTo>
                    <a:pt x="13097" y="25325"/>
                    <a:pt x="13812" y="25540"/>
                    <a:pt x="14514" y="25825"/>
                  </a:cubicBezTo>
                  <a:cubicBezTo>
                    <a:pt x="14991" y="26016"/>
                    <a:pt x="15491" y="26159"/>
                    <a:pt x="16003" y="26254"/>
                  </a:cubicBezTo>
                  <a:cubicBezTo>
                    <a:pt x="16717" y="26409"/>
                    <a:pt x="17431" y="26492"/>
                    <a:pt x="18158" y="26516"/>
                  </a:cubicBezTo>
                  <a:cubicBezTo>
                    <a:pt x="18348" y="26516"/>
                    <a:pt x="18527" y="26552"/>
                    <a:pt x="18705" y="26575"/>
                  </a:cubicBezTo>
                  <a:cubicBezTo>
                    <a:pt x="18848" y="26587"/>
                    <a:pt x="18991" y="26587"/>
                    <a:pt x="19146" y="26575"/>
                  </a:cubicBezTo>
                  <a:cubicBezTo>
                    <a:pt x="19229" y="26575"/>
                    <a:pt x="19301" y="26528"/>
                    <a:pt x="19384" y="26528"/>
                  </a:cubicBezTo>
                  <a:lnTo>
                    <a:pt x="21801" y="26528"/>
                  </a:lnTo>
                  <a:lnTo>
                    <a:pt x="22182" y="26528"/>
                  </a:lnTo>
                  <a:cubicBezTo>
                    <a:pt x="23027" y="26492"/>
                    <a:pt x="23861" y="26254"/>
                    <a:pt x="24694" y="26183"/>
                  </a:cubicBezTo>
                  <a:cubicBezTo>
                    <a:pt x="24873" y="26171"/>
                    <a:pt x="25063" y="26111"/>
                    <a:pt x="25230" y="26040"/>
                  </a:cubicBezTo>
                  <a:cubicBezTo>
                    <a:pt x="25956" y="25754"/>
                    <a:pt x="26730" y="25587"/>
                    <a:pt x="27433" y="25206"/>
                  </a:cubicBezTo>
                  <a:cubicBezTo>
                    <a:pt x="27504" y="25159"/>
                    <a:pt x="27599" y="25159"/>
                    <a:pt x="27671" y="25123"/>
                  </a:cubicBezTo>
                  <a:cubicBezTo>
                    <a:pt x="27814" y="25063"/>
                    <a:pt x="27968" y="24992"/>
                    <a:pt x="28111" y="24921"/>
                  </a:cubicBezTo>
                  <a:cubicBezTo>
                    <a:pt x="28266" y="24849"/>
                    <a:pt x="28397" y="24742"/>
                    <a:pt x="28540" y="24682"/>
                  </a:cubicBezTo>
                  <a:cubicBezTo>
                    <a:pt x="28992" y="24492"/>
                    <a:pt x="29492" y="24385"/>
                    <a:pt x="29873" y="24016"/>
                  </a:cubicBezTo>
                  <a:cubicBezTo>
                    <a:pt x="29885" y="23992"/>
                    <a:pt x="29897" y="23992"/>
                    <a:pt x="29933" y="23980"/>
                  </a:cubicBezTo>
                  <a:cubicBezTo>
                    <a:pt x="30362" y="23873"/>
                    <a:pt x="30707" y="23575"/>
                    <a:pt x="31100" y="23432"/>
                  </a:cubicBezTo>
                  <a:cubicBezTo>
                    <a:pt x="31505" y="23277"/>
                    <a:pt x="31850" y="22980"/>
                    <a:pt x="32219" y="22742"/>
                  </a:cubicBezTo>
                  <a:cubicBezTo>
                    <a:pt x="32314" y="22682"/>
                    <a:pt x="32398" y="22623"/>
                    <a:pt x="32493" y="22587"/>
                  </a:cubicBezTo>
                  <a:cubicBezTo>
                    <a:pt x="33148" y="22254"/>
                    <a:pt x="33814" y="21992"/>
                    <a:pt x="34410" y="21575"/>
                  </a:cubicBezTo>
                  <a:cubicBezTo>
                    <a:pt x="34457" y="21539"/>
                    <a:pt x="34529" y="21527"/>
                    <a:pt x="34588" y="21515"/>
                  </a:cubicBezTo>
                  <a:cubicBezTo>
                    <a:pt x="34910" y="21432"/>
                    <a:pt x="35207" y="21289"/>
                    <a:pt x="35469" y="21051"/>
                  </a:cubicBezTo>
                  <a:cubicBezTo>
                    <a:pt x="35660" y="20872"/>
                    <a:pt x="35898" y="20741"/>
                    <a:pt x="36124" y="20575"/>
                  </a:cubicBezTo>
                  <a:cubicBezTo>
                    <a:pt x="36815" y="20051"/>
                    <a:pt x="37553" y="19563"/>
                    <a:pt x="38160" y="18932"/>
                  </a:cubicBezTo>
                  <a:cubicBezTo>
                    <a:pt x="38446" y="18658"/>
                    <a:pt x="38708" y="18372"/>
                    <a:pt x="39005" y="18122"/>
                  </a:cubicBezTo>
                  <a:cubicBezTo>
                    <a:pt x="39660" y="17539"/>
                    <a:pt x="40232" y="16884"/>
                    <a:pt x="40720" y="16146"/>
                  </a:cubicBezTo>
                  <a:cubicBezTo>
                    <a:pt x="40803" y="16015"/>
                    <a:pt x="40910" y="15884"/>
                    <a:pt x="41030" y="15765"/>
                  </a:cubicBezTo>
                  <a:cubicBezTo>
                    <a:pt x="41589" y="15229"/>
                    <a:pt x="41815" y="14503"/>
                    <a:pt x="42220" y="13872"/>
                  </a:cubicBezTo>
                  <a:cubicBezTo>
                    <a:pt x="42232" y="13848"/>
                    <a:pt x="42256" y="13800"/>
                    <a:pt x="42268" y="13752"/>
                  </a:cubicBezTo>
                  <a:cubicBezTo>
                    <a:pt x="42470" y="13157"/>
                    <a:pt x="42685" y="12574"/>
                    <a:pt x="42875" y="11978"/>
                  </a:cubicBezTo>
                  <a:cubicBezTo>
                    <a:pt x="42923" y="11847"/>
                    <a:pt x="42946" y="11705"/>
                    <a:pt x="42935" y="11550"/>
                  </a:cubicBezTo>
                  <a:cubicBezTo>
                    <a:pt x="42875" y="10978"/>
                    <a:pt x="42649" y="10454"/>
                    <a:pt x="42149" y="10121"/>
                  </a:cubicBezTo>
                  <a:cubicBezTo>
                    <a:pt x="41792" y="9895"/>
                    <a:pt x="41375" y="9704"/>
                    <a:pt x="40946" y="9621"/>
                  </a:cubicBezTo>
                  <a:cubicBezTo>
                    <a:pt x="40387" y="9502"/>
                    <a:pt x="39827" y="9490"/>
                    <a:pt x="39279" y="9466"/>
                  </a:cubicBezTo>
                  <a:cubicBezTo>
                    <a:pt x="38541" y="9454"/>
                    <a:pt x="37815" y="9454"/>
                    <a:pt x="37089" y="9502"/>
                  </a:cubicBezTo>
                  <a:cubicBezTo>
                    <a:pt x="36386" y="9550"/>
                    <a:pt x="35672" y="9621"/>
                    <a:pt x="34969" y="9692"/>
                  </a:cubicBezTo>
                  <a:cubicBezTo>
                    <a:pt x="34648" y="9728"/>
                    <a:pt x="34314" y="9788"/>
                    <a:pt x="33993" y="9847"/>
                  </a:cubicBezTo>
                  <a:cubicBezTo>
                    <a:pt x="33660" y="9895"/>
                    <a:pt x="33338" y="9954"/>
                    <a:pt x="33005" y="10038"/>
                  </a:cubicBezTo>
                  <a:cubicBezTo>
                    <a:pt x="32755" y="10097"/>
                    <a:pt x="32505" y="10193"/>
                    <a:pt x="32219" y="10300"/>
                  </a:cubicBezTo>
                  <a:cubicBezTo>
                    <a:pt x="32195" y="10490"/>
                    <a:pt x="32171" y="10704"/>
                    <a:pt x="32290" y="10895"/>
                  </a:cubicBezTo>
                  <a:cubicBezTo>
                    <a:pt x="32457" y="11169"/>
                    <a:pt x="32374" y="11526"/>
                    <a:pt x="32648" y="11728"/>
                  </a:cubicBezTo>
                  <a:cubicBezTo>
                    <a:pt x="32707" y="11776"/>
                    <a:pt x="32707" y="11943"/>
                    <a:pt x="32695" y="12026"/>
                  </a:cubicBezTo>
                  <a:cubicBezTo>
                    <a:pt x="32636" y="12217"/>
                    <a:pt x="32588" y="12443"/>
                    <a:pt x="32457" y="12598"/>
                  </a:cubicBezTo>
                  <a:cubicBezTo>
                    <a:pt x="31993" y="13169"/>
                    <a:pt x="31445" y="13693"/>
                    <a:pt x="30802" y="14086"/>
                  </a:cubicBezTo>
                  <a:cubicBezTo>
                    <a:pt x="29992" y="14586"/>
                    <a:pt x="29171" y="15074"/>
                    <a:pt x="28349" y="15574"/>
                  </a:cubicBezTo>
                  <a:cubicBezTo>
                    <a:pt x="28087" y="15729"/>
                    <a:pt x="27802" y="15848"/>
                    <a:pt x="27516" y="15991"/>
                  </a:cubicBezTo>
                  <a:cubicBezTo>
                    <a:pt x="27040" y="16205"/>
                    <a:pt x="26552" y="16372"/>
                    <a:pt x="26123" y="16658"/>
                  </a:cubicBezTo>
                  <a:cubicBezTo>
                    <a:pt x="25766" y="16884"/>
                    <a:pt x="25373" y="17015"/>
                    <a:pt x="25016" y="17205"/>
                  </a:cubicBezTo>
                  <a:cubicBezTo>
                    <a:pt x="24337" y="17562"/>
                    <a:pt x="23527" y="17598"/>
                    <a:pt x="22813" y="17872"/>
                  </a:cubicBezTo>
                  <a:cubicBezTo>
                    <a:pt x="22099" y="17908"/>
                    <a:pt x="21444" y="18229"/>
                    <a:pt x="20765" y="18384"/>
                  </a:cubicBezTo>
                  <a:cubicBezTo>
                    <a:pt x="20146" y="18515"/>
                    <a:pt x="19574" y="18741"/>
                    <a:pt x="18932" y="18741"/>
                  </a:cubicBezTo>
                  <a:cubicBezTo>
                    <a:pt x="18515" y="18741"/>
                    <a:pt x="18098" y="18741"/>
                    <a:pt x="17693" y="18801"/>
                  </a:cubicBezTo>
                  <a:cubicBezTo>
                    <a:pt x="17015" y="18908"/>
                    <a:pt x="16324" y="18884"/>
                    <a:pt x="15645" y="18884"/>
                  </a:cubicBezTo>
                  <a:cubicBezTo>
                    <a:pt x="15431" y="18884"/>
                    <a:pt x="15229" y="18765"/>
                    <a:pt x="15026" y="18813"/>
                  </a:cubicBezTo>
                  <a:cubicBezTo>
                    <a:pt x="14514" y="18932"/>
                    <a:pt x="14050" y="18741"/>
                    <a:pt x="13562" y="18634"/>
                  </a:cubicBezTo>
                  <a:cubicBezTo>
                    <a:pt x="12943" y="18515"/>
                    <a:pt x="12347" y="18324"/>
                    <a:pt x="11728" y="18265"/>
                  </a:cubicBezTo>
                  <a:cubicBezTo>
                    <a:pt x="11490" y="18229"/>
                    <a:pt x="11300" y="18134"/>
                    <a:pt x="11133" y="17955"/>
                  </a:cubicBezTo>
                  <a:cubicBezTo>
                    <a:pt x="10883" y="17670"/>
                    <a:pt x="10716" y="17324"/>
                    <a:pt x="10633" y="16955"/>
                  </a:cubicBezTo>
                  <a:cubicBezTo>
                    <a:pt x="10550" y="16681"/>
                    <a:pt x="10478" y="16408"/>
                    <a:pt x="10371" y="16050"/>
                  </a:cubicBezTo>
                  <a:cubicBezTo>
                    <a:pt x="9895" y="16539"/>
                    <a:pt x="9335" y="16658"/>
                    <a:pt x="8776" y="16860"/>
                  </a:cubicBezTo>
                  <a:cubicBezTo>
                    <a:pt x="8335" y="17027"/>
                    <a:pt x="7906" y="17277"/>
                    <a:pt x="7442" y="17372"/>
                  </a:cubicBezTo>
                  <a:cubicBezTo>
                    <a:pt x="6930" y="17479"/>
                    <a:pt x="6490" y="17801"/>
                    <a:pt x="5966" y="17848"/>
                  </a:cubicBezTo>
                  <a:cubicBezTo>
                    <a:pt x="5120" y="18229"/>
                    <a:pt x="4239" y="18563"/>
                    <a:pt x="3442" y="19039"/>
                  </a:cubicBezTo>
                  <a:cubicBezTo>
                    <a:pt x="3239" y="19158"/>
                    <a:pt x="3037" y="19265"/>
                    <a:pt x="2846" y="19360"/>
                  </a:cubicBezTo>
                  <a:cubicBezTo>
                    <a:pt x="2584" y="19515"/>
                    <a:pt x="2382" y="19718"/>
                    <a:pt x="2072" y="19765"/>
                  </a:cubicBezTo>
                  <a:cubicBezTo>
                    <a:pt x="1989" y="19777"/>
                    <a:pt x="1906" y="19837"/>
                    <a:pt x="1858" y="19896"/>
                  </a:cubicBezTo>
                  <a:cubicBezTo>
                    <a:pt x="1656" y="20218"/>
                    <a:pt x="1322" y="20420"/>
                    <a:pt x="1060" y="20658"/>
                  </a:cubicBezTo>
                  <a:cubicBezTo>
                    <a:pt x="941" y="20801"/>
                    <a:pt x="822" y="20944"/>
                    <a:pt x="751" y="21170"/>
                  </a:cubicBezTo>
                  <a:close/>
                  <a:moveTo>
                    <a:pt x="10133" y="7895"/>
                  </a:moveTo>
                  <a:cubicBezTo>
                    <a:pt x="10109" y="8002"/>
                    <a:pt x="10073" y="8038"/>
                    <a:pt x="10073" y="8073"/>
                  </a:cubicBezTo>
                  <a:cubicBezTo>
                    <a:pt x="10109" y="8859"/>
                    <a:pt x="10133" y="9645"/>
                    <a:pt x="10180" y="10443"/>
                  </a:cubicBezTo>
                  <a:cubicBezTo>
                    <a:pt x="10180" y="10538"/>
                    <a:pt x="10216" y="10645"/>
                    <a:pt x="10228" y="10752"/>
                  </a:cubicBezTo>
                  <a:cubicBezTo>
                    <a:pt x="10276" y="10990"/>
                    <a:pt x="10300" y="11240"/>
                    <a:pt x="10347" y="11478"/>
                  </a:cubicBezTo>
                  <a:cubicBezTo>
                    <a:pt x="10430" y="11955"/>
                    <a:pt x="10430" y="12431"/>
                    <a:pt x="10597" y="12895"/>
                  </a:cubicBezTo>
                  <a:cubicBezTo>
                    <a:pt x="10692" y="13157"/>
                    <a:pt x="10835" y="13312"/>
                    <a:pt x="11121" y="13336"/>
                  </a:cubicBezTo>
                  <a:cubicBezTo>
                    <a:pt x="11443" y="13360"/>
                    <a:pt x="11788" y="13383"/>
                    <a:pt x="12121" y="13431"/>
                  </a:cubicBezTo>
                  <a:cubicBezTo>
                    <a:pt x="12502" y="13491"/>
                    <a:pt x="12895" y="13574"/>
                    <a:pt x="13276" y="13633"/>
                  </a:cubicBezTo>
                  <a:cubicBezTo>
                    <a:pt x="13645" y="13681"/>
                    <a:pt x="14026" y="13741"/>
                    <a:pt x="14395" y="13693"/>
                  </a:cubicBezTo>
                  <a:cubicBezTo>
                    <a:pt x="14883" y="13657"/>
                    <a:pt x="15395" y="13657"/>
                    <a:pt x="15884" y="13633"/>
                  </a:cubicBezTo>
                  <a:lnTo>
                    <a:pt x="16372" y="13598"/>
                  </a:lnTo>
                  <a:cubicBezTo>
                    <a:pt x="16586" y="13562"/>
                    <a:pt x="16777" y="13538"/>
                    <a:pt x="16979" y="13502"/>
                  </a:cubicBezTo>
                  <a:cubicBezTo>
                    <a:pt x="17134" y="13491"/>
                    <a:pt x="17265" y="13479"/>
                    <a:pt x="17419" y="13455"/>
                  </a:cubicBezTo>
                  <a:cubicBezTo>
                    <a:pt x="17896" y="13383"/>
                    <a:pt x="18372" y="13324"/>
                    <a:pt x="18824" y="13252"/>
                  </a:cubicBezTo>
                  <a:cubicBezTo>
                    <a:pt x="18943" y="13241"/>
                    <a:pt x="19063" y="13205"/>
                    <a:pt x="19182" y="13181"/>
                  </a:cubicBezTo>
                  <a:cubicBezTo>
                    <a:pt x="19408" y="13121"/>
                    <a:pt x="19610" y="13038"/>
                    <a:pt x="19836" y="12979"/>
                  </a:cubicBezTo>
                  <a:cubicBezTo>
                    <a:pt x="20110" y="12907"/>
                    <a:pt x="20372" y="12883"/>
                    <a:pt x="20622" y="12788"/>
                  </a:cubicBezTo>
                  <a:cubicBezTo>
                    <a:pt x="21444" y="12443"/>
                    <a:pt x="22372" y="12407"/>
                    <a:pt x="23146" y="11931"/>
                  </a:cubicBezTo>
                  <a:cubicBezTo>
                    <a:pt x="23158" y="11907"/>
                    <a:pt x="23182" y="11931"/>
                    <a:pt x="23206" y="11907"/>
                  </a:cubicBezTo>
                  <a:cubicBezTo>
                    <a:pt x="23575" y="11776"/>
                    <a:pt x="23956" y="11669"/>
                    <a:pt x="24301" y="11514"/>
                  </a:cubicBezTo>
                  <a:cubicBezTo>
                    <a:pt x="25028" y="11169"/>
                    <a:pt x="25766" y="10800"/>
                    <a:pt x="26492" y="10454"/>
                  </a:cubicBezTo>
                  <a:cubicBezTo>
                    <a:pt x="26742" y="10335"/>
                    <a:pt x="26968" y="10204"/>
                    <a:pt x="27171" y="10026"/>
                  </a:cubicBezTo>
                  <a:cubicBezTo>
                    <a:pt x="27575" y="9692"/>
                    <a:pt x="27980" y="9371"/>
                    <a:pt x="28397" y="9050"/>
                  </a:cubicBezTo>
                  <a:cubicBezTo>
                    <a:pt x="28540" y="8930"/>
                    <a:pt x="28695" y="8835"/>
                    <a:pt x="28647" y="8609"/>
                  </a:cubicBezTo>
                  <a:cubicBezTo>
                    <a:pt x="28635" y="8538"/>
                    <a:pt x="28730" y="8430"/>
                    <a:pt x="28790" y="8359"/>
                  </a:cubicBezTo>
                  <a:cubicBezTo>
                    <a:pt x="29195" y="7895"/>
                    <a:pt x="29564" y="7406"/>
                    <a:pt x="29933" y="6895"/>
                  </a:cubicBezTo>
                  <a:cubicBezTo>
                    <a:pt x="29719" y="6359"/>
                    <a:pt x="29516" y="5835"/>
                    <a:pt x="29302" y="5323"/>
                  </a:cubicBezTo>
                  <a:cubicBezTo>
                    <a:pt x="29099" y="4799"/>
                    <a:pt x="28969" y="4251"/>
                    <a:pt x="28707" y="3739"/>
                  </a:cubicBezTo>
                  <a:cubicBezTo>
                    <a:pt x="28468" y="3251"/>
                    <a:pt x="28302" y="2704"/>
                    <a:pt x="28028" y="2192"/>
                  </a:cubicBezTo>
                  <a:cubicBezTo>
                    <a:pt x="27861" y="2358"/>
                    <a:pt x="27742" y="2501"/>
                    <a:pt x="27611" y="2620"/>
                  </a:cubicBezTo>
                  <a:cubicBezTo>
                    <a:pt x="27302" y="2918"/>
                    <a:pt x="27016" y="3263"/>
                    <a:pt x="26671" y="3513"/>
                  </a:cubicBezTo>
                  <a:cubicBezTo>
                    <a:pt x="25361" y="4513"/>
                    <a:pt x="23932" y="5335"/>
                    <a:pt x="22432" y="6002"/>
                  </a:cubicBezTo>
                  <a:cubicBezTo>
                    <a:pt x="21075" y="6597"/>
                    <a:pt x="19694" y="7085"/>
                    <a:pt x="18289" y="7549"/>
                  </a:cubicBezTo>
                  <a:cubicBezTo>
                    <a:pt x="17920" y="7668"/>
                    <a:pt x="17550" y="7787"/>
                    <a:pt x="17158" y="7859"/>
                  </a:cubicBezTo>
                  <a:cubicBezTo>
                    <a:pt x="16181" y="8061"/>
                    <a:pt x="15193" y="8192"/>
                    <a:pt x="14217" y="8395"/>
                  </a:cubicBezTo>
                  <a:cubicBezTo>
                    <a:pt x="13609" y="8538"/>
                    <a:pt x="12978" y="8419"/>
                    <a:pt x="12371" y="8561"/>
                  </a:cubicBezTo>
                  <a:cubicBezTo>
                    <a:pt x="12312" y="8573"/>
                    <a:pt x="12252" y="8549"/>
                    <a:pt x="12193" y="8549"/>
                  </a:cubicBezTo>
                  <a:cubicBezTo>
                    <a:pt x="11597" y="8514"/>
                    <a:pt x="11050" y="8371"/>
                    <a:pt x="10538" y="8061"/>
                  </a:cubicBezTo>
                  <a:cubicBezTo>
                    <a:pt x="10466" y="7966"/>
                    <a:pt x="10311" y="7954"/>
                    <a:pt x="10133" y="7895"/>
                  </a:cubicBezTo>
                  <a:close/>
                  <a:moveTo>
                    <a:pt x="10895" y="13752"/>
                  </a:moveTo>
                  <a:cubicBezTo>
                    <a:pt x="10716" y="14253"/>
                    <a:pt x="10788" y="14669"/>
                    <a:pt x="10895" y="15098"/>
                  </a:cubicBezTo>
                  <a:cubicBezTo>
                    <a:pt x="10966" y="15396"/>
                    <a:pt x="11014" y="15705"/>
                    <a:pt x="11073" y="16003"/>
                  </a:cubicBezTo>
                  <a:cubicBezTo>
                    <a:pt x="11181" y="16419"/>
                    <a:pt x="11252" y="16848"/>
                    <a:pt x="11466" y="17241"/>
                  </a:cubicBezTo>
                  <a:cubicBezTo>
                    <a:pt x="11609" y="17539"/>
                    <a:pt x="11835" y="17670"/>
                    <a:pt x="12133" y="17729"/>
                  </a:cubicBezTo>
                  <a:cubicBezTo>
                    <a:pt x="12728" y="17848"/>
                    <a:pt x="13312" y="17967"/>
                    <a:pt x="13907" y="18074"/>
                  </a:cubicBezTo>
                  <a:cubicBezTo>
                    <a:pt x="14181" y="18110"/>
                    <a:pt x="14479" y="18182"/>
                    <a:pt x="14764" y="18194"/>
                  </a:cubicBezTo>
                  <a:cubicBezTo>
                    <a:pt x="15491" y="18217"/>
                    <a:pt x="16229" y="18277"/>
                    <a:pt x="16943" y="18146"/>
                  </a:cubicBezTo>
                  <a:cubicBezTo>
                    <a:pt x="17217" y="18086"/>
                    <a:pt x="17515" y="18098"/>
                    <a:pt x="17800" y="18086"/>
                  </a:cubicBezTo>
                  <a:cubicBezTo>
                    <a:pt x="18693" y="18086"/>
                    <a:pt x="19574" y="17932"/>
                    <a:pt x="20456" y="17729"/>
                  </a:cubicBezTo>
                  <a:cubicBezTo>
                    <a:pt x="20694" y="17670"/>
                    <a:pt x="20944" y="17634"/>
                    <a:pt x="21158" y="17539"/>
                  </a:cubicBezTo>
                  <a:cubicBezTo>
                    <a:pt x="21372" y="17432"/>
                    <a:pt x="21575" y="17372"/>
                    <a:pt x="21813" y="17324"/>
                  </a:cubicBezTo>
                  <a:cubicBezTo>
                    <a:pt x="22087" y="17289"/>
                    <a:pt x="22337" y="17205"/>
                    <a:pt x="22611" y="17146"/>
                  </a:cubicBezTo>
                  <a:lnTo>
                    <a:pt x="24170" y="16741"/>
                  </a:lnTo>
                  <a:cubicBezTo>
                    <a:pt x="24277" y="16717"/>
                    <a:pt x="24373" y="16705"/>
                    <a:pt x="24468" y="16658"/>
                  </a:cubicBezTo>
                  <a:cubicBezTo>
                    <a:pt x="25194" y="16312"/>
                    <a:pt x="25921" y="15955"/>
                    <a:pt x="26659" y="15634"/>
                  </a:cubicBezTo>
                  <a:cubicBezTo>
                    <a:pt x="26956" y="15503"/>
                    <a:pt x="27230" y="15288"/>
                    <a:pt x="27587" y="15336"/>
                  </a:cubicBezTo>
                  <a:cubicBezTo>
                    <a:pt x="27671" y="15348"/>
                    <a:pt x="27742" y="15276"/>
                    <a:pt x="27814" y="15229"/>
                  </a:cubicBezTo>
                  <a:cubicBezTo>
                    <a:pt x="28778" y="14681"/>
                    <a:pt x="29731" y="14086"/>
                    <a:pt x="30671" y="13467"/>
                  </a:cubicBezTo>
                  <a:cubicBezTo>
                    <a:pt x="31088" y="13205"/>
                    <a:pt x="31397" y="12848"/>
                    <a:pt x="31719" y="12490"/>
                  </a:cubicBezTo>
                  <a:cubicBezTo>
                    <a:pt x="31862" y="12324"/>
                    <a:pt x="31909" y="12145"/>
                    <a:pt x="31909" y="11931"/>
                  </a:cubicBezTo>
                  <a:cubicBezTo>
                    <a:pt x="31862" y="11228"/>
                    <a:pt x="31636" y="10585"/>
                    <a:pt x="31385" y="9942"/>
                  </a:cubicBezTo>
                  <a:cubicBezTo>
                    <a:pt x="31278" y="9692"/>
                    <a:pt x="31195" y="9442"/>
                    <a:pt x="31100" y="9192"/>
                  </a:cubicBezTo>
                  <a:cubicBezTo>
                    <a:pt x="30897" y="8621"/>
                    <a:pt x="30612" y="8097"/>
                    <a:pt x="30290" y="7549"/>
                  </a:cubicBezTo>
                  <a:cubicBezTo>
                    <a:pt x="30076" y="7716"/>
                    <a:pt x="29969" y="7895"/>
                    <a:pt x="29909" y="8085"/>
                  </a:cubicBezTo>
                  <a:cubicBezTo>
                    <a:pt x="29659" y="8859"/>
                    <a:pt x="29111" y="9395"/>
                    <a:pt x="28516" y="9871"/>
                  </a:cubicBezTo>
                  <a:cubicBezTo>
                    <a:pt x="27742" y="10466"/>
                    <a:pt x="26968" y="11074"/>
                    <a:pt x="26040" y="11419"/>
                  </a:cubicBezTo>
                  <a:cubicBezTo>
                    <a:pt x="25980" y="11431"/>
                    <a:pt x="25944" y="11478"/>
                    <a:pt x="25885" y="11514"/>
                  </a:cubicBezTo>
                  <a:cubicBezTo>
                    <a:pt x="25194" y="11895"/>
                    <a:pt x="24468" y="12193"/>
                    <a:pt x="23718" y="12467"/>
                  </a:cubicBezTo>
                  <a:cubicBezTo>
                    <a:pt x="23087" y="12705"/>
                    <a:pt x="22432" y="12871"/>
                    <a:pt x="21789" y="13133"/>
                  </a:cubicBezTo>
                  <a:cubicBezTo>
                    <a:pt x="21158" y="13383"/>
                    <a:pt x="20503" y="13491"/>
                    <a:pt x="19884" y="13693"/>
                  </a:cubicBezTo>
                  <a:cubicBezTo>
                    <a:pt x="19539" y="13812"/>
                    <a:pt x="19134" y="13752"/>
                    <a:pt x="18812" y="13955"/>
                  </a:cubicBezTo>
                  <a:cubicBezTo>
                    <a:pt x="18753" y="13991"/>
                    <a:pt x="18646" y="13967"/>
                    <a:pt x="18574" y="13979"/>
                  </a:cubicBezTo>
                  <a:cubicBezTo>
                    <a:pt x="18265" y="14026"/>
                    <a:pt x="17943" y="14038"/>
                    <a:pt x="17646" y="14098"/>
                  </a:cubicBezTo>
                  <a:cubicBezTo>
                    <a:pt x="16562" y="14348"/>
                    <a:pt x="15467" y="14336"/>
                    <a:pt x="14371" y="14288"/>
                  </a:cubicBezTo>
                  <a:cubicBezTo>
                    <a:pt x="13169" y="14288"/>
                    <a:pt x="12026" y="14110"/>
                    <a:pt x="10895" y="13752"/>
                  </a:cubicBezTo>
                  <a:close/>
                  <a:moveTo>
                    <a:pt x="10073" y="6347"/>
                  </a:moveTo>
                  <a:cubicBezTo>
                    <a:pt x="10157" y="6514"/>
                    <a:pt x="10192" y="6692"/>
                    <a:pt x="10311" y="6787"/>
                  </a:cubicBezTo>
                  <a:cubicBezTo>
                    <a:pt x="10847" y="7287"/>
                    <a:pt x="11490" y="7561"/>
                    <a:pt x="12205" y="7609"/>
                  </a:cubicBezTo>
                  <a:cubicBezTo>
                    <a:pt x="12788" y="7645"/>
                    <a:pt x="13371" y="7680"/>
                    <a:pt x="13943" y="7621"/>
                  </a:cubicBezTo>
                  <a:cubicBezTo>
                    <a:pt x="14443" y="7585"/>
                    <a:pt x="14943" y="7526"/>
                    <a:pt x="15431" y="7442"/>
                  </a:cubicBezTo>
                  <a:cubicBezTo>
                    <a:pt x="15931" y="7371"/>
                    <a:pt x="16407" y="7240"/>
                    <a:pt x="16907" y="7180"/>
                  </a:cubicBezTo>
                  <a:cubicBezTo>
                    <a:pt x="17574" y="7109"/>
                    <a:pt x="18170" y="6764"/>
                    <a:pt x="18848" y="6716"/>
                  </a:cubicBezTo>
                  <a:cubicBezTo>
                    <a:pt x="18884" y="6716"/>
                    <a:pt x="18920" y="6692"/>
                    <a:pt x="18967" y="6668"/>
                  </a:cubicBezTo>
                  <a:cubicBezTo>
                    <a:pt x="19503" y="6490"/>
                    <a:pt x="20015" y="6311"/>
                    <a:pt x="20551" y="6121"/>
                  </a:cubicBezTo>
                  <a:cubicBezTo>
                    <a:pt x="21182" y="5894"/>
                    <a:pt x="21801" y="5656"/>
                    <a:pt x="22420" y="5406"/>
                  </a:cubicBezTo>
                  <a:cubicBezTo>
                    <a:pt x="22896" y="5216"/>
                    <a:pt x="23373" y="4990"/>
                    <a:pt x="23813" y="4739"/>
                  </a:cubicBezTo>
                  <a:cubicBezTo>
                    <a:pt x="24397" y="4430"/>
                    <a:pt x="25004" y="4156"/>
                    <a:pt x="25540" y="3751"/>
                  </a:cubicBezTo>
                  <a:cubicBezTo>
                    <a:pt x="26028" y="3382"/>
                    <a:pt x="26552" y="3025"/>
                    <a:pt x="27040" y="2644"/>
                  </a:cubicBezTo>
                  <a:cubicBezTo>
                    <a:pt x="27421" y="2346"/>
                    <a:pt x="27718" y="1953"/>
                    <a:pt x="27873" y="1525"/>
                  </a:cubicBezTo>
                  <a:cubicBezTo>
                    <a:pt x="27837" y="1430"/>
                    <a:pt x="27802" y="1370"/>
                    <a:pt x="27778" y="1334"/>
                  </a:cubicBezTo>
                  <a:cubicBezTo>
                    <a:pt x="27599" y="977"/>
                    <a:pt x="27314" y="822"/>
                    <a:pt x="26921" y="822"/>
                  </a:cubicBezTo>
                  <a:cubicBezTo>
                    <a:pt x="26671" y="822"/>
                    <a:pt x="26421" y="834"/>
                    <a:pt x="26182" y="775"/>
                  </a:cubicBezTo>
                  <a:cubicBezTo>
                    <a:pt x="25647" y="656"/>
                    <a:pt x="25111" y="656"/>
                    <a:pt x="24575" y="703"/>
                  </a:cubicBezTo>
                  <a:cubicBezTo>
                    <a:pt x="23992" y="751"/>
                    <a:pt x="23408" y="751"/>
                    <a:pt x="22837" y="834"/>
                  </a:cubicBezTo>
                  <a:cubicBezTo>
                    <a:pt x="22337" y="918"/>
                    <a:pt x="21849" y="1013"/>
                    <a:pt x="21360" y="1049"/>
                  </a:cubicBezTo>
                  <a:cubicBezTo>
                    <a:pt x="21170" y="1060"/>
                    <a:pt x="20991" y="1060"/>
                    <a:pt x="20813" y="1108"/>
                  </a:cubicBezTo>
                  <a:cubicBezTo>
                    <a:pt x="19920" y="1299"/>
                    <a:pt x="19027" y="1513"/>
                    <a:pt x="18134" y="1703"/>
                  </a:cubicBezTo>
                  <a:cubicBezTo>
                    <a:pt x="17991" y="1727"/>
                    <a:pt x="17848" y="1787"/>
                    <a:pt x="17717" y="1834"/>
                  </a:cubicBezTo>
                  <a:cubicBezTo>
                    <a:pt x="17455" y="1930"/>
                    <a:pt x="17205" y="2013"/>
                    <a:pt x="16943" y="2084"/>
                  </a:cubicBezTo>
                  <a:cubicBezTo>
                    <a:pt x="16229" y="2299"/>
                    <a:pt x="15526" y="2584"/>
                    <a:pt x="14860" y="2918"/>
                  </a:cubicBezTo>
                  <a:cubicBezTo>
                    <a:pt x="14181" y="3275"/>
                    <a:pt x="13490" y="3620"/>
                    <a:pt x="12859" y="4049"/>
                  </a:cubicBezTo>
                  <a:cubicBezTo>
                    <a:pt x="12062" y="4609"/>
                    <a:pt x="11240" y="5120"/>
                    <a:pt x="10430" y="5644"/>
                  </a:cubicBezTo>
                  <a:cubicBezTo>
                    <a:pt x="10371" y="6049"/>
                    <a:pt x="10371" y="6049"/>
                    <a:pt x="10073" y="6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5"/>
          <p:cNvGrpSpPr/>
          <p:nvPr/>
        </p:nvGrpSpPr>
        <p:grpSpPr>
          <a:xfrm flipH="1">
            <a:off x="3081585" y="4286915"/>
            <a:ext cx="1333192" cy="567470"/>
            <a:chOff x="3303505" y="4211144"/>
            <a:chExt cx="1250649" cy="532336"/>
          </a:xfrm>
        </p:grpSpPr>
        <p:sp>
          <p:nvSpPr>
            <p:cNvPr id="124" name="Google Shape;124;p15"/>
            <p:cNvSpPr/>
            <p:nvPr/>
          </p:nvSpPr>
          <p:spPr>
            <a:xfrm>
              <a:off x="3684913" y="4272963"/>
              <a:ext cx="61888" cy="61888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084" y="180"/>
                  </a:moveTo>
                  <a:cubicBezTo>
                    <a:pt x="941" y="334"/>
                    <a:pt x="727" y="453"/>
                    <a:pt x="655" y="680"/>
                  </a:cubicBezTo>
                  <a:cubicBezTo>
                    <a:pt x="608" y="811"/>
                    <a:pt x="500" y="918"/>
                    <a:pt x="370" y="977"/>
                  </a:cubicBezTo>
                  <a:cubicBezTo>
                    <a:pt x="203" y="1049"/>
                    <a:pt x="108" y="1192"/>
                    <a:pt x="12" y="1323"/>
                  </a:cubicBezTo>
                  <a:cubicBezTo>
                    <a:pt x="24" y="1489"/>
                    <a:pt x="0" y="1644"/>
                    <a:pt x="131" y="1787"/>
                  </a:cubicBezTo>
                  <a:cubicBezTo>
                    <a:pt x="489" y="1692"/>
                    <a:pt x="834" y="1608"/>
                    <a:pt x="1084" y="1334"/>
                  </a:cubicBezTo>
                  <a:cubicBezTo>
                    <a:pt x="1215" y="1203"/>
                    <a:pt x="1322" y="1049"/>
                    <a:pt x="1453" y="918"/>
                  </a:cubicBezTo>
                  <a:cubicBezTo>
                    <a:pt x="1691" y="668"/>
                    <a:pt x="1786" y="382"/>
                    <a:pt x="1572" y="37"/>
                  </a:cubicBezTo>
                  <a:cubicBezTo>
                    <a:pt x="1370" y="1"/>
                    <a:pt x="1203" y="37"/>
                    <a:pt x="1084" y="180"/>
                  </a:cubicBezTo>
                  <a:close/>
                </a:path>
              </a:pathLst>
            </a:custGeom>
            <a:solidFill>
              <a:srgbClr val="0B2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325774" y="4363701"/>
              <a:ext cx="359589" cy="310099"/>
            </a:xfrm>
            <a:custGeom>
              <a:avLst/>
              <a:gdLst/>
              <a:ahLst/>
              <a:cxnLst/>
              <a:rect l="l" t="t" r="r" b="b"/>
              <a:pathLst>
                <a:path w="10383" h="8954" extrusionOk="0">
                  <a:moveTo>
                    <a:pt x="3322" y="0"/>
                  </a:moveTo>
                  <a:cubicBezTo>
                    <a:pt x="4310" y="72"/>
                    <a:pt x="5251" y="84"/>
                    <a:pt x="6156" y="381"/>
                  </a:cubicBezTo>
                  <a:cubicBezTo>
                    <a:pt x="6620" y="536"/>
                    <a:pt x="7096" y="655"/>
                    <a:pt x="7561" y="810"/>
                  </a:cubicBezTo>
                  <a:cubicBezTo>
                    <a:pt x="8180" y="1024"/>
                    <a:pt x="8775" y="1286"/>
                    <a:pt x="9239" y="1786"/>
                  </a:cubicBezTo>
                  <a:cubicBezTo>
                    <a:pt x="9477" y="2036"/>
                    <a:pt x="9727" y="2263"/>
                    <a:pt x="9930" y="2572"/>
                  </a:cubicBezTo>
                  <a:cubicBezTo>
                    <a:pt x="10180" y="2989"/>
                    <a:pt x="10311" y="3429"/>
                    <a:pt x="10359" y="3894"/>
                  </a:cubicBezTo>
                  <a:cubicBezTo>
                    <a:pt x="10382" y="4227"/>
                    <a:pt x="10382" y="4549"/>
                    <a:pt x="10382" y="4882"/>
                  </a:cubicBezTo>
                  <a:cubicBezTo>
                    <a:pt x="10359" y="5441"/>
                    <a:pt x="10144" y="5953"/>
                    <a:pt x="9787" y="6382"/>
                  </a:cubicBezTo>
                  <a:cubicBezTo>
                    <a:pt x="9644" y="6561"/>
                    <a:pt x="9525" y="6751"/>
                    <a:pt x="9370" y="6918"/>
                  </a:cubicBezTo>
                  <a:cubicBezTo>
                    <a:pt x="8870" y="7466"/>
                    <a:pt x="8275" y="7882"/>
                    <a:pt x="7692" y="8347"/>
                  </a:cubicBezTo>
                  <a:cubicBezTo>
                    <a:pt x="7644" y="8394"/>
                    <a:pt x="7584" y="8406"/>
                    <a:pt x="7525" y="8430"/>
                  </a:cubicBezTo>
                  <a:cubicBezTo>
                    <a:pt x="6215" y="8847"/>
                    <a:pt x="4882" y="8954"/>
                    <a:pt x="3536" y="8609"/>
                  </a:cubicBezTo>
                  <a:cubicBezTo>
                    <a:pt x="3298" y="8549"/>
                    <a:pt x="3060" y="8478"/>
                    <a:pt x="2822" y="8454"/>
                  </a:cubicBezTo>
                  <a:cubicBezTo>
                    <a:pt x="2227" y="8394"/>
                    <a:pt x="1774" y="8049"/>
                    <a:pt x="1310" y="7716"/>
                  </a:cubicBezTo>
                  <a:cubicBezTo>
                    <a:pt x="1155" y="7620"/>
                    <a:pt x="1024" y="7477"/>
                    <a:pt x="917" y="7335"/>
                  </a:cubicBezTo>
                  <a:cubicBezTo>
                    <a:pt x="726" y="7061"/>
                    <a:pt x="560" y="6787"/>
                    <a:pt x="405" y="6513"/>
                  </a:cubicBezTo>
                  <a:cubicBezTo>
                    <a:pt x="381" y="6489"/>
                    <a:pt x="357" y="6442"/>
                    <a:pt x="357" y="6406"/>
                  </a:cubicBezTo>
                  <a:cubicBezTo>
                    <a:pt x="286" y="5692"/>
                    <a:pt x="0" y="5025"/>
                    <a:pt x="72" y="4287"/>
                  </a:cubicBezTo>
                  <a:cubicBezTo>
                    <a:pt x="119" y="3787"/>
                    <a:pt x="143" y="3298"/>
                    <a:pt x="179" y="2810"/>
                  </a:cubicBezTo>
                  <a:cubicBezTo>
                    <a:pt x="179" y="2739"/>
                    <a:pt x="226" y="2655"/>
                    <a:pt x="250" y="2584"/>
                  </a:cubicBezTo>
                  <a:cubicBezTo>
                    <a:pt x="357" y="2298"/>
                    <a:pt x="441" y="2001"/>
                    <a:pt x="548" y="1727"/>
                  </a:cubicBezTo>
                  <a:cubicBezTo>
                    <a:pt x="619" y="1524"/>
                    <a:pt x="679" y="1334"/>
                    <a:pt x="798" y="1167"/>
                  </a:cubicBezTo>
                  <a:cubicBezTo>
                    <a:pt x="1024" y="858"/>
                    <a:pt x="1381" y="655"/>
                    <a:pt x="1572" y="310"/>
                  </a:cubicBezTo>
                  <a:cubicBezTo>
                    <a:pt x="1619" y="215"/>
                    <a:pt x="1786" y="179"/>
                    <a:pt x="1905" y="155"/>
                  </a:cubicBezTo>
                  <a:cubicBezTo>
                    <a:pt x="2381" y="96"/>
                    <a:pt x="2869" y="36"/>
                    <a:pt x="3322" y="0"/>
                  </a:cubicBezTo>
                  <a:close/>
                  <a:moveTo>
                    <a:pt x="1179" y="4703"/>
                  </a:moveTo>
                  <a:cubicBezTo>
                    <a:pt x="1191" y="5025"/>
                    <a:pt x="1179" y="5382"/>
                    <a:pt x="1250" y="5727"/>
                  </a:cubicBezTo>
                  <a:cubicBezTo>
                    <a:pt x="1369" y="6275"/>
                    <a:pt x="1572" y="6811"/>
                    <a:pt x="2143" y="7049"/>
                  </a:cubicBezTo>
                  <a:cubicBezTo>
                    <a:pt x="2739" y="7299"/>
                    <a:pt x="3346" y="7573"/>
                    <a:pt x="4001" y="7644"/>
                  </a:cubicBezTo>
                  <a:cubicBezTo>
                    <a:pt x="4334" y="7680"/>
                    <a:pt x="4644" y="7763"/>
                    <a:pt x="4965" y="7775"/>
                  </a:cubicBezTo>
                  <a:cubicBezTo>
                    <a:pt x="5441" y="7799"/>
                    <a:pt x="5906" y="7763"/>
                    <a:pt x="6358" y="7573"/>
                  </a:cubicBezTo>
                  <a:cubicBezTo>
                    <a:pt x="6739" y="7394"/>
                    <a:pt x="7156" y="7263"/>
                    <a:pt x="7549" y="7061"/>
                  </a:cubicBezTo>
                  <a:cubicBezTo>
                    <a:pt x="7775" y="6942"/>
                    <a:pt x="8037" y="6811"/>
                    <a:pt x="8180" y="6620"/>
                  </a:cubicBezTo>
                  <a:cubicBezTo>
                    <a:pt x="8596" y="6084"/>
                    <a:pt x="8894" y="5477"/>
                    <a:pt x="8882" y="4763"/>
                  </a:cubicBezTo>
                  <a:cubicBezTo>
                    <a:pt x="8870" y="4429"/>
                    <a:pt x="8835" y="4108"/>
                    <a:pt x="8763" y="3787"/>
                  </a:cubicBezTo>
                  <a:cubicBezTo>
                    <a:pt x="8692" y="3477"/>
                    <a:pt x="8549" y="3179"/>
                    <a:pt x="8323" y="2929"/>
                  </a:cubicBezTo>
                  <a:cubicBezTo>
                    <a:pt x="7763" y="2358"/>
                    <a:pt x="7084" y="2060"/>
                    <a:pt x="6322" y="1917"/>
                  </a:cubicBezTo>
                  <a:cubicBezTo>
                    <a:pt x="5513" y="1762"/>
                    <a:pt x="4715" y="1667"/>
                    <a:pt x="3893" y="1572"/>
                  </a:cubicBezTo>
                  <a:cubicBezTo>
                    <a:pt x="3453" y="1524"/>
                    <a:pt x="3000" y="1548"/>
                    <a:pt x="2548" y="1548"/>
                  </a:cubicBezTo>
                  <a:cubicBezTo>
                    <a:pt x="2381" y="1548"/>
                    <a:pt x="2262" y="1608"/>
                    <a:pt x="2167" y="1727"/>
                  </a:cubicBezTo>
                  <a:cubicBezTo>
                    <a:pt x="1810" y="2155"/>
                    <a:pt x="1488" y="2596"/>
                    <a:pt x="1393" y="3167"/>
                  </a:cubicBezTo>
                  <a:cubicBezTo>
                    <a:pt x="1322" y="3667"/>
                    <a:pt x="1262" y="4179"/>
                    <a:pt x="1179" y="47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873764" y="4413571"/>
              <a:ext cx="359174" cy="311381"/>
            </a:xfrm>
            <a:custGeom>
              <a:avLst/>
              <a:gdLst/>
              <a:ahLst/>
              <a:cxnLst/>
              <a:rect l="l" t="t" r="r" b="b"/>
              <a:pathLst>
                <a:path w="10371" h="8991" extrusionOk="0">
                  <a:moveTo>
                    <a:pt x="24" y="4335"/>
                  </a:moveTo>
                  <a:cubicBezTo>
                    <a:pt x="60" y="3823"/>
                    <a:pt x="84" y="3335"/>
                    <a:pt x="143" y="2858"/>
                  </a:cubicBezTo>
                  <a:cubicBezTo>
                    <a:pt x="155" y="2728"/>
                    <a:pt x="227" y="2585"/>
                    <a:pt x="322" y="2466"/>
                  </a:cubicBezTo>
                  <a:cubicBezTo>
                    <a:pt x="441" y="2311"/>
                    <a:pt x="548" y="2144"/>
                    <a:pt x="512" y="1918"/>
                  </a:cubicBezTo>
                  <a:cubicBezTo>
                    <a:pt x="489" y="1549"/>
                    <a:pt x="679" y="1251"/>
                    <a:pt x="929" y="989"/>
                  </a:cubicBezTo>
                  <a:cubicBezTo>
                    <a:pt x="1060" y="858"/>
                    <a:pt x="1239" y="751"/>
                    <a:pt x="1322" y="608"/>
                  </a:cubicBezTo>
                  <a:cubicBezTo>
                    <a:pt x="1501" y="251"/>
                    <a:pt x="1775" y="180"/>
                    <a:pt x="2120" y="144"/>
                  </a:cubicBezTo>
                  <a:cubicBezTo>
                    <a:pt x="2894" y="61"/>
                    <a:pt x="3668" y="1"/>
                    <a:pt x="4453" y="132"/>
                  </a:cubicBezTo>
                  <a:cubicBezTo>
                    <a:pt x="4894" y="203"/>
                    <a:pt x="5311" y="251"/>
                    <a:pt x="5739" y="311"/>
                  </a:cubicBezTo>
                  <a:cubicBezTo>
                    <a:pt x="5918" y="334"/>
                    <a:pt x="6096" y="382"/>
                    <a:pt x="6275" y="453"/>
                  </a:cubicBezTo>
                  <a:cubicBezTo>
                    <a:pt x="6656" y="620"/>
                    <a:pt x="7049" y="727"/>
                    <a:pt x="7454" y="811"/>
                  </a:cubicBezTo>
                  <a:cubicBezTo>
                    <a:pt x="7668" y="858"/>
                    <a:pt x="7882" y="918"/>
                    <a:pt x="7990" y="1156"/>
                  </a:cubicBezTo>
                  <a:cubicBezTo>
                    <a:pt x="8025" y="1263"/>
                    <a:pt x="8144" y="1334"/>
                    <a:pt x="8252" y="1394"/>
                  </a:cubicBezTo>
                  <a:cubicBezTo>
                    <a:pt x="8966" y="1751"/>
                    <a:pt x="9537" y="2263"/>
                    <a:pt x="9978" y="2930"/>
                  </a:cubicBezTo>
                  <a:cubicBezTo>
                    <a:pt x="10168" y="3216"/>
                    <a:pt x="10287" y="3513"/>
                    <a:pt x="10323" y="3835"/>
                  </a:cubicBezTo>
                  <a:cubicBezTo>
                    <a:pt x="10347" y="4204"/>
                    <a:pt x="10371" y="4585"/>
                    <a:pt x="10347" y="4942"/>
                  </a:cubicBezTo>
                  <a:cubicBezTo>
                    <a:pt x="10323" y="5490"/>
                    <a:pt x="10109" y="5966"/>
                    <a:pt x="9752" y="6383"/>
                  </a:cubicBezTo>
                  <a:cubicBezTo>
                    <a:pt x="9597" y="6585"/>
                    <a:pt x="9442" y="6799"/>
                    <a:pt x="9264" y="7002"/>
                  </a:cubicBezTo>
                  <a:cubicBezTo>
                    <a:pt x="8799" y="7526"/>
                    <a:pt x="8228" y="7919"/>
                    <a:pt x="7668" y="8359"/>
                  </a:cubicBezTo>
                  <a:cubicBezTo>
                    <a:pt x="7597" y="8419"/>
                    <a:pt x="7490" y="8454"/>
                    <a:pt x="7406" y="8478"/>
                  </a:cubicBezTo>
                  <a:cubicBezTo>
                    <a:pt x="6085" y="8895"/>
                    <a:pt x="4751" y="8990"/>
                    <a:pt x="3418" y="8597"/>
                  </a:cubicBezTo>
                  <a:cubicBezTo>
                    <a:pt x="3203" y="8538"/>
                    <a:pt x="2989" y="8478"/>
                    <a:pt x="2763" y="8466"/>
                  </a:cubicBezTo>
                  <a:cubicBezTo>
                    <a:pt x="2167" y="8407"/>
                    <a:pt x="1703" y="8050"/>
                    <a:pt x="1239" y="7740"/>
                  </a:cubicBezTo>
                  <a:cubicBezTo>
                    <a:pt x="1108" y="7645"/>
                    <a:pt x="989" y="7514"/>
                    <a:pt x="905" y="7395"/>
                  </a:cubicBezTo>
                  <a:cubicBezTo>
                    <a:pt x="703" y="7109"/>
                    <a:pt x="524" y="6811"/>
                    <a:pt x="346" y="6502"/>
                  </a:cubicBezTo>
                  <a:cubicBezTo>
                    <a:pt x="310" y="6442"/>
                    <a:pt x="310" y="6347"/>
                    <a:pt x="286" y="6264"/>
                  </a:cubicBezTo>
                  <a:cubicBezTo>
                    <a:pt x="251" y="6037"/>
                    <a:pt x="227" y="5811"/>
                    <a:pt x="155" y="5597"/>
                  </a:cubicBezTo>
                  <a:cubicBezTo>
                    <a:pt x="0" y="5180"/>
                    <a:pt x="24" y="4763"/>
                    <a:pt x="24" y="4335"/>
                  </a:cubicBezTo>
                  <a:close/>
                  <a:moveTo>
                    <a:pt x="1132" y="4906"/>
                  </a:moveTo>
                  <a:cubicBezTo>
                    <a:pt x="1155" y="5240"/>
                    <a:pt x="1143" y="5502"/>
                    <a:pt x="1215" y="5764"/>
                  </a:cubicBezTo>
                  <a:cubicBezTo>
                    <a:pt x="1382" y="6418"/>
                    <a:pt x="1679" y="6966"/>
                    <a:pt x="2394" y="7216"/>
                  </a:cubicBezTo>
                  <a:cubicBezTo>
                    <a:pt x="3227" y="7526"/>
                    <a:pt x="4072" y="7728"/>
                    <a:pt x="4953" y="7800"/>
                  </a:cubicBezTo>
                  <a:cubicBezTo>
                    <a:pt x="5418" y="7823"/>
                    <a:pt x="5894" y="7788"/>
                    <a:pt x="6335" y="7585"/>
                  </a:cubicBezTo>
                  <a:cubicBezTo>
                    <a:pt x="6716" y="7407"/>
                    <a:pt x="7144" y="7276"/>
                    <a:pt x="7525" y="7085"/>
                  </a:cubicBezTo>
                  <a:cubicBezTo>
                    <a:pt x="7799" y="6954"/>
                    <a:pt x="8073" y="6799"/>
                    <a:pt x="8228" y="6514"/>
                  </a:cubicBezTo>
                  <a:cubicBezTo>
                    <a:pt x="8371" y="6264"/>
                    <a:pt x="8513" y="6026"/>
                    <a:pt x="8644" y="5764"/>
                  </a:cubicBezTo>
                  <a:cubicBezTo>
                    <a:pt x="9002" y="5025"/>
                    <a:pt x="8906" y="4252"/>
                    <a:pt x="8633" y="3561"/>
                  </a:cubicBezTo>
                  <a:cubicBezTo>
                    <a:pt x="8359" y="2858"/>
                    <a:pt x="7859" y="2323"/>
                    <a:pt x="7049" y="2156"/>
                  </a:cubicBezTo>
                  <a:cubicBezTo>
                    <a:pt x="6799" y="2108"/>
                    <a:pt x="6549" y="1966"/>
                    <a:pt x="6287" y="1918"/>
                  </a:cubicBezTo>
                  <a:cubicBezTo>
                    <a:pt x="5489" y="1787"/>
                    <a:pt x="4680" y="1668"/>
                    <a:pt x="3870" y="1573"/>
                  </a:cubicBezTo>
                  <a:cubicBezTo>
                    <a:pt x="3418" y="1537"/>
                    <a:pt x="2977" y="1549"/>
                    <a:pt x="2513" y="1537"/>
                  </a:cubicBezTo>
                  <a:cubicBezTo>
                    <a:pt x="2358" y="1537"/>
                    <a:pt x="2227" y="1596"/>
                    <a:pt x="2144" y="1715"/>
                  </a:cubicBezTo>
                  <a:cubicBezTo>
                    <a:pt x="1786" y="2144"/>
                    <a:pt x="1453" y="2585"/>
                    <a:pt x="1370" y="3156"/>
                  </a:cubicBezTo>
                  <a:cubicBezTo>
                    <a:pt x="1274" y="3775"/>
                    <a:pt x="1203" y="4371"/>
                    <a:pt x="1132" y="4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481205" y="4227214"/>
              <a:ext cx="363745" cy="137768"/>
            </a:xfrm>
            <a:custGeom>
              <a:avLst/>
              <a:gdLst/>
              <a:ahLst/>
              <a:cxnLst/>
              <a:rect l="l" t="t" r="r" b="b"/>
              <a:pathLst>
                <a:path w="10503" h="3978" extrusionOk="0">
                  <a:moveTo>
                    <a:pt x="9788" y="2953"/>
                  </a:moveTo>
                  <a:cubicBezTo>
                    <a:pt x="9645" y="2810"/>
                    <a:pt x="9490" y="2655"/>
                    <a:pt x="9335" y="2489"/>
                  </a:cubicBezTo>
                  <a:cubicBezTo>
                    <a:pt x="8919" y="1989"/>
                    <a:pt x="8359" y="1929"/>
                    <a:pt x="7776" y="2048"/>
                  </a:cubicBezTo>
                  <a:cubicBezTo>
                    <a:pt x="7371" y="2132"/>
                    <a:pt x="6990" y="2274"/>
                    <a:pt x="6597" y="2382"/>
                  </a:cubicBezTo>
                  <a:cubicBezTo>
                    <a:pt x="5942" y="2608"/>
                    <a:pt x="5275" y="2822"/>
                    <a:pt x="4632" y="3072"/>
                  </a:cubicBezTo>
                  <a:cubicBezTo>
                    <a:pt x="3989" y="3322"/>
                    <a:pt x="3358" y="3620"/>
                    <a:pt x="2715" y="3894"/>
                  </a:cubicBezTo>
                  <a:cubicBezTo>
                    <a:pt x="2608" y="3929"/>
                    <a:pt x="2477" y="3977"/>
                    <a:pt x="2370" y="3965"/>
                  </a:cubicBezTo>
                  <a:cubicBezTo>
                    <a:pt x="1727" y="3858"/>
                    <a:pt x="1072" y="3739"/>
                    <a:pt x="417" y="3703"/>
                  </a:cubicBezTo>
                  <a:cubicBezTo>
                    <a:pt x="298" y="3703"/>
                    <a:pt x="191" y="3620"/>
                    <a:pt x="1" y="3548"/>
                  </a:cubicBezTo>
                  <a:cubicBezTo>
                    <a:pt x="560" y="3406"/>
                    <a:pt x="953" y="3203"/>
                    <a:pt x="1370" y="2953"/>
                  </a:cubicBezTo>
                  <a:cubicBezTo>
                    <a:pt x="1775" y="2715"/>
                    <a:pt x="2191" y="2489"/>
                    <a:pt x="2608" y="2286"/>
                  </a:cubicBezTo>
                  <a:cubicBezTo>
                    <a:pt x="3084" y="2048"/>
                    <a:pt x="3585" y="1893"/>
                    <a:pt x="4085" y="1691"/>
                  </a:cubicBezTo>
                  <a:cubicBezTo>
                    <a:pt x="4573" y="1501"/>
                    <a:pt x="5061" y="1274"/>
                    <a:pt x="5561" y="1084"/>
                  </a:cubicBezTo>
                  <a:cubicBezTo>
                    <a:pt x="6001" y="917"/>
                    <a:pt x="6454" y="762"/>
                    <a:pt x="6894" y="619"/>
                  </a:cubicBezTo>
                  <a:cubicBezTo>
                    <a:pt x="7228" y="512"/>
                    <a:pt x="7585" y="453"/>
                    <a:pt x="7895" y="298"/>
                  </a:cubicBezTo>
                  <a:cubicBezTo>
                    <a:pt x="8538" y="0"/>
                    <a:pt x="9442" y="298"/>
                    <a:pt x="9811" y="870"/>
                  </a:cubicBezTo>
                  <a:cubicBezTo>
                    <a:pt x="9871" y="977"/>
                    <a:pt x="9966" y="1060"/>
                    <a:pt x="10050" y="1155"/>
                  </a:cubicBezTo>
                  <a:cubicBezTo>
                    <a:pt x="10502" y="1608"/>
                    <a:pt x="10466" y="2143"/>
                    <a:pt x="10323" y="2703"/>
                  </a:cubicBezTo>
                  <a:cubicBezTo>
                    <a:pt x="10228" y="2941"/>
                    <a:pt x="10002" y="2941"/>
                    <a:pt x="9788" y="2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4218080" y="4374818"/>
              <a:ext cx="320004" cy="144764"/>
            </a:xfrm>
            <a:custGeom>
              <a:avLst/>
              <a:gdLst/>
              <a:ahLst/>
              <a:cxnLst/>
              <a:rect l="l" t="t" r="r" b="b"/>
              <a:pathLst>
                <a:path w="9240" h="4180" extrusionOk="0">
                  <a:moveTo>
                    <a:pt x="905" y="4180"/>
                  </a:moveTo>
                  <a:cubicBezTo>
                    <a:pt x="596" y="3775"/>
                    <a:pt x="155" y="3513"/>
                    <a:pt x="0" y="2989"/>
                  </a:cubicBezTo>
                  <a:cubicBezTo>
                    <a:pt x="84" y="2930"/>
                    <a:pt x="155" y="2858"/>
                    <a:pt x="262" y="2799"/>
                  </a:cubicBezTo>
                  <a:cubicBezTo>
                    <a:pt x="369" y="2739"/>
                    <a:pt x="500" y="2727"/>
                    <a:pt x="607" y="2668"/>
                  </a:cubicBezTo>
                  <a:cubicBezTo>
                    <a:pt x="1405" y="2156"/>
                    <a:pt x="2322" y="1906"/>
                    <a:pt x="3167" y="1501"/>
                  </a:cubicBezTo>
                  <a:cubicBezTo>
                    <a:pt x="4310" y="965"/>
                    <a:pt x="5537" y="632"/>
                    <a:pt x="6739" y="215"/>
                  </a:cubicBezTo>
                  <a:cubicBezTo>
                    <a:pt x="7334" y="1"/>
                    <a:pt x="8168" y="239"/>
                    <a:pt x="8537" y="787"/>
                  </a:cubicBezTo>
                  <a:cubicBezTo>
                    <a:pt x="8608" y="894"/>
                    <a:pt x="8668" y="1001"/>
                    <a:pt x="8763" y="1072"/>
                  </a:cubicBezTo>
                  <a:cubicBezTo>
                    <a:pt x="9120" y="1441"/>
                    <a:pt x="9239" y="1882"/>
                    <a:pt x="9097" y="2370"/>
                  </a:cubicBezTo>
                  <a:cubicBezTo>
                    <a:pt x="9073" y="2489"/>
                    <a:pt x="9037" y="2608"/>
                    <a:pt x="9013" y="2751"/>
                  </a:cubicBezTo>
                  <a:cubicBezTo>
                    <a:pt x="8894" y="2799"/>
                    <a:pt x="8763" y="2846"/>
                    <a:pt x="8632" y="2894"/>
                  </a:cubicBezTo>
                  <a:cubicBezTo>
                    <a:pt x="8394" y="2787"/>
                    <a:pt x="8251" y="2608"/>
                    <a:pt x="8120" y="2430"/>
                  </a:cubicBezTo>
                  <a:cubicBezTo>
                    <a:pt x="7739" y="1953"/>
                    <a:pt x="7239" y="1858"/>
                    <a:pt x="6680" y="1918"/>
                  </a:cubicBezTo>
                  <a:cubicBezTo>
                    <a:pt x="6441" y="1953"/>
                    <a:pt x="6203" y="2013"/>
                    <a:pt x="5965" y="2084"/>
                  </a:cubicBezTo>
                  <a:cubicBezTo>
                    <a:pt x="5144" y="2370"/>
                    <a:pt x="4334" y="2656"/>
                    <a:pt x="3536" y="2930"/>
                  </a:cubicBezTo>
                  <a:cubicBezTo>
                    <a:pt x="3096" y="3096"/>
                    <a:pt x="2655" y="3263"/>
                    <a:pt x="2227" y="3442"/>
                  </a:cubicBezTo>
                  <a:cubicBezTo>
                    <a:pt x="1977" y="3561"/>
                    <a:pt x="1703" y="3644"/>
                    <a:pt x="1488" y="3847"/>
                  </a:cubicBezTo>
                  <a:cubicBezTo>
                    <a:pt x="1322" y="4025"/>
                    <a:pt x="1096" y="4085"/>
                    <a:pt x="905" y="4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703476" y="4461849"/>
              <a:ext cx="159171" cy="56936"/>
            </a:xfrm>
            <a:custGeom>
              <a:avLst/>
              <a:gdLst/>
              <a:ahLst/>
              <a:cxnLst/>
              <a:rect l="l" t="t" r="r" b="b"/>
              <a:pathLst>
                <a:path w="4596" h="1644" extrusionOk="0">
                  <a:moveTo>
                    <a:pt x="24" y="643"/>
                  </a:moveTo>
                  <a:cubicBezTo>
                    <a:pt x="1560" y="0"/>
                    <a:pt x="3560" y="143"/>
                    <a:pt x="4596" y="750"/>
                  </a:cubicBezTo>
                  <a:cubicBezTo>
                    <a:pt x="4584" y="1060"/>
                    <a:pt x="4441" y="1334"/>
                    <a:pt x="4286" y="1607"/>
                  </a:cubicBezTo>
                  <a:cubicBezTo>
                    <a:pt x="3810" y="1643"/>
                    <a:pt x="3393" y="1393"/>
                    <a:pt x="2917" y="1345"/>
                  </a:cubicBezTo>
                  <a:cubicBezTo>
                    <a:pt x="2477" y="1298"/>
                    <a:pt x="2024" y="1334"/>
                    <a:pt x="1584" y="1345"/>
                  </a:cubicBezTo>
                  <a:cubicBezTo>
                    <a:pt x="1119" y="1357"/>
                    <a:pt x="655" y="1429"/>
                    <a:pt x="167" y="1476"/>
                  </a:cubicBezTo>
                  <a:cubicBezTo>
                    <a:pt x="107" y="1250"/>
                    <a:pt x="60" y="1048"/>
                    <a:pt x="0" y="822"/>
                  </a:cubicBezTo>
                  <a:cubicBezTo>
                    <a:pt x="0" y="762"/>
                    <a:pt x="24" y="702"/>
                    <a:pt x="24" y="6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406572" y="4445329"/>
              <a:ext cx="53646" cy="55724"/>
            </a:xfrm>
            <a:custGeom>
              <a:avLst/>
              <a:gdLst/>
              <a:ahLst/>
              <a:cxnLst/>
              <a:rect l="l" t="t" r="r" b="b"/>
              <a:pathLst>
                <a:path w="1549" h="1609" extrusionOk="0">
                  <a:moveTo>
                    <a:pt x="1549" y="239"/>
                  </a:moveTo>
                  <a:cubicBezTo>
                    <a:pt x="1501" y="358"/>
                    <a:pt x="1489" y="465"/>
                    <a:pt x="1429" y="560"/>
                  </a:cubicBezTo>
                  <a:cubicBezTo>
                    <a:pt x="1179" y="953"/>
                    <a:pt x="846" y="1299"/>
                    <a:pt x="453" y="1549"/>
                  </a:cubicBezTo>
                  <a:cubicBezTo>
                    <a:pt x="370" y="1596"/>
                    <a:pt x="239" y="1608"/>
                    <a:pt x="167" y="1584"/>
                  </a:cubicBezTo>
                  <a:cubicBezTo>
                    <a:pt x="48" y="1537"/>
                    <a:pt x="1" y="1394"/>
                    <a:pt x="48" y="1275"/>
                  </a:cubicBezTo>
                  <a:cubicBezTo>
                    <a:pt x="239" y="775"/>
                    <a:pt x="548" y="394"/>
                    <a:pt x="965" y="84"/>
                  </a:cubicBezTo>
                  <a:cubicBezTo>
                    <a:pt x="1048" y="25"/>
                    <a:pt x="1179" y="1"/>
                    <a:pt x="1263" y="36"/>
                  </a:cubicBezTo>
                  <a:cubicBezTo>
                    <a:pt x="1370" y="60"/>
                    <a:pt x="1441" y="156"/>
                    <a:pt x="1549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953765" y="4496482"/>
              <a:ext cx="51983" cy="55689"/>
            </a:xfrm>
            <a:custGeom>
              <a:avLst/>
              <a:gdLst/>
              <a:ahLst/>
              <a:cxnLst/>
              <a:rect l="l" t="t" r="r" b="b"/>
              <a:pathLst>
                <a:path w="1501" h="1608" extrusionOk="0">
                  <a:moveTo>
                    <a:pt x="1500" y="345"/>
                  </a:moveTo>
                  <a:cubicBezTo>
                    <a:pt x="1477" y="369"/>
                    <a:pt x="1465" y="464"/>
                    <a:pt x="1429" y="524"/>
                  </a:cubicBezTo>
                  <a:cubicBezTo>
                    <a:pt x="1167" y="941"/>
                    <a:pt x="834" y="1298"/>
                    <a:pt x="405" y="1560"/>
                  </a:cubicBezTo>
                  <a:cubicBezTo>
                    <a:pt x="334" y="1607"/>
                    <a:pt x="203" y="1607"/>
                    <a:pt x="119" y="1560"/>
                  </a:cubicBezTo>
                  <a:cubicBezTo>
                    <a:pt x="60" y="1524"/>
                    <a:pt x="36" y="1405"/>
                    <a:pt x="24" y="1298"/>
                  </a:cubicBezTo>
                  <a:cubicBezTo>
                    <a:pt x="0" y="1238"/>
                    <a:pt x="48" y="1179"/>
                    <a:pt x="84" y="1119"/>
                  </a:cubicBezTo>
                  <a:cubicBezTo>
                    <a:pt x="262" y="750"/>
                    <a:pt x="524" y="429"/>
                    <a:pt x="822" y="167"/>
                  </a:cubicBezTo>
                  <a:cubicBezTo>
                    <a:pt x="929" y="72"/>
                    <a:pt x="1072" y="48"/>
                    <a:pt x="1215" y="12"/>
                  </a:cubicBezTo>
                  <a:cubicBezTo>
                    <a:pt x="1346" y="0"/>
                    <a:pt x="1500" y="167"/>
                    <a:pt x="1500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303505" y="4211144"/>
              <a:ext cx="1250649" cy="532336"/>
            </a:xfrm>
            <a:custGeom>
              <a:avLst/>
              <a:gdLst/>
              <a:ahLst/>
              <a:cxnLst/>
              <a:rect l="l" t="t" r="r" b="b"/>
              <a:pathLst>
                <a:path w="36112" h="15371" extrusionOk="0">
                  <a:moveTo>
                    <a:pt x="15169" y="4024"/>
                  </a:moveTo>
                  <a:cubicBezTo>
                    <a:pt x="15014" y="3989"/>
                    <a:pt x="14883" y="3965"/>
                    <a:pt x="14776" y="3929"/>
                  </a:cubicBezTo>
                  <a:cubicBezTo>
                    <a:pt x="14502" y="3834"/>
                    <a:pt x="14264" y="3703"/>
                    <a:pt x="14121" y="3417"/>
                  </a:cubicBezTo>
                  <a:cubicBezTo>
                    <a:pt x="13966" y="3119"/>
                    <a:pt x="13692" y="3012"/>
                    <a:pt x="13347" y="3048"/>
                  </a:cubicBezTo>
                  <a:cubicBezTo>
                    <a:pt x="12835" y="3072"/>
                    <a:pt x="12335" y="3167"/>
                    <a:pt x="11871" y="3417"/>
                  </a:cubicBezTo>
                  <a:cubicBezTo>
                    <a:pt x="11764" y="3477"/>
                    <a:pt x="11609" y="3536"/>
                    <a:pt x="11478" y="3572"/>
                  </a:cubicBezTo>
                  <a:cubicBezTo>
                    <a:pt x="10954" y="3643"/>
                    <a:pt x="10490" y="3846"/>
                    <a:pt x="10013" y="4048"/>
                  </a:cubicBezTo>
                  <a:cubicBezTo>
                    <a:pt x="9894" y="4084"/>
                    <a:pt x="9787" y="4131"/>
                    <a:pt x="9680" y="4167"/>
                  </a:cubicBezTo>
                  <a:cubicBezTo>
                    <a:pt x="9239" y="4239"/>
                    <a:pt x="8882" y="4477"/>
                    <a:pt x="8513" y="4620"/>
                  </a:cubicBezTo>
                  <a:cubicBezTo>
                    <a:pt x="8465" y="4774"/>
                    <a:pt x="8561" y="4786"/>
                    <a:pt x="8632" y="4822"/>
                  </a:cubicBezTo>
                  <a:cubicBezTo>
                    <a:pt x="9216" y="5024"/>
                    <a:pt x="9716" y="5382"/>
                    <a:pt x="10228" y="5727"/>
                  </a:cubicBezTo>
                  <a:cubicBezTo>
                    <a:pt x="10490" y="5906"/>
                    <a:pt x="10728" y="6132"/>
                    <a:pt x="10882" y="6441"/>
                  </a:cubicBezTo>
                  <a:cubicBezTo>
                    <a:pt x="11025" y="6715"/>
                    <a:pt x="11228" y="6989"/>
                    <a:pt x="11406" y="7263"/>
                  </a:cubicBezTo>
                  <a:cubicBezTo>
                    <a:pt x="12240" y="6941"/>
                    <a:pt x="13073" y="6822"/>
                    <a:pt x="13930" y="6822"/>
                  </a:cubicBezTo>
                  <a:cubicBezTo>
                    <a:pt x="14800" y="6822"/>
                    <a:pt x="15550" y="7120"/>
                    <a:pt x="16359" y="7441"/>
                  </a:cubicBezTo>
                  <a:cubicBezTo>
                    <a:pt x="16490" y="7203"/>
                    <a:pt x="16609" y="6989"/>
                    <a:pt x="16740" y="6798"/>
                  </a:cubicBezTo>
                  <a:cubicBezTo>
                    <a:pt x="16883" y="6608"/>
                    <a:pt x="17157" y="6513"/>
                    <a:pt x="17217" y="6251"/>
                  </a:cubicBezTo>
                  <a:cubicBezTo>
                    <a:pt x="17657" y="5894"/>
                    <a:pt x="18110" y="5560"/>
                    <a:pt x="18669" y="5477"/>
                  </a:cubicBezTo>
                  <a:cubicBezTo>
                    <a:pt x="19110" y="5394"/>
                    <a:pt x="19562" y="5382"/>
                    <a:pt x="20015" y="5453"/>
                  </a:cubicBezTo>
                  <a:cubicBezTo>
                    <a:pt x="20872" y="5584"/>
                    <a:pt x="21729" y="5679"/>
                    <a:pt x="22574" y="5786"/>
                  </a:cubicBezTo>
                  <a:cubicBezTo>
                    <a:pt x="22920" y="5822"/>
                    <a:pt x="23265" y="5858"/>
                    <a:pt x="23610" y="5917"/>
                  </a:cubicBezTo>
                  <a:cubicBezTo>
                    <a:pt x="23729" y="5929"/>
                    <a:pt x="23825" y="6013"/>
                    <a:pt x="23932" y="6072"/>
                  </a:cubicBezTo>
                  <a:cubicBezTo>
                    <a:pt x="24539" y="6441"/>
                    <a:pt x="25158" y="6810"/>
                    <a:pt x="25789" y="7215"/>
                  </a:cubicBezTo>
                  <a:cubicBezTo>
                    <a:pt x="25789" y="7215"/>
                    <a:pt x="25837" y="7227"/>
                    <a:pt x="25872" y="7215"/>
                  </a:cubicBezTo>
                  <a:cubicBezTo>
                    <a:pt x="26563" y="6822"/>
                    <a:pt x="27325" y="6572"/>
                    <a:pt x="28016" y="6167"/>
                  </a:cubicBezTo>
                  <a:cubicBezTo>
                    <a:pt x="28444" y="5906"/>
                    <a:pt x="28920" y="5727"/>
                    <a:pt x="29409" y="5548"/>
                  </a:cubicBezTo>
                  <a:cubicBezTo>
                    <a:pt x="30123" y="5286"/>
                    <a:pt x="30873" y="5144"/>
                    <a:pt x="31540" y="4798"/>
                  </a:cubicBezTo>
                  <a:cubicBezTo>
                    <a:pt x="31885" y="4620"/>
                    <a:pt x="32254" y="4489"/>
                    <a:pt x="32623" y="4393"/>
                  </a:cubicBezTo>
                  <a:cubicBezTo>
                    <a:pt x="33635" y="4143"/>
                    <a:pt x="34576" y="4310"/>
                    <a:pt x="35350" y="5072"/>
                  </a:cubicBezTo>
                  <a:cubicBezTo>
                    <a:pt x="35397" y="5108"/>
                    <a:pt x="35421" y="5155"/>
                    <a:pt x="35469" y="5215"/>
                  </a:cubicBezTo>
                  <a:cubicBezTo>
                    <a:pt x="35552" y="5334"/>
                    <a:pt x="36017" y="6465"/>
                    <a:pt x="36028" y="6632"/>
                  </a:cubicBezTo>
                  <a:cubicBezTo>
                    <a:pt x="36112" y="7156"/>
                    <a:pt x="35993" y="7608"/>
                    <a:pt x="35540" y="7941"/>
                  </a:cubicBezTo>
                  <a:cubicBezTo>
                    <a:pt x="35421" y="8025"/>
                    <a:pt x="35314" y="8120"/>
                    <a:pt x="35183" y="8227"/>
                  </a:cubicBezTo>
                  <a:cubicBezTo>
                    <a:pt x="35040" y="8192"/>
                    <a:pt x="34885" y="8144"/>
                    <a:pt x="34719" y="8108"/>
                  </a:cubicBezTo>
                  <a:cubicBezTo>
                    <a:pt x="34481" y="8025"/>
                    <a:pt x="34278" y="7906"/>
                    <a:pt x="34159" y="7668"/>
                  </a:cubicBezTo>
                  <a:cubicBezTo>
                    <a:pt x="33969" y="7310"/>
                    <a:pt x="33683" y="7227"/>
                    <a:pt x="33290" y="7263"/>
                  </a:cubicBezTo>
                  <a:cubicBezTo>
                    <a:pt x="32802" y="7287"/>
                    <a:pt x="32326" y="7370"/>
                    <a:pt x="31885" y="7632"/>
                  </a:cubicBezTo>
                  <a:cubicBezTo>
                    <a:pt x="31778" y="7691"/>
                    <a:pt x="31659" y="7751"/>
                    <a:pt x="31540" y="7763"/>
                  </a:cubicBezTo>
                  <a:cubicBezTo>
                    <a:pt x="30790" y="7870"/>
                    <a:pt x="30135" y="8227"/>
                    <a:pt x="29468" y="8489"/>
                  </a:cubicBezTo>
                  <a:cubicBezTo>
                    <a:pt x="29051" y="8668"/>
                    <a:pt x="28635" y="8846"/>
                    <a:pt x="28313" y="9180"/>
                  </a:cubicBezTo>
                  <a:cubicBezTo>
                    <a:pt x="28254" y="9239"/>
                    <a:pt x="28158" y="9299"/>
                    <a:pt x="28099" y="9287"/>
                  </a:cubicBezTo>
                  <a:cubicBezTo>
                    <a:pt x="27789" y="9239"/>
                    <a:pt x="27635" y="9489"/>
                    <a:pt x="27396" y="9585"/>
                  </a:cubicBezTo>
                  <a:lnTo>
                    <a:pt x="27396" y="10716"/>
                  </a:lnTo>
                  <a:cubicBezTo>
                    <a:pt x="27396" y="11228"/>
                    <a:pt x="27254" y="11740"/>
                    <a:pt x="26968" y="12168"/>
                  </a:cubicBezTo>
                  <a:cubicBezTo>
                    <a:pt x="26551" y="12823"/>
                    <a:pt x="26087" y="13454"/>
                    <a:pt x="25480" y="13954"/>
                  </a:cubicBezTo>
                  <a:cubicBezTo>
                    <a:pt x="25075" y="14299"/>
                    <a:pt x="24622" y="14585"/>
                    <a:pt x="24146" y="14799"/>
                  </a:cubicBezTo>
                  <a:cubicBezTo>
                    <a:pt x="24122" y="14823"/>
                    <a:pt x="24098" y="14823"/>
                    <a:pt x="24075" y="14835"/>
                  </a:cubicBezTo>
                  <a:cubicBezTo>
                    <a:pt x="23563" y="15264"/>
                    <a:pt x="22920" y="15276"/>
                    <a:pt x="22289" y="15323"/>
                  </a:cubicBezTo>
                  <a:cubicBezTo>
                    <a:pt x="21860" y="15359"/>
                    <a:pt x="21431" y="15371"/>
                    <a:pt x="21003" y="15359"/>
                  </a:cubicBezTo>
                  <a:cubicBezTo>
                    <a:pt x="20550" y="15359"/>
                    <a:pt x="20110" y="15276"/>
                    <a:pt x="19669" y="15121"/>
                  </a:cubicBezTo>
                  <a:cubicBezTo>
                    <a:pt x="19014" y="14883"/>
                    <a:pt x="18360" y="14657"/>
                    <a:pt x="17705" y="14407"/>
                  </a:cubicBezTo>
                  <a:cubicBezTo>
                    <a:pt x="17383" y="14264"/>
                    <a:pt x="17133" y="14014"/>
                    <a:pt x="16919" y="13728"/>
                  </a:cubicBezTo>
                  <a:cubicBezTo>
                    <a:pt x="16871" y="13668"/>
                    <a:pt x="16859" y="13573"/>
                    <a:pt x="16800" y="13525"/>
                  </a:cubicBezTo>
                  <a:cubicBezTo>
                    <a:pt x="16240" y="13002"/>
                    <a:pt x="16133" y="12275"/>
                    <a:pt x="15943" y="11585"/>
                  </a:cubicBezTo>
                  <a:cubicBezTo>
                    <a:pt x="15883" y="11394"/>
                    <a:pt x="15907" y="11192"/>
                    <a:pt x="15907" y="10978"/>
                  </a:cubicBezTo>
                  <a:cubicBezTo>
                    <a:pt x="15907" y="10870"/>
                    <a:pt x="15919" y="10775"/>
                    <a:pt x="15895" y="10680"/>
                  </a:cubicBezTo>
                  <a:cubicBezTo>
                    <a:pt x="15788" y="10382"/>
                    <a:pt x="15812" y="10085"/>
                    <a:pt x="15895" y="9787"/>
                  </a:cubicBezTo>
                  <a:cubicBezTo>
                    <a:pt x="15907" y="9739"/>
                    <a:pt x="15859" y="9668"/>
                    <a:pt x="15847" y="9596"/>
                  </a:cubicBezTo>
                  <a:cubicBezTo>
                    <a:pt x="15121" y="9346"/>
                    <a:pt x="14371" y="9144"/>
                    <a:pt x="13609" y="9168"/>
                  </a:cubicBezTo>
                  <a:cubicBezTo>
                    <a:pt x="12930" y="9180"/>
                    <a:pt x="12252" y="9192"/>
                    <a:pt x="11609" y="9561"/>
                  </a:cubicBezTo>
                  <a:cubicBezTo>
                    <a:pt x="11549" y="9775"/>
                    <a:pt x="11490" y="10013"/>
                    <a:pt x="11394" y="10239"/>
                  </a:cubicBezTo>
                  <a:cubicBezTo>
                    <a:pt x="10942" y="11251"/>
                    <a:pt x="10240" y="12061"/>
                    <a:pt x="9382" y="12740"/>
                  </a:cubicBezTo>
                  <a:cubicBezTo>
                    <a:pt x="9061" y="12978"/>
                    <a:pt x="8739" y="13240"/>
                    <a:pt x="8335" y="13359"/>
                  </a:cubicBezTo>
                  <a:cubicBezTo>
                    <a:pt x="8251" y="13395"/>
                    <a:pt x="8156" y="13466"/>
                    <a:pt x="8084" y="13525"/>
                  </a:cubicBezTo>
                  <a:cubicBezTo>
                    <a:pt x="7930" y="13656"/>
                    <a:pt x="7751" y="13656"/>
                    <a:pt x="7573" y="13716"/>
                  </a:cubicBezTo>
                  <a:cubicBezTo>
                    <a:pt x="6787" y="13942"/>
                    <a:pt x="5977" y="13871"/>
                    <a:pt x="5191" y="13895"/>
                  </a:cubicBezTo>
                  <a:cubicBezTo>
                    <a:pt x="4763" y="13906"/>
                    <a:pt x="4346" y="13835"/>
                    <a:pt x="3929" y="13668"/>
                  </a:cubicBezTo>
                  <a:cubicBezTo>
                    <a:pt x="3274" y="13418"/>
                    <a:pt x="2620" y="13192"/>
                    <a:pt x="1965" y="12954"/>
                  </a:cubicBezTo>
                  <a:cubicBezTo>
                    <a:pt x="1619" y="12835"/>
                    <a:pt x="1393" y="12573"/>
                    <a:pt x="1179" y="12299"/>
                  </a:cubicBezTo>
                  <a:cubicBezTo>
                    <a:pt x="1131" y="12240"/>
                    <a:pt x="1119" y="12144"/>
                    <a:pt x="1060" y="12097"/>
                  </a:cubicBezTo>
                  <a:cubicBezTo>
                    <a:pt x="548" y="11609"/>
                    <a:pt x="369" y="10930"/>
                    <a:pt x="203" y="10275"/>
                  </a:cubicBezTo>
                  <a:cubicBezTo>
                    <a:pt x="143" y="10073"/>
                    <a:pt x="107" y="9835"/>
                    <a:pt x="131" y="9608"/>
                  </a:cubicBezTo>
                  <a:cubicBezTo>
                    <a:pt x="167" y="9323"/>
                    <a:pt x="60" y="9084"/>
                    <a:pt x="48" y="8823"/>
                  </a:cubicBezTo>
                  <a:cubicBezTo>
                    <a:pt x="24" y="8584"/>
                    <a:pt x="143" y="8334"/>
                    <a:pt x="107" y="8108"/>
                  </a:cubicBezTo>
                  <a:cubicBezTo>
                    <a:pt x="0" y="7537"/>
                    <a:pt x="143" y="7049"/>
                    <a:pt x="381" y="6560"/>
                  </a:cubicBezTo>
                  <a:cubicBezTo>
                    <a:pt x="548" y="6215"/>
                    <a:pt x="595" y="5798"/>
                    <a:pt x="845" y="5501"/>
                  </a:cubicBezTo>
                  <a:cubicBezTo>
                    <a:pt x="1072" y="5215"/>
                    <a:pt x="1310" y="4941"/>
                    <a:pt x="1560" y="4703"/>
                  </a:cubicBezTo>
                  <a:cubicBezTo>
                    <a:pt x="1846" y="4429"/>
                    <a:pt x="2203" y="4239"/>
                    <a:pt x="2572" y="4120"/>
                  </a:cubicBezTo>
                  <a:cubicBezTo>
                    <a:pt x="2750" y="4060"/>
                    <a:pt x="2929" y="4024"/>
                    <a:pt x="3108" y="4012"/>
                  </a:cubicBezTo>
                  <a:cubicBezTo>
                    <a:pt x="3858" y="3965"/>
                    <a:pt x="4536" y="3727"/>
                    <a:pt x="5203" y="3369"/>
                  </a:cubicBezTo>
                  <a:cubicBezTo>
                    <a:pt x="5787" y="3060"/>
                    <a:pt x="6382" y="2810"/>
                    <a:pt x="6977" y="2524"/>
                  </a:cubicBezTo>
                  <a:lnTo>
                    <a:pt x="7692" y="2167"/>
                  </a:lnTo>
                  <a:cubicBezTo>
                    <a:pt x="8263" y="1869"/>
                    <a:pt x="8823" y="1607"/>
                    <a:pt x="9418" y="1381"/>
                  </a:cubicBezTo>
                  <a:cubicBezTo>
                    <a:pt x="10109" y="1143"/>
                    <a:pt x="10835" y="988"/>
                    <a:pt x="11490" y="655"/>
                  </a:cubicBezTo>
                  <a:cubicBezTo>
                    <a:pt x="11835" y="476"/>
                    <a:pt x="12204" y="333"/>
                    <a:pt x="12573" y="250"/>
                  </a:cubicBezTo>
                  <a:cubicBezTo>
                    <a:pt x="13585" y="0"/>
                    <a:pt x="14526" y="143"/>
                    <a:pt x="15300" y="917"/>
                  </a:cubicBezTo>
                  <a:cubicBezTo>
                    <a:pt x="15359" y="976"/>
                    <a:pt x="15419" y="1036"/>
                    <a:pt x="15443" y="1107"/>
                  </a:cubicBezTo>
                  <a:cubicBezTo>
                    <a:pt x="15609" y="1584"/>
                    <a:pt x="15907" y="2024"/>
                    <a:pt x="16002" y="2536"/>
                  </a:cubicBezTo>
                  <a:cubicBezTo>
                    <a:pt x="16074" y="3000"/>
                    <a:pt x="15955" y="3393"/>
                    <a:pt x="15597" y="3703"/>
                  </a:cubicBezTo>
                  <a:cubicBezTo>
                    <a:pt x="15490" y="3774"/>
                    <a:pt x="15347" y="3893"/>
                    <a:pt x="15169" y="4024"/>
                  </a:cubicBezTo>
                  <a:close/>
                  <a:moveTo>
                    <a:pt x="3965" y="4405"/>
                  </a:moveTo>
                  <a:cubicBezTo>
                    <a:pt x="3512" y="4441"/>
                    <a:pt x="3024" y="4489"/>
                    <a:pt x="2548" y="4560"/>
                  </a:cubicBezTo>
                  <a:cubicBezTo>
                    <a:pt x="2429" y="4584"/>
                    <a:pt x="2274" y="4620"/>
                    <a:pt x="2215" y="4715"/>
                  </a:cubicBezTo>
                  <a:cubicBezTo>
                    <a:pt x="2012" y="5060"/>
                    <a:pt x="1667" y="5263"/>
                    <a:pt x="1441" y="5572"/>
                  </a:cubicBezTo>
                  <a:cubicBezTo>
                    <a:pt x="1322" y="5739"/>
                    <a:pt x="1262" y="5929"/>
                    <a:pt x="1191" y="6132"/>
                  </a:cubicBezTo>
                  <a:cubicBezTo>
                    <a:pt x="1084" y="6406"/>
                    <a:pt x="1000" y="6703"/>
                    <a:pt x="893" y="6989"/>
                  </a:cubicBezTo>
                  <a:cubicBezTo>
                    <a:pt x="857" y="7060"/>
                    <a:pt x="822" y="7144"/>
                    <a:pt x="822" y="7215"/>
                  </a:cubicBezTo>
                  <a:cubicBezTo>
                    <a:pt x="774" y="7703"/>
                    <a:pt x="762" y="8192"/>
                    <a:pt x="715" y="8692"/>
                  </a:cubicBezTo>
                  <a:cubicBezTo>
                    <a:pt x="643" y="9418"/>
                    <a:pt x="905" y="10097"/>
                    <a:pt x="1000" y="10811"/>
                  </a:cubicBezTo>
                  <a:cubicBezTo>
                    <a:pt x="1000" y="10858"/>
                    <a:pt x="1024" y="10882"/>
                    <a:pt x="1036" y="10918"/>
                  </a:cubicBezTo>
                  <a:cubicBezTo>
                    <a:pt x="1215" y="11204"/>
                    <a:pt x="1381" y="11478"/>
                    <a:pt x="1560" y="11740"/>
                  </a:cubicBezTo>
                  <a:cubicBezTo>
                    <a:pt x="1667" y="11882"/>
                    <a:pt x="1798" y="12025"/>
                    <a:pt x="1953" y="12121"/>
                  </a:cubicBezTo>
                  <a:cubicBezTo>
                    <a:pt x="2405" y="12454"/>
                    <a:pt x="2870" y="12775"/>
                    <a:pt x="3465" y="12859"/>
                  </a:cubicBezTo>
                  <a:cubicBezTo>
                    <a:pt x="3703" y="12883"/>
                    <a:pt x="3941" y="12954"/>
                    <a:pt x="4179" y="13014"/>
                  </a:cubicBezTo>
                  <a:cubicBezTo>
                    <a:pt x="5537" y="13359"/>
                    <a:pt x="6858" y="13252"/>
                    <a:pt x="8168" y="12835"/>
                  </a:cubicBezTo>
                  <a:cubicBezTo>
                    <a:pt x="8227" y="12823"/>
                    <a:pt x="8287" y="12799"/>
                    <a:pt x="8335" y="12752"/>
                  </a:cubicBezTo>
                  <a:cubicBezTo>
                    <a:pt x="8894" y="12287"/>
                    <a:pt x="9513" y="11871"/>
                    <a:pt x="10013" y="11323"/>
                  </a:cubicBezTo>
                  <a:cubicBezTo>
                    <a:pt x="10168" y="11156"/>
                    <a:pt x="10287" y="10966"/>
                    <a:pt x="10430" y="10787"/>
                  </a:cubicBezTo>
                  <a:cubicBezTo>
                    <a:pt x="10799" y="10347"/>
                    <a:pt x="11013" y="9846"/>
                    <a:pt x="11025" y="9275"/>
                  </a:cubicBezTo>
                  <a:cubicBezTo>
                    <a:pt x="11037" y="8954"/>
                    <a:pt x="11037" y="8620"/>
                    <a:pt x="11002" y="8299"/>
                  </a:cubicBezTo>
                  <a:cubicBezTo>
                    <a:pt x="10954" y="7822"/>
                    <a:pt x="10823" y="7370"/>
                    <a:pt x="10561" y="6977"/>
                  </a:cubicBezTo>
                  <a:cubicBezTo>
                    <a:pt x="10370" y="6679"/>
                    <a:pt x="10132" y="6441"/>
                    <a:pt x="9882" y="6179"/>
                  </a:cubicBezTo>
                  <a:cubicBezTo>
                    <a:pt x="9406" y="5691"/>
                    <a:pt x="8811" y="5405"/>
                    <a:pt x="8204" y="5215"/>
                  </a:cubicBezTo>
                  <a:cubicBezTo>
                    <a:pt x="7739" y="5072"/>
                    <a:pt x="7263" y="4953"/>
                    <a:pt x="6799" y="4786"/>
                  </a:cubicBezTo>
                  <a:cubicBezTo>
                    <a:pt x="5894" y="4489"/>
                    <a:pt x="4953" y="4477"/>
                    <a:pt x="3965" y="4405"/>
                  </a:cubicBezTo>
                  <a:close/>
                  <a:moveTo>
                    <a:pt x="16490" y="10180"/>
                  </a:moveTo>
                  <a:cubicBezTo>
                    <a:pt x="16502" y="10585"/>
                    <a:pt x="16478" y="11025"/>
                    <a:pt x="16621" y="11442"/>
                  </a:cubicBezTo>
                  <a:cubicBezTo>
                    <a:pt x="16705" y="11644"/>
                    <a:pt x="16717" y="11882"/>
                    <a:pt x="16764" y="12109"/>
                  </a:cubicBezTo>
                  <a:cubicBezTo>
                    <a:pt x="16776" y="12180"/>
                    <a:pt x="16776" y="12275"/>
                    <a:pt x="16824" y="12347"/>
                  </a:cubicBezTo>
                  <a:cubicBezTo>
                    <a:pt x="17002" y="12644"/>
                    <a:pt x="17157" y="12942"/>
                    <a:pt x="17371" y="13240"/>
                  </a:cubicBezTo>
                  <a:cubicBezTo>
                    <a:pt x="17455" y="13371"/>
                    <a:pt x="17574" y="13490"/>
                    <a:pt x="17717" y="13585"/>
                  </a:cubicBezTo>
                  <a:cubicBezTo>
                    <a:pt x="18169" y="13906"/>
                    <a:pt x="18633" y="14252"/>
                    <a:pt x="19229" y="14311"/>
                  </a:cubicBezTo>
                  <a:cubicBezTo>
                    <a:pt x="19455" y="14323"/>
                    <a:pt x="19681" y="14383"/>
                    <a:pt x="19884" y="14442"/>
                  </a:cubicBezTo>
                  <a:cubicBezTo>
                    <a:pt x="21229" y="14811"/>
                    <a:pt x="22562" y="14740"/>
                    <a:pt x="23872" y="14323"/>
                  </a:cubicBezTo>
                  <a:cubicBezTo>
                    <a:pt x="23967" y="14299"/>
                    <a:pt x="24063" y="14264"/>
                    <a:pt x="24146" y="14204"/>
                  </a:cubicBezTo>
                  <a:cubicBezTo>
                    <a:pt x="24682" y="13776"/>
                    <a:pt x="25253" y="13395"/>
                    <a:pt x="25730" y="12859"/>
                  </a:cubicBezTo>
                  <a:cubicBezTo>
                    <a:pt x="25908" y="12656"/>
                    <a:pt x="26063" y="12442"/>
                    <a:pt x="26230" y="12228"/>
                  </a:cubicBezTo>
                  <a:cubicBezTo>
                    <a:pt x="26563" y="11811"/>
                    <a:pt x="26789" y="11323"/>
                    <a:pt x="26825" y="10787"/>
                  </a:cubicBezTo>
                  <a:cubicBezTo>
                    <a:pt x="26837" y="10406"/>
                    <a:pt x="26837" y="10037"/>
                    <a:pt x="26789" y="9680"/>
                  </a:cubicBezTo>
                  <a:cubicBezTo>
                    <a:pt x="26765" y="9358"/>
                    <a:pt x="26646" y="9061"/>
                    <a:pt x="26444" y="8775"/>
                  </a:cubicBezTo>
                  <a:cubicBezTo>
                    <a:pt x="26003" y="8120"/>
                    <a:pt x="25432" y="7596"/>
                    <a:pt x="24718" y="7239"/>
                  </a:cubicBezTo>
                  <a:cubicBezTo>
                    <a:pt x="24622" y="7179"/>
                    <a:pt x="24503" y="7108"/>
                    <a:pt x="24456" y="7001"/>
                  </a:cubicBezTo>
                  <a:cubicBezTo>
                    <a:pt x="24348" y="6763"/>
                    <a:pt x="24146" y="6703"/>
                    <a:pt x="23920" y="6668"/>
                  </a:cubicBezTo>
                  <a:cubicBezTo>
                    <a:pt x="23515" y="6584"/>
                    <a:pt x="23134" y="6465"/>
                    <a:pt x="22741" y="6310"/>
                  </a:cubicBezTo>
                  <a:cubicBezTo>
                    <a:pt x="22574" y="6227"/>
                    <a:pt x="22384" y="6191"/>
                    <a:pt x="22205" y="6156"/>
                  </a:cubicBezTo>
                  <a:cubicBezTo>
                    <a:pt x="21777" y="6084"/>
                    <a:pt x="21360" y="6036"/>
                    <a:pt x="20931" y="5977"/>
                  </a:cubicBezTo>
                  <a:cubicBezTo>
                    <a:pt x="20157" y="5846"/>
                    <a:pt x="19384" y="5906"/>
                    <a:pt x="18586" y="5989"/>
                  </a:cubicBezTo>
                  <a:cubicBezTo>
                    <a:pt x="18252" y="6036"/>
                    <a:pt x="17967" y="6108"/>
                    <a:pt x="17788" y="6453"/>
                  </a:cubicBezTo>
                  <a:cubicBezTo>
                    <a:pt x="17717" y="6608"/>
                    <a:pt x="17538" y="6703"/>
                    <a:pt x="17395" y="6846"/>
                  </a:cubicBezTo>
                  <a:cubicBezTo>
                    <a:pt x="17145" y="7096"/>
                    <a:pt x="16943" y="7382"/>
                    <a:pt x="16978" y="7763"/>
                  </a:cubicBezTo>
                  <a:cubicBezTo>
                    <a:pt x="17002" y="7989"/>
                    <a:pt x="16907" y="8156"/>
                    <a:pt x="16788" y="8311"/>
                  </a:cubicBezTo>
                  <a:cubicBezTo>
                    <a:pt x="16717" y="8430"/>
                    <a:pt x="16621" y="8573"/>
                    <a:pt x="16609" y="8703"/>
                  </a:cubicBezTo>
                  <a:cubicBezTo>
                    <a:pt x="16550" y="9192"/>
                    <a:pt x="16526" y="9680"/>
                    <a:pt x="16490" y="10180"/>
                  </a:cubicBezTo>
                  <a:close/>
                  <a:moveTo>
                    <a:pt x="14919" y="3417"/>
                  </a:moveTo>
                  <a:cubicBezTo>
                    <a:pt x="15145" y="3405"/>
                    <a:pt x="15359" y="3405"/>
                    <a:pt x="15419" y="3191"/>
                  </a:cubicBezTo>
                  <a:cubicBezTo>
                    <a:pt x="15585" y="2643"/>
                    <a:pt x="15609" y="2096"/>
                    <a:pt x="15157" y="1643"/>
                  </a:cubicBezTo>
                  <a:cubicBezTo>
                    <a:pt x="15062" y="1560"/>
                    <a:pt x="14990" y="1464"/>
                    <a:pt x="14919" y="1369"/>
                  </a:cubicBezTo>
                  <a:cubicBezTo>
                    <a:pt x="14561" y="798"/>
                    <a:pt x="13633" y="512"/>
                    <a:pt x="12990" y="798"/>
                  </a:cubicBezTo>
                  <a:cubicBezTo>
                    <a:pt x="12680" y="953"/>
                    <a:pt x="12323" y="1012"/>
                    <a:pt x="12002" y="1107"/>
                  </a:cubicBezTo>
                  <a:cubicBezTo>
                    <a:pt x="11549" y="1262"/>
                    <a:pt x="11109" y="1393"/>
                    <a:pt x="10656" y="1572"/>
                  </a:cubicBezTo>
                  <a:cubicBezTo>
                    <a:pt x="10168" y="1762"/>
                    <a:pt x="9680" y="1988"/>
                    <a:pt x="9180" y="2179"/>
                  </a:cubicBezTo>
                  <a:cubicBezTo>
                    <a:pt x="8692" y="2381"/>
                    <a:pt x="8192" y="2536"/>
                    <a:pt x="7703" y="2774"/>
                  </a:cubicBezTo>
                  <a:cubicBezTo>
                    <a:pt x="7299" y="2988"/>
                    <a:pt x="6882" y="3215"/>
                    <a:pt x="6477" y="3453"/>
                  </a:cubicBezTo>
                  <a:cubicBezTo>
                    <a:pt x="6072" y="3703"/>
                    <a:pt x="5656" y="3893"/>
                    <a:pt x="5108" y="4048"/>
                  </a:cubicBezTo>
                  <a:cubicBezTo>
                    <a:pt x="5298" y="4120"/>
                    <a:pt x="5417" y="4179"/>
                    <a:pt x="5525" y="4191"/>
                  </a:cubicBezTo>
                  <a:cubicBezTo>
                    <a:pt x="6179" y="4239"/>
                    <a:pt x="6811" y="4346"/>
                    <a:pt x="7465" y="4465"/>
                  </a:cubicBezTo>
                  <a:cubicBezTo>
                    <a:pt x="7573" y="4477"/>
                    <a:pt x="7703" y="4429"/>
                    <a:pt x="7811" y="4382"/>
                  </a:cubicBezTo>
                  <a:cubicBezTo>
                    <a:pt x="8454" y="4120"/>
                    <a:pt x="9073" y="3822"/>
                    <a:pt x="9728" y="3572"/>
                  </a:cubicBezTo>
                  <a:cubicBezTo>
                    <a:pt x="10382" y="3310"/>
                    <a:pt x="11037" y="3096"/>
                    <a:pt x="11692" y="2881"/>
                  </a:cubicBezTo>
                  <a:cubicBezTo>
                    <a:pt x="12085" y="2750"/>
                    <a:pt x="12466" y="2631"/>
                    <a:pt x="12871" y="2536"/>
                  </a:cubicBezTo>
                  <a:cubicBezTo>
                    <a:pt x="13466" y="2405"/>
                    <a:pt x="14026" y="2465"/>
                    <a:pt x="14442" y="2988"/>
                  </a:cubicBezTo>
                  <a:cubicBezTo>
                    <a:pt x="14597" y="3119"/>
                    <a:pt x="14776" y="3274"/>
                    <a:pt x="14919" y="3417"/>
                  </a:cubicBezTo>
                  <a:close/>
                  <a:moveTo>
                    <a:pt x="27313" y="8906"/>
                  </a:moveTo>
                  <a:cubicBezTo>
                    <a:pt x="27504" y="8799"/>
                    <a:pt x="27730" y="8751"/>
                    <a:pt x="27896" y="8596"/>
                  </a:cubicBezTo>
                  <a:cubicBezTo>
                    <a:pt x="28111" y="8394"/>
                    <a:pt x="28385" y="8299"/>
                    <a:pt x="28635" y="8192"/>
                  </a:cubicBezTo>
                  <a:cubicBezTo>
                    <a:pt x="29063" y="8001"/>
                    <a:pt x="29516" y="7834"/>
                    <a:pt x="29944" y="7691"/>
                  </a:cubicBezTo>
                  <a:cubicBezTo>
                    <a:pt x="30754" y="7394"/>
                    <a:pt x="31552" y="7108"/>
                    <a:pt x="32373" y="6834"/>
                  </a:cubicBezTo>
                  <a:cubicBezTo>
                    <a:pt x="32599" y="6763"/>
                    <a:pt x="32849" y="6703"/>
                    <a:pt x="33088" y="6679"/>
                  </a:cubicBezTo>
                  <a:cubicBezTo>
                    <a:pt x="33635" y="6620"/>
                    <a:pt x="34135" y="6703"/>
                    <a:pt x="34528" y="7179"/>
                  </a:cubicBezTo>
                  <a:cubicBezTo>
                    <a:pt x="34659" y="7346"/>
                    <a:pt x="34790" y="7537"/>
                    <a:pt x="35040" y="7644"/>
                  </a:cubicBezTo>
                  <a:cubicBezTo>
                    <a:pt x="35171" y="7596"/>
                    <a:pt x="35302" y="7549"/>
                    <a:pt x="35421" y="7513"/>
                  </a:cubicBezTo>
                  <a:cubicBezTo>
                    <a:pt x="35457" y="7358"/>
                    <a:pt x="35481" y="7239"/>
                    <a:pt x="35505" y="7120"/>
                  </a:cubicBezTo>
                  <a:cubicBezTo>
                    <a:pt x="35647" y="6632"/>
                    <a:pt x="35528" y="6203"/>
                    <a:pt x="35171" y="5822"/>
                  </a:cubicBezTo>
                  <a:cubicBezTo>
                    <a:pt x="35076" y="5739"/>
                    <a:pt x="35016" y="5632"/>
                    <a:pt x="34945" y="5548"/>
                  </a:cubicBezTo>
                  <a:cubicBezTo>
                    <a:pt x="34564" y="4989"/>
                    <a:pt x="33742" y="4751"/>
                    <a:pt x="33147" y="4965"/>
                  </a:cubicBezTo>
                  <a:cubicBezTo>
                    <a:pt x="31957" y="5382"/>
                    <a:pt x="30730" y="5727"/>
                    <a:pt x="29575" y="6263"/>
                  </a:cubicBezTo>
                  <a:cubicBezTo>
                    <a:pt x="28730" y="6668"/>
                    <a:pt x="27813" y="6894"/>
                    <a:pt x="27015" y="7418"/>
                  </a:cubicBezTo>
                  <a:cubicBezTo>
                    <a:pt x="26908" y="7477"/>
                    <a:pt x="26777" y="7489"/>
                    <a:pt x="26670" y="7549"/>
                  </a:cubicBezTo>
                  <a:cubicBezTo>
                    <a:pt x="26563" y="7608"/>
                    <a:pt x="26480" y="7691"/>
                    <a:pt x="26408" y="7751"/>
                  </a:cubicBezTo>
                  <a:cubicBezTo>
                    <a:pt x="26563" y="8251"/>
                    <a:pt x="27004" y="8513"/>
                    <a:pt x="27313" y="8906"/>
                  </a:cubicBezTo>
                  <a:close/>
                  <a:moveTo>
                    <a:pt x="11573" y="7882"/>
                  </a:moveTo>
                  <a:cubicBezTo>
                    <a:pt x="11573" y="7941"/>
                    <a:pt x="11549" y="8001"/>
                    <a:pt x="11561" y="8061"/>
                  </a:cubicBezTo>
                  <a:cubicBezTo>
                    <a:pt x="11609" y="8287"/>
                    <a:pt x="11668" y="8489"/>
                    <a:pt x="11728" y="8715"/>
                  </a:cubicBezTo>
                  <a:cubicBezTo>
                    <a:pt x="12216" y="8668"/>
                    <a:pt x="12680" y="8596"/>
                    <a:pt x="13145" y="8584"/>
                  </a:cubicBezTo>
                  <a:cubicBezTo>
                    <a:pt x="13585" y="8573"/>
                    <a:pt x="14038" y="8537"/>
                    <a:pt x="14478" y="8584"/>
                  </a:cubicBezTo>
                  <a:cubicBezTo>
                    <a:pt x="14942" y="8632"/>
                    <a:pt x="15359" y="8894"/>
                    <a:pt x="15847" y="8846"/>
                  </a:cubicBezTo>
                  <a:cubicBezTo>
                    <a:pt x="16002" y="8573"/>
                    <a:pt x="16145" y="8299"/>
                    <a:pt x="16157" y="7989"/>
                  </a:cubicBezTo>
                  <a:cubicBezTo>
                    <a:pt x="15109" y="7358"/>
                    <a:pt x="13109" y="7239"/>
                    <a:pt x="11573" y="7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366571" y="4416481"/>
              <a:ext cx="267259" cy="216903"/>
            </a:xfrm>
            <a:custGeom>
              <a:avLst/>
              <a:gdLst/>
              <a:ahLst/>
              <a:cxnLst/>
              <a:rect l="l" t="t" r="r" b="b"/>
              <a:pathLst>
                <a:path w="7717" h="6263" extrusionOk="0">
                  <a:moveTo>
                    <a:pt x="1" y="3179"/>
                  </a:moveTo>
                  <a:cubicBezTo>
                    <a:pt x="72" y="2655"/>
                    <a:pt x="144" y="2143"/>
                    <a:pt x="215" y="1643"/>
                  </a:cubicBezTo>
                  <a:cubicBezTo>
                    <a:pt x="310" y="1072"/>
                    <a:pt x="632" y="631"/>
                    <a:pt x="989" y="203"/>
                  </a:cubicBezTo>
                  <a:cubicBezTo>
                    <a:pt x="1084" y="84"/>
                    <a:pt x="1215" y="24"/>
                    <a:pt x="1370" y="24"/>
                  </a:cubicBezTo>
                  <a:cubicBezTo>
                    <a:pt x="1811" y="36"/>
                    <a:pt x="2275" y="0"/>
                    <a:pt x="2715" y="48"/>
                  </a:cubicBezTo>
                  <a:cubicBezTo>
                    <a:pt x="3525" y="143"/>
                    <a:pt x="4347" y="227"/>
                    <a:pt x="5144" y="393"/>
                  </a:cubicBezTo>
                  <a:cubicBezTo>
                    <a:pt x="5882" y="536"/>
                    <a:pt x="6585" y="834"/>
                    <a:pt x="7145" y="1405"/>
                  </a:cubicBezTo>
                  <a:cubicBezTo>
                    <a:pt x="7371" y="1643"/>
                    <a:pt x="7514" y="1941"/>
                    <a:pt x="7585" y="2263"/>
                  </a:cubicBezTo>
                  <a:cubicBezTo>
                    <a:pt x="7657" y="2572"/>
                    <a:pt x="7704" y="2905"/>
                    <a:pt x="7704" y="3227"/>
                  </a:cubicBezTo>
                  <a:cubicBezTo>
                    <a:pt x="7716" y="3941"/>
                    <a:pt x="7442" y="4560"/>
                    <a:pt x="7002" y="5096"/>
                  </a:cubicBezTo>
                  <a:cubicBezTo>
                    <a:pt x="6859" y="5287"/>
                    <a:pt x="6597" y="5430"/>
                    <a:pt x="6371" y="5537"/>
                  </a:cubicBezTo>
                  <a:cubicBezTo>
                    <a:pt x="5978" y="5727"/>
                    <a:pt x="5573" y="5870"/>
                    <a:pt x="5180" y="6049"/>
                  </a:cubicBezTo>
                  <a:cubicBezTo>
                    <a:pt x="4728" y="6239"/>
                    <a:pt x="4263" y="6263"/>
                    <a:pt x="3787" y="6251"/>
                  </a:cubicBezTo>
                  <a:cubicBezTo>
                    <a:pt x="3466" y="6239"/>
                    <a:pt x="3156" y="6168"/>
                    <a:pt x="2823" y="6120"/>
                  </a:cubicBezTo>
                  <a:cubicBezTo>
                    <a:pt x="2168" y="6049"/>
                    <a:pt x="1561" y="5775"/>
                    <a:pt x="965" y="5525"/>
                  </a:cubicBezTo>
                  <a:cubicBezTo>
                    <a:pt x="394" y="5287"/>
                    <a:pt x="191" y="4751"/>
                    <a:pt x="72" y="4203"/>
                  </a:cubicBezTo>
                  <a:cubicBezTo>
                    <a:pt x="1" y="3858"/>
                    <a:pt x="25" y="3513"/>
                    <a:pt x="1" y="3179"/>
                  </a:cubicBezTo>
                  <a:close/>
                  <a:moveTo>
                    <a:pt x="2704" y="1072"/>
                  </a:moveTo>
                  <a:cubicBezTo>
                    <a:pt x="2596" y="1000"/>
                    <a:pt x="2525" y="893"/>
                    <a:pt x="2418" y="869"/>
                  </a:cubicBezTo>
                  <a:cubicBezTo>
                    <a:pt x="2334" y="834"/>
                    <a:pt x="2203" y="858"/>
                    <a:pt x="2120" y="917"/>
                  </a:cubicBezTo>
                  <a:cubicBezTo>
                    <a:pt x="1703" y="1227"/>
                    <a:pt x="1382" y="1608"/>
                    <a:pt x="1203" y="2108"/>
                  </a:cubicBezTo>
                  <a:cubicBezTo>
                    <a:pt x="1156" y="2227"/>
                    <a:pt x="1191" y="2358"/>
                    <a:pt x="1322" y="2417"/>
                  </a:cubicBezTo>
                  <a:cubicBezTo>
                    <a:pt x="1394" y="2441"/>
                    <a:pt x="1525" y="2441"/>
                    <a:pt x="1608" y="2382"/>
                  </a:cubicBezTo>
                  <a:cubicBezTo>
                    <a:pt x="2001" y="2132"/>
                    <a:pt x="2334" y="1786"/>
                    <a:pt x="2584" y="1381"/>
                  </a:cubicBezTo>
                  <a:cubicBezTo>
                    <a:pt x="2644" y="1298"/>
                    <a:pt x="2656" y="1191"/>
                    <a:pt x="2704" y="10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912933" y="4467598"/>
              <a:ext cx="271761" cy="218566"/>
            </a:xfrm>
            <a:custGeom>
              <a:avLst/>
              <a:gdLst/>
              <a:ahLst/>
              <a:cxnLst/>
              <a:rect l="l" t="t" r="r" b="b"/>
              <a:pathLst>
                <a:path w="7847" h="6311" extrusionOk="0">
                  <a:moveTo>
                    <a:pt x="1" y="3346"/>
                  </a:moveTo>
                  <a:cubicBezTo>
                    <a:pt x="72" y="2811"/>
                    <a:pt x="143" y="2215"/>
                    <a:pt x="227" y="1644"/>
                  </a:cubicBezTo>
                  <a:cubicBezTo>
                    <a:pt x="322" y="1072"/>
                    <a:pt x="644" y="632"/>
                    <a:pt x="1013" y="191"/>
                  </a:cubicBezTo>
                  <a:cubicBezTo>
                    <a:pt x="1096" y="72"/>
                    <a:pt x="1227" y="13"/>
                    <a:pt x="1382" y="13"/>
                  </a:cubicBezTo>
                  <a:cubicBezTo>
                    <a:pt x="1822" y="36"/>
                    <a:pt x="2287" y="1"/>
                    <a:pt x="2727" y="60"/>
                  </a:cubicBezTo>
                  <a:cubicBezTo>
                    <a:pt x="3537" y="155"/>
                    <a:pt x="4358" y="263"/>
                    <a:pt x="5156" y="406"/>
                  </a:cubicBezTo>
                  <a:cubicBezTo>
                    <a:pt x="5406" y="441"/>
                    <a:pt x="5668" y="584"/>
                    <a:pt x="5918" y="644"/>
                  </a:cubicBezTo>
                  <a:cubicBezTo>
                    <a:pt x="6716" y="798"/>
                    <a:pt x="7228" y="1346"/>
                    <a:pt x="7490" y="2037"/>
                  </a:cubicBezTo>
                  <a:cubicBezTo>
                    <a:pt x="7763" y="2751"/>
                    <a:pt x="7847" y="3513"/>
                    <a:pt x="7513" y="4239"/>
                  </a:cubicBezTo>
                  <a:cubicBezTo>
                    <a:pt x="7394" y="4489"/>
                    <a:pt x="7240" y="4751"/>
                    <a:pt x="7097" y="5001"/>
                  </a:cubicBezTo>
                  <a:cubicBezTo>
                    <a:pt x="6930" y="5287"/>
                    <a:pt x="6656" y="5430"/>
                    <a:pt x="6394" y="5561"/>
                  </a:cubicBezTo>
                  <a:cubicBezTo>
                    <a:pt x="6001" y="5763"/>
                    <a:pt x="5608" y="5894"/>
                    <a:pt x="5204" y="6073"/>
                  </a:cubicBezTo>
                  <a:cubicBezTo>
                    <a:pt x="4751" y="6263"/>
                    <a:pt x="4275" y="6311"/>
                    <a:pt x="3822" y="6275"/>
                  </a:cubicBezTo>
                  <a:cubicBezTo>
                    <a:pt x="2941" y="6204"/>
                    <a:pt x="2096" y="6013"/>
                    <a:pt x="1263" y="5704"/>
                  </a:cubicBezTo>
                  <a:cubicBezTo>
                    <a:pt x="560" y="5430"/>
                    <a:pt x="263" y="4894"/>
                    <a:pt x="84" y="4239"/>
                  </a:cubicBezTo>
                  <a:cubicBezTo>
                    <a:pt x="12" y="3942"/>
                    <a:pt x="24" y="3680"/>
                    <a:pt x="1" y="3346"/>
                  </a:cubicBezTo>
                  <a:close/>
                  <a:moveTo>
                    <a:pt x="2679" y="1179"/>
                  </a:moveTo>
                  <a:cubicBezTo>
                    <a:pt x="2679" y="1001"/>
                    <a:pt x="2537" y="834"/>
                    <a:pt x="2406" y="846"/>
                  </a:cubicBezTo>
                  <a:cubicBezTo>
                    <a:pt x="2275" y="870"/>
                    <a:pt x="2120" y="906"/>
                    <a:pt x="2025" y="1001"/>
                  </a:cubicBezTo>
                  <a:cubicBezTo>
                    <a:pt x="1703" y="1263"/>
                    <a:pt x="1453" y="1584"/>
                    <a:pt x="1275" y="1953"/>
                  </a:cubicBezTo>
                  <a:cubicBezTo>
                    <a:pt x="1251" y="2013"/>
                    <a:pt x="1215" y="2072"/>
                    <a:pt x="1215" y="2132"/>
                  </a:cubicBezTo>
                  <a:cubicBezTo>
                    <a:pt x="1227" y="2215"/>
                    <a:pt x="1263" y="2358"/>
                    <a:pt x="1322" y="2394"/>
                  </a:cubicBezTo>
                  <a:cubicBezTo>
                    <a:pt x="1382" y="2441"/>
                    <a:pt x="1525" y="2441"/>
                    <a:pt x="1608" y="2394"/>
                  </a:cubicBezTo>
                  <a:cubicBezTo>
                    <a:pt x="2025" y="2132"/>
                    <a:pt x="2358" y="1787"/>
                    <a:pt x="2632" y="1358"/>
                  </a:cubicBezTo>
                  <a:cubicBezTo>
                    <a:pt x="2644" y="1287"/>
                    <a:pt x="2656" y="1203"/>
                    <a:pt x="2679" y="1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4445973" y="2088009"/>
            <a:ext cx="4629793" cy="3297723"/>
            <a:chOff x="4538447" y="1165528"/>
            <a:chExt cx="4281569" cy="3797160"/>
          </a:xfrm>
        </p:grpSpPr>
        <p:grpSp>
          <p:nvGrpSpPr>
            <p:cNvPr id="136" name="Google Shape;136;p15"/>
            <p:cNvGrpSpPr/>
            <p:nvPr/>
          </p:nvGrpSpPr>
          <p:grpSpPr>
            <a:xfrm>
              <a:off x="5381301" y="1165528"/>
              <a:ext cx="3438716" cy="3797160"/>
              <a:chOff x="5381486" y="1165520"/>
              <a:chExt cx="3387563" cy="3730386"/>
            </a:xfrm>
          </p:grpSpPr>
          <p:grpSp>
            <p:nvGrpSpPr>
              <p:cNvPr id="137" name="Google Shape;137;p15"/>
              <p:cNvGrpSpPr/>
              <p:nvPr/>
            </p:nvGrpSpPr>
            <p:grpSpPr>
              <a:xfrm rot="596760">
                <a:off x="6376820" y="1322343"/>
                <a:ext cx="2113100" cy="3416740"/>
                <a:chOff x="6918524" y="1119115"/>
                <a:chExt cx="1861166" cy="3789451"/>
              </a:xfrm>
            </p:grpSpPr>
            <p:sp>
              <p:nvSpPr>
                <p:cNvPr id="138" name="Google Shape;138;p15"/>
                <p:cNvSpPr/>
                <p:nvPr/>
              </p:nvSpPr>
              <p:spPr>
                <a:xfrm>
                  <a:off x="8706067" y="2262130"/>
                  <a:ext cx="73624" cy="12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716" extrusionOk="0">
                      <a:moveTo>
                        <a:pt x="1536" y="1894"/>
                      </a:moveTo>
                      <a:cubicBezTo>
                        <a:pt x="1524" y="1822"/>
                        <a:pt x="1501" y="1763"/>
                        <a:pt x="1477" y="1691"/>
                      </a:cubicBezTo>
                      <a:cubicBezTo>
                        <a:pt x="1453" y="1536"/>
                        <a:pt x="1417" y="1370"/>
                        <a:pt x="1417" y="1227"/>
                      </a:cubicBezTo>
                      <a:cubicBezTo>
                        <a:pt x="1417" y="1036"/>
                        <a:pt x="1227" y="941"/>
                        <a:pt x="1191" y="774"/>
                      </a:cubicBezTo>
                      <a:cubicBezTo>
                        <a:pt x="1179" y="691"/>
                        <a:pt x="1155" y="584"/>
                        <a:pt x="1120" y="500"/>
                      </a:cubicBezTo>
                      <a:cubicBezTo>
                        <a:pt x="1060" y="286"/>
                        <a:pt x="929" y="167"/>
                        <a:pt x="715" y="96"/>
                      </a:cubicBezTo>
                      <a:cubicBezTo>
                        <a:pt x="488" y="0"/>
                        <a:pt x="346" y="24"/>
                        <a:pt x="191" y="179"/>
                      </a:cubicBezTo>
                      <a:cubicBezTo>
                        <a:pt x="48" y="334"/>
                        <a:pt x="0" y="500"/>
                        <a:pt x="96" y="691"/>
                      </a:cubicBezTo>
                      <a:cubicBezTo>
                        <a:pt x="227" y="1012"/>
                        <a:pt x="381" y="1346"/>
                        <a:pt x="512" y="1667"/>
                      </a:cubicBezTo>
                      <a:cubicBezTo>
                        <a:pt x="619" y="1929"/>
                        <a:pt x="727" y="2191"/>
                        <a:pt x="810" y="2465"/>
                      </a:cubicBezTo>
                      <a:cubicBezTo>
                        <a:pt x="858" y="2596"/>
                        <a:pt x="941" y="2667"/>
                        <a:pt x="1096" y="2715"/>
                      </a:cubicBezTo>
                      <a:cubicBezTo>
                        <a:pt x="1143" y="2703"/>
                        <a:pt x="1203" y="2679"/>
                        <a:pt x="1239" y="2656"/>
                      </a:cubicBezTo>
                      <a:cubicBezTo>
                        <a:pt x="1512" y="2501"/>
                        <a:pt x="1631" y="2179"/>
                        <a:pt x="1536" y="18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9" name="Google Shape;139;p15"/>
                <p:cNvSpPr/>
                <p:nvPr/>
              </p:nvSpPr>
              <p:spPr>
                <a:xfrm>
                  <a:off x="8214069" y="2696113"/>
                  <a:ext cx="80075" cy="118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2632" extrusionOk="0">
                      <a:moveTo>
                        <a:pt x="1477" y="2620"/>
                      </a:moveTo>
                      <a:cubicBezTo>
                        <a:pt x="1631" y="2632"/>
                        <a:pt x="1762" y="2525"/>
                        <a:pt x="1774" y="2382"/>
                      </a:cubicBezTo>
                      <a:cubicBezTo>
                        <a:pt x="1774" y="2299"/>
                        <a:pt x="1762" y="2239"/>
                        <a:pt x="1727" y="2168"/>
                      </a:cubicBezTo>
                      <a:cubicBezTo>
                        <a:pt x="1596" y="1894"/>
                        <a:pt x="1429" y="1632"/>
                        <a:pt x="1393" y="1310"/>
                      </a:cubicBezTo>
                      <a:cubicBezTo>
                        <a:pt x="1369" y="1239"/>
                        <a:pt x="1310" y="1156"/>
                        <a:pt x="1286" y="1084"/>
                      </a:cubicBezTo>
                      <a:cubicBezTo>
                        <a:pt x="1167" y="846"/>
                        <a:pt x="1048" y="608"/>
                        <a:pt x="917" y="370"/>
                      </a:cubicBezTo>
                      <a:cubicBezTo>
                        <a:pt x="846" y="263"/>
                        <a:pt x="810" y="167"/>
                        <a:pt x="715" y="84"/>
                      </a:cubicBezTo>
                      <a:cubicBezTo>
                        <a:pt x="655" y="48"/>
                        <a:pt x="560" y="1"/>
                        <a:pt x="500" y="13"/>
                      </a:cubicBezTo>
                      <a:cubicBezTo>
                        <a:pt x="226" y="60"/>
                        <a:pt x="0" y="382"/>
                        <a:pt x="60" y="644"/>
                      </a:cubicBezTo>
                      <a:cubicBezTo>
                        <a:pt x="119" y="882"/>
                        <a:pt x="203" y="1096"/>
                        <a:pt x="286" y="1322"/>
                      </a:cubicBezTo>
                      <a:cubicBezTo>
                        <a:pt x="369" y="1537"/>
                        <a:pt x="441" y="1751"/>
                        <a:pt x="667" y="1858"/>
                      </a:cubicBezTo>
                      <a:cubicBezTo>
                        <a:pt x="738" y="1894"/>
                        <a:pt x="774" y="1965"/>
                        <a:pt x="786" y="2025"/>
                      </a:cubicBezTo>
                      <a:cubicBezTo>
                        <a:pt x="846" y="2453"/>
                        <a:pt x="1143" y="2560"/>
                        <a:pt x="1477" y="2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0" name="Google Shape;140;p15"/>
                <p:cNvSpPr/>
                <p:nvPr/>
              </p:nvSpPr>
              <p:spPr>
                <a:xfrm>
                  <a:off x="8224264" y="2102071"/>
                  <a:ext cx="77909" cy="118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620" extrusionOk="0">
                      <a:moveTo>
                        <a:pt x="727" y="2239"/>
                      </a:moveTo>
                      <a:cubicBezTo>
                        <a:pt x="822" y="2477"/>
                        <a:pt x="1001" y="2620"/>
                        <a:pt x="1286" y="2620"/>
                      </a:cubicBezTo>
                      <a:cubicBezTo>
                        <a:pt x="1370" y="2620"/>
                        <a:pt x="1477" y="2572"/>
                        <a:pt x="1548" y="2560"/>
                      </a:cubicBezTo>
                      <a:cubicBezTo>
                        <a:pt x="1703" y="2286"/>
                        <a:pt x="1727" y="2060"/>
                        <a:pt x="1548" y="1822"/>
                      </a:cubicBezTo>
                      <a:cubicBezTo>
                        <a:pt x="1489" y="1751"/>
                        <a:pt x="1465" y="1643"/>
                        <a:pt x="1429" y="1560"/>
                      </a:cubicBezTo>
                      <a:cubicBezTo>
                        <a:pt x="1239" y="1084"/>
                        <a:pt x="953" y="667"/>
                        <a:pt x="715" y="215"/>
                      </a:cubicBezTo>
                      <a:cubicBezTo>
                        <a:pt x="631" y="60"/>
                        <a:pt x="465" y="0"/>
                        <a:pt x="334" y="24"/>
                      </a:cubicBezTo>
                      <a:cubicBezTo>
                        <a:pt x="167" y="72"/>
                        <a:pt x="12" y="215"/>
                        <a:pt x="12" y="381"/>
                      </a:cubicBezTo>
                      <a:cubicBezTo>
                        <a:pt x="0" y="667"/>
                        <a:pt x="60" y="953"/>
                        <a:pt x="215" y="1203"/>
                      </a:cubicBezTo>
                      <a:cubicBezTo>
                        <a:pt x="405" y="1548"/>
                        <a:pt x="608" y="1870"/>
                        <a:pt x="727" y="22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1" name="Google Shape;141;p15"/>
                <p:cNvSpPr/>
                <p:nvPr/>
              </p:nvSpPr>
              <p:spPr>
                <a:xfrm>
                  <a:off x="8473467" y="3247207"/>
                  <a:ext cx="55940" cy="12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2811" extrusionOk="0">
                      <a:moveTo>
                        <a:pt x="1120" y="1834"/>
                      </a:moveTo>
                      <a:cubicBezTo>
                        <a:pt x="1084" y="1322"/>
                        <a:pt x="953" y="834"/>
                        <a:pt x="858" y="334"/>
                      </a:cubicBezTo>
                      <a:cubicBezTo>
                        <a:pt x="834" y="143"/>
                        <a:pt x="703" y="36"/>
                        <a:pt x="549" y="12"/>
                      </a:cubicBezTo>
                      <a:cubicBezTo>
                        <a:pt x="382" y="0"/>
                        <a:pt x="191" y="108"/>
                        <a:pt x="132" y="250"/>
                      </a:cubicBezTo>
                      <a:cubicBezTo>
                        <a:pt x="25" y="524"/>
                        <a:pt x="1" y="810"/>
                        <a:pt x="60" y="1084"/>
                      </a:cubicBezTo>
                      <a:cubicBezTo>
                        <a:pt x="132" y="1477"/>
                        <a:pt x="227" y="1858"/>
                        <a:pt x="239" y="2251"/>
                      </a:cubicBezTo>
                      <a:cubicBezTo>
                        <a:pt x="239" y="2501"/>
                        <a:pt x="370" y="2691"/>
                        <a:pt x="644" y="2786"/>
                      </a:cubicBezTo>
                      <a:cubicBezTo>
                        <a:pt x="727" y="2810"/>
                        <a:pt x="834" y="2798"/>
                        <a:pt x="906" y="2810"/>
                      </a:cubicBezTo>
                      <a:cubicBezTo>
                        <a:pt x="1132" y="2608"/>
                        <a:pt x="1239" y="2394"/>
                        <a:pt x="1132" y="2120"/>
                      </a:cubicBezTo>
                      <a:cubicBezTo>
                        <a:pt x="1120" y="2036"/>
                        <a:pt x="1132" y="1929"/>
                        <a:pt x="1120" y="1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2" name="Google Shape;142;p15"/>
                <p:cNvSpPr/>
                <p:nvPr/>
              </p:nvSpPr>
              <p:spPr>
                <a:xfrm>
                  <a:off x="8173783" y="2479663"/>
                  <a:ext cx="47278" cy="135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3013" extrusionOk="0">
                      <a:moveTo>
                        <a:pt x="953" y="2548"/>
                      </a:moveTo>
                      <a:cubicBezTo>
                        <a:pt x="917" y="2263"/>
                        <a:pt x="1048" y="1989"/>
                        <a:pt x="941" y="1715"/>
                      </a:cubicBezTo>
                      <a:cubicBezTo>
                        <a:pt x="1036" y="1513"/>
                        <a:pt x="977" y="1298"/>
                        <a:pt x="941" y="1096"/>
                      </a:cubicBezTo>
                      <a:cubicBezTo>
                        <a:pt x="929" y="1012"/>
                        <a:pt x="953" y="929"/>
                        <a:pt x="953" y="834"/>
                      </a:cubicBezTo>
                      <a:lnTo>
                        <a:pt x="1000" y="834"/>
                      </a:lnTo>
                      <a:cubicBezTo>
                        <a:pt x="988" y="643"/>
                        <a:pt x="988" y="453"/>
                        <a:pt x="953" y="239"/>
                      </a:cubicBezTo>
                      <a:cubicBezTo>
                        <a:pt x="929" y="84"/>
                        <a:pt x="810" y="0"/>
                        <a:pt x="643" y="24"/>
                      </a:cubicBezTo>
                      <a:cubicBezTo>
                        <a:pt x="453" y="36"/>
                        <a:pt x="322" y="143"/>
                        <a:pt x="274" y="322"/>
                      </a:cubicBezTo>
                      <a:cubicBezTo>
                        <a:pt x="203" y="620"/>
                        <a:pt x="143" y="929"/>
                        <a:pt x="107" y="1227"/>
                      </a:cubicBezTo>
                      <a:cubicBezTo>
                        <a:pt x="95" y="1358"/>
                        <a:pt x="95" y="1513"/>
                        <a:pt x="48" y="1644"/>
                      </a:cubicBezTo>
                      <a:cubicBezTo>
                        <a:pt x="36" y="1703"/>
                        <a:pt x="0" y="1763"/>
                        <a:pt x="24" y="1810"/>
                      </a:cubicBezTo>
                      <a:cubicBezTo>
                        <a:pt x="84" y="2108"/>
                        <a:pt x="143" y="2417"/>
                        <a:pt x="215" y="2715"/>
                      </a:cubicBezTo>
                      <a:cubicBezTo>
                        <a:pt x="250" y="2906"/>
                        <a:pt x="476" y="3013"/>
                        <a:pt x="655" y="2906"/>
                      </a:cubicBezTo>
                      <a:cubicBezTo>
                        <a:pt x="715" y="2882"/>
                        <a:pt x="798" y="2846"/>
                        <a:pt x="834" y="2798"/>
                      </a:cubicBezTo>
                      <a:cubicBezTo>
                        <a:pt x="917" y="2739"/>
                        <a:pt x="977" y="2667"/>
                        <a:pt x="953" y="25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3" name="Google Shape;143;p15"/>
                <p:cNvSpPr/>
                <p:nvPr/>
              </p:nvSpPr>
              <p:spPr>
                <a:xfrm>
                  <a:off x="7458342" y="1222242"/>
                  <a:ext cx="117653" cy="8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799" extrusionOk="0">
                      <a:moveTo>
                        <a:pt x="2096" y="953"/>
                      </a:moveTo>
                      <a:cubicBezTo>
                        <a:pt x="1834" y="775"/>
                        <a:pt x="1607" y="525"/>
                        <a:pt x="1262" y="453"/>
                      </a:cubicBezTo>
                      <a:cubicBezTo>
                        <a:pt x="1238" y="430"/>
                        <a:pt x="1191" y="406"/>
                        <a:pt x="1155" y="370"/>
                      </a:cubicBezTo>
                      <a:cubicBezTo>
                        <a:pt x="1000" y="191"/>
                        <a:pt x="714" y="227"/>
                        <a:pt x="548" y="37"/>
                      </a:cubicBezTo>
                      <a:cubicBezTo>
                        <a:pt x="536" y="13"/>
                        <a:pt x="488" y="13"/>
                        <a:pt x="476" y="13"/>
                      </a:cubicBezTo>
                      <a:cubicBezTo>
                        <a:pt x="322" y="1"/>
                        <a:pt x="238" y="120"/>
                        <a:pt x="143" y="191"/>
                      </a:cubicBezTo>
                      <a:cubicBezTo>
                        <a:pt x="24" y="299"/>
                        <a:pt x="0" y="465"/>
                        <a:pt x="83" y="584"/>
                      </a:cubicBezTo>
                      <a:cubicBezTo>
                        <a:pt x="226" y="727"/>
                        <a:pt x="357" y="906"/>
                        <a:pt x="524" y="965"/>
                      </a:cubicBezTo>
                      <a:cubicBezTo>
                        <a:pt x="762" y="1061"/>
                        <a:pt x="941" y="1204"/>
                        <a:pt x="1119" y="1358"/>
                      </a:cubicBezTo>
                      <a:cubicBezTo>
                        <a:pt x="1203" y="1430"/>
                        <a:pt x="1310" y="1477"/>
                        <a:pt x="1393" y="1525"/>
                      </a:cubicBezTo>
                      <a:cubicBezTo>
                        <a:pt x="1619" y="1608"/>
                        <a:pt x="1846" y="1680"/>
                        <a:pt x="2084" y="1763"/>
                      </a:cubicBezTo>
                      <a:cubicBezTo>
                        <a:pt x="2167" y="1787"/>
                        <a:pt x="2274" y="1799"/>
                        <a:pt x="2369" y="1787"/>
                      </a:cubicBezTo>
                      <a:cubicBezTo>
                        <a:pt x="2524" y="1763"/>
                        <a:pt x="2608" y="1596"/>
                        <a:pt x="2512" y="1465"/>
                      </a:cubicBezTo>
                      <a:cubicBezTo>
                        <a:pt x="2405" y="1287"/>
                        <a:pt x="2286" y="1084"/>
                        <a:pt x="2096" y="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4" name="Google Shape;144;p15"/>
                <p:cNvSpPr/>
                <p:nvPr/>
              </p:nvSpPr>
              <p:spPr>
                <a:xfrm>
                  <a:off x="8311828" y="2862623"/>
                  <a:ext cx="91353" cy="11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525" extrusionOk="0">
                      <a:moveTo>
                        <a:pt x="1727" y="2525"/>
                      </a:moveTo>
                      <a:cubicBezTo>
                        <a:pt x="1965" y="2346"/>
                        <a:pt x="2024" y="2191"/>
                        <a:pt x="1869" y="1917"/>
                      </a:cubicBezTo>
                      <a:cubicBezTo>
                        <a:pt x="1786" y="1727"/>
                        <a:pt x="1643" y="1560"/>
                        <a:pt x="1524" y="1394"/>
                      </a:cubicBezTo>
                      <a:cubicBezTo>
                        <a:pt x="1488" y="1322"/>
                        <a:pt x="1405" y="1263"/>
                        <a:pt x="1405" y="1191"/>
                      </a:cubicBezTo>
                      <a:cubicBezTo>
                        <a:pt x="1393" y="1025"/>
                        <a:pt x="1310" y="917"/>
                        <a:pt x="1191" y="846"/>
                      </a:cubicBezTo>
                      <a:cubicBezTo>
                        <a:pt x="929" y="679"/>
                        <a:pt x="726" y="489"/>
                        <a:pt x="572" y="227"/>
                      </a:cubicBezTo>
                      <a:cubicBezTo>
                        <a:pt x="536" y="143"/>
                        <a:pt x="429" y="84"/>
                        <a:pt x="334" y="60"/>
                      </a:cubicBezTo>
                      <a:cubicBezTo>
                        <a:pt x="155" y="1"/>
                        <a:pt x="0" y="167"/>
                        <a:pt x="36" y="334"/>
                      </a:cubicBezTo>
                      <a:lnTo>
                        <a:pt x="179" y="882"/>
                      </a:lnTo>
                      <a:cubicBezTo>
                        <a:pt x="214" y="1072"/>
                        <a:pt x="298" y="1227"/>
                        <a:pt x="476" y="1370"/>
                      </a:cubicBezTo>
                      <a:cubicBezTo>
                        <a:pt x="667" y="1501"/>
                        <a:pt x="810" y="1691"/>
                        <a:pt x="976" y="1870"/>
                      </a:cubicBezTo>
                      <a:cubicBezTo>
                        <a:pt x="1096" y="2227"/>
                        <a:pt x="1369" y="2418"/>
                        <a:pt x="1727" y="25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5" name="Google Shape;145;p15"/>
                <p:cNvSpPr/>
                <p:nvPr/>
              </p:nvSpPr>
              <p:spPr>
                <a:xfrm>
                  <a:off x="7267651" y="1119115"/>
                  <a:ext cx="119277" cy="7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4" h="1633" extrusionOk="0">
                      <a:moveTo>
                        <a:pt x="298" y="811"/>
                      </a:moveTo>
                      <a:cubicBezTo>
                        <a:pt x="548" y="858"/>
                        <a:pt x="774" y="965"/>
                        <a:pt x="1001" y="1096"/>
                      </a:cubicBezTo>
                      <a:cubicBezTo>
                        <a:pt x="1072" y="1144"/>
                        <a:pt x="1155" y="1168"/>
                        <a:pt x="1239" y="1168"/>
                      </a:cubicBezTo>
                      <a:cubicBezTo>
                        <a:pt x="1501" y="1192"/>
                        <a:pt x="1727" y="1275"/>
                        <a:pt x="1953" y="1418"/>
                      </a:cubicBezTo>
                      <a:cubicBezTo>
                        <a:pt x="2144" y="1573"/>
                        <a:pt x="2382" y="1632"/>
                        <a:pt x="2644" y="1501"/>
                      </a:cubicBezTo>
                      <a:cubicBezTo>
                        <a:pt x="2501" y="1108"/>
                        <a:pt x="2263" y="799"/>
                        <a:pt x="1893" y="620"/>
                      </a:cubicBezTo>
                      <a:cubicBezTo>
                        <a:pt x="1632" y="501"/>
                        <a:pt x="1382" y="370"/>
                        <a:pt x="1120" y="263"/>
                      </a:cubicBezTo>
                      <a:cubicBezTo>
                        <a:pt x="905" y="180"/>
                        <a:pt x="703" y="96"/>
                        <a:pt x="477" y="25"/>
                      </a:cubicBezTo>
                      <a:cubicBezTo>
                        <a:pt x="417" y="13"/>
                        <a:pt x="346" y="1"/>
                        <a:pt x="262" y="13"/>
                      </a:cubicBezTo>
                      <a:cubicBezTo>
                        <a:pt x="108" y="61"/>
                        <a:pt x="0" y="215"/>
                        <a:pt x="12" y="370"/>
                      </a:cubicBezTo>
                      <a:cubicBezTo>
                        <a:pt x="60" y="549"/>
                        <a:pt x="72" y="775"/>
                        <a:pt x="298" y="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6" name="Google Shape;146;p15"/>
                <p:cNvSpPr/>
                <p:nvPr/>
              </p:nvSpPr>
              <p:spPr>
                <a:xfrm>
                  <a:off x="8390234" y="2180477"/>
                  <a:ext cx="98887" cy="6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513" extrusionOk="0">
                      <a:moveTo>
                        <a:pt x="679" y="1477"/>
                      </a:moveTo>
                      <a:cubicBezTo>
                        <a:pt x="727" y="1453"/>
                        <a:pt x="786" y="1429"/>
                        <a:pt x="834" y="1382"/>
                      </a:cubicBezTo>
                      <a:cubicBezTo>
                        <a:pt x="1084" y="1144"/>
                        <a:pt x="1393" y="1013"/>
                        <a:pt x="1715" y="882"/>
                      </a:cubicBezTo>
                      <a:cubicBezTo>
                        <a:pt x="1905" y="786"/>
                        <a:pt x="2096" y="703"/>
                        <a:pt x="2191" y="465"/>
                      </a:cubicBezTo>
                      <a:cubicBezTo>
                        <a:pt x="2132" y="370"/>
                        <a:pt x="2084" y="263"/>
                        <a:pt x="2013" y="179"/>
                      </a:cubicBezTo>
                      <a:cubicBezTo>
                        <a:pt x="1894" y="48"/>
                        <a:pt x="1739" y="1"/>
                        <a:pt x="1548" y="60"/>
                      </a:cubicBezTo>
                      <a:cubicBezTo>
                        <a:pt x="1143" y="203"/>
                        <a:pt x="762" y="346"/>
                        <a:pt x="381" y="548"/>
                      </a:cubicBezTo>
                      <a:cubicBezTo>
                        <a:pt x="179" y="667"/>
                        <a:pt x="60" y="798"/>
                        <a:pt x="24" y="1025"/>
                      </a:cubicBezTo>
                      <a:cubicBezTo>
                        <a:pt x="12" y="1120"/>
                        <a:pt x="12" y="1215"/>
                        <a:pt x="0" y="1322"/>
                      </a:cubicBezTo>
                      <a:cubicBezTo>
                        <a:pt x="120" y="1382"/>
                        <a:pt x="239" y="1441"/>
                        <a:pt x="370" y="1513"/>
                      </a:cubicBezTo>
                      <a:cubicBezTo>
                        <a:pt x="489" y="1513"/>
                        <a:pt x="596" y="1501"/>
                        <a:pt x="679" y="14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7" name="Google Shape;147;p15"/>
                <p:cNvSpPr/>
                <p:nvPr/>
              </p:nvSpPr>
              <p:spPr>
                <a:xfrm>
                  <a:off x="8466519" y="3480845"/>
                  <a:ext cx="49985" cy="10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323" extrusionOk="0">
                      <a:moveTo>
                        <a:pt x="691" y="1"/>
                      </a:moveTo>
                      <a:cubicBezTo>
                        <a:pt x="572" y="60"/>
                        <a:pt x="453" y="120"/>
                        <a:pt x="322" y="191"/>
                      </a:cubicBezTo>
                      <a:cubicBezTo>
                        <a:pt x="274" y="310"/>
                        <a:pt x="226" y="382"/>
                        <a:pt x="203" y="489"/>
                      </a:cubicBezTo>
                      <a:cubicBezTo>
                        <a:pt x="179" y="536"/>
                        <a:pt x="167" y="608"/>
                        <a:pt x="179" y="655"/>
                      </a:cubicBezTo>
                      <a:cubicBezTo>
                        <a:pt x="226" y="1001"/>
                        <a:pt x="155" y="1322"/>
                        <a:pt x="83" y="1656"/>
                      </a:cubicBezTo>
                      <a:cubicBezTo>
                        <a:pt x="36" y="1858"/>
                        <a:pt x="0" y="2072"/>
                        <a:pt x="119" y="2299"/>
                      </a:cubicBezTo>
                      <a:cubicBezTo>
                        <a:pt x="226" y="2310"/>
                        <a:pt x="345" y="2322"/>
                        <a:pt x="453" y="2310"/>
                      </a:cubicBezTo>
                      <a:cubicBezTo>
                        <a:pt x="631" y="2299"/>
                        <a:pt x="762" y="2191"/>
                        <a:pt x="810" y="2013"/>
                      </a:cubicBezTo>
                      <a:cubicBezTo>
                        <a:pt x="929" y="1608"/>
                        <a:pt x="1048" y="1203"/>
                        <a:pt x="1096" y="775"/>
                      </a:cubicBezTo>
                      <a:cubicBezTo>
                        <a:pt x="1107" y="536"/>
                        <a:pt x="1072" y="358"/>
                        <a:pt x="917" y="215"/>
                      </a:cubicBezTo>
                      <a:cubicBezTo>
                        <a:pt x="834" y="120"/>
                        <a:pt x="762" y="60"/>
                        <a:pt x="6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8" name="Google Shape;148;p15"/>
                <p:cNvSpPr/>
                <p:nvPr/>
              </p:nvSpPr>
              <p:spPr>
                <a:xfrm>
                  <a:off x="8573391" y="2165454"/>
                  <a:ext cx="104796" cy="53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191" extrusionOk="0">
                      <a:moveTo>
                        <a:pt x="1941" y="346"/>
                      </a:moveTo>
                      <a:cubicBezTo>
                        <a:pt x="1775" y="322"/>
                        <a:pt x="1620" y="274"/>
                        <a:pt x="1477" y="238"/>
                      </a:cubicBezTo>
                      <a:cubicBezTo>
                        <a:pt x="1358" y="215"/>
                        <a:pt x="1203" y="215"/>
                        <a:pt x="1120" y="143"/>
                      </a:cubicBezTo>
                      <a:cubicBezTo>
                        <a:pt x="941" y="0"/>
                        <a:pt x="786" y="0"/>
                        <a:pt x="596" y="96"/>
                      </a:cubicBezTo>
                      <a:cubicBezTo>
                        <a:pt x="548" y="119"/>
                        <a:pt x="489" y="143"/>
                        <a:pt x="429" y="119"/>
                      </a:cubicBezTo>
                      <a:cubicBezTo>
                        <a:pt x="191" y="107"/>
                        <a:pt x="72" y="227"/>
                        <a:pt x="0" y="417"/>
                      </a:cubicBezTo>
                      <a:cubicBezTo>
                        <a:pt x="12" y="691"/>
                        <a:pt x="274" y="774"/>
                        <a:pt x="405" y="977"/>
                      </a:cubicBezTo>
                      <a:cubicBezTo>
                        <a:pt x="489" y="989"/>
                        <a:pt x="584" y="989"/>
                        <a:pt x="655" y="1000"/>
                      </a:cubicBezTo>
                      <a:cubicBezTo>
                        <a:pt x="1048" y="1000"/>
                        <a:pt x="1441" y="1036"/>
                        <a:pt x="1822" y="1131"/>
                      </a:cubicBezTo>
                      <a:cubicBezTo>
                        <a:pt x="2025" y="1191"/>
                        <a:pt x="2203" y="1119"/>
                        <a:pt x="2322" y="929"/>
                      </a:cubicBezTo>
                      <a:cubicBezTo>
                        <a:pt x="2310" y="643"/>
                        <a:pt x="2084" y="512"/>
                        <a:pt x="1941" y="3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9" name="Google Shape;149;p15"/>
                <p:cNvSpPr/>
                <p:nvPr/>
              </p:nvSpPr>
              <p:spPr>
                <a:xfrm>
                  <a:off x="8678684" y="2449573"/>
                  <a:ext cx="88105" cy="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775" extrusionOk="0">
                      <a:moveTo>
                        <a:pt x="1536" y="96"/>
                      </a:moveTo>
                      <a:cubicBezTo>
                        <a:pt x="1357" y="191"/>
                        <a:pt x="1155" y="286"/>
                        <a:pt x="1012" y="429"/>
                      </a:cubicBezTo>
                      <a:cubicBezTo>
                        <a:pt x="869" y="584"/>
                        <a:pt x="703" y="667"/>
                        <a:pt x="524" y="751"/>
                      </a:cubicBezTo>
                      <a:cubicBezTo>
                        <a:pt x="107" y="894"/>
                        <a:pt x="0" y="1179"/>
                        <a:pt x="167" y="1644"/>
                      </a:cubicBezTo>
                      <a:cubicBezTo>
                        <a:pt x="464" y="1775"/>
                        <a:pt x="738" y="1763"/>
                        <a:pt x="976" y="1489"/>
                      </a:cubicBezTo>
                      <a:cubicBezTo>
                        <a:pt x="1119" y="1310"/>
                        <a:pt x="1155" y="1346"/>
                        <a:pt x="1476" y="1298"/>
                      </a:cubicBezTo>
                      <a:cubicBezTo>
                        <a:pt x="1631" y="1072"/>
                        <a:pt x="1774" y="834"/>
                        <a:pt x="1953" y="584"/>
                      </a:cubicBezTo>
                      <a:cubicBezTo>
                        <a:pt x="1941" y="489"/>
                        <a:pt x="1953" y="394"/>
                        <a:pt x="1929" y="275"/>
                      </a:cubicBezTo>
                      <a:cubicBezTo>
                        <a:pt x="1881" y="96"/>
                        <a:pt x="1691" y="1"/>
                        <a:pt x="1536" y="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0" name="Google Shape;150;p15"/>
                <p:cNvSpPr/>
                <p:nvPr/>
              </p:nvSpPr>
              <p:spPr>
                <a:xfrm>
                  <a:off x="8478835" y="2486655"/>
                  <a:ext cx="94060" cy="6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1370" extrusionOk="0">
                      <a:moveTo>
                        <a:pt x="1692" y="476"/>
                      </a:moveTo>
                      <a:cubicBezTo>
                        <a:pt x="1418" y="429"/>
                        <a:pt x="1192" y="322"/>
                        <a:pt x="965" y="167"/>
                      </a:cubicBezTo>
                      <a:cubicBezTo>
                        <a:pt x="727" y="0"/>
                        <a:pt x="465" y="0"/>
                        <a:pt x="203" y="143"/>
                      </a:cubicBezTo>
                      <a:cubicBezTo>
                        <a:pt x="61" y="238"/>
                        <a:pt x="1" y="369"/>
                        <a:pt x="49" y="548"/>
                      </a:cubicBezTo>
                      <a:cubicBezTo>
                        <a:pt x="84" y="750"/>
                        <a:pt x="239" y="905"/>
                        <a:pt x="430" y="977"/>
                      </a:cubicBezTo>
                      <a:cubicBezTo>
                        <a:pt x="739" y="1096"/>
                        <a:pt x="1061" y="1191"/>
                        <a:pt x="1358" y="1274"/>
                      </a:cubicBezTo>
                      <a:cubicBezTo>
                        <a:pt x="1632" y="1369"/>
                        <a:pt x="1870" y="1274"/>
                        <a:pt x="2085" y="1048"/>
                      </a:cubicBezTo>
                      <a:cubicBezTo>
                        <a:pt x="2085" y="988"/>
                        <a:pt x="2073" y="929"/>
                        <a:pt x="2073" y="893"/>
                      </a:cubicBezTo>
                      <a:cubicBezTo>
                        <a:pt x="2049" y="619"/>
                        <a:pt x="1918" y="500"/>
                        <a:pt x="1692" y="4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1" name="Google Shape;151;p15"/>
                <p:cNvSpPr/>
                <p:nvPr/>
              </p:nvSpPr>
              <p:spPr>
                <a:xfrm>
                  <a:off x="8340294" y="2345363"/>
                  <a:ext cx="73624" cy="9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2014" extrusionOk="0">
                      <a:moveTo>
                        <a:pt x="1524" y="1489"/>
                      </a:moveTo>
                      <a:cubicBezTo>
                        <a:pt x="1488" y="1394"/>
                        <a:pt x="1465" y="1275"/>
                        <a:pt x="1429" y="1168"/>
                      </a:cubicBezTo>
                      <a:cubicBezTo>
                        <a:pt x="1405" y="1096"/>
                        <a:pt x="1393" y="989"/>
                        <a:pt x="1334" y="941"/>
                      </a:cubicBezTo>
                      <a:cubicBezTo>
                        <a:pt x="1131" y="811"/>
                        <a:pt x="1012" y="620"/>
                        <a:pt x="881" y="441"/>
                      </a:cubicBezTo>
                      <a:cubicBezTo>
                        <a:pt x="810" y="322"/>
                        <a:pt x="691" y="227"/>
                        <a:pt x="572" y="156"/>
                      </a:cubicBezTo>
                      <a:cubicBezTo>
                        <a:pt x="357" y="1"/>
                        <a:pt x="95" y="108"/>
                        <a:pt x="36" y="346"/>
                      </a:cubicBezTo>
                      <a:cubicBezTo>
                        <a:pt x="0" y="453"/>
                        <a:pt x="24" y="584"/>
                        <a:pt x="60" y="680"/>
                      </a:cubicBezTo>
                      <a:cubicBezTo>
                        <a:pt x="203" y="930"/>
                        <a:pt x="334" y="1168"/>
                        <a:pt x="500" y="1406"/>
                      </a:cubicBezTo>
                      <a:cubicBezTo>
                        <a:pt x="691" y="1692"/>
                        <a:pt x="941" y="1906"/>
                        <a:pt x="1310" y="2013"/>
                      </a:cubicBezTo>
                      <a:cubicBezTo>
                        <a:pt x="1631" y="1787"/>
                        <a:pt x="1631" y="1787"/>
                        <a:pt x="1524" y="1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2" name="Google Shape;152;p15"/>
                <p:cNvSpPr/>
                <p:nvPr/>
              </p:nvSpPr>
              <p:spPr>
                <a:xfrm>
                  <a:off x="7910596" y="1632089"/>
                  <a:ext cx="83278" cy="84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1882" extrusionOk="0">
                      <a:moveTo>
                        <a:pt x="1834" y="1608"/>
                      </a:moveTo>
                      <a:cubicBezTo>
                        <a:pt x="1822" y="1513"/>
                        <a:pt x="1810" y="1405"/>
                        <a:pt x="1750" y="1322"/>
                      </a:cubicBezTo>
                      <a:cubicBezTo>
                        <a:pt x="1596" y="1072"/>
                        <a:pt x="1488" y="774"/>
                        <a:pt x="1238" y="596"/>
                      </a:cubicBezTo>
                      <a:cubicBezTo>
                        <a:pt x="1191" y="560"/>
                        <a:pt x="1167" y="500"/>
                        <a:pt x="1155" y="453"/>
                      </a:cubicBezTo>
                      <a:cubicBezTo>
                        <a:pt x="1012" y="131"/>
                        <a:pt x="703" y="96"/>
                        <a:pt x="465" y="12"/>
                      </a:cubicBezTo>
                      <a:cubicBezTo>
                        <a:pt x="274" y="0"/>
                        <a:pt x="179" y="36"/>
                        <a:pt x="95" y="155"/>
                      </a:cubicBezTo>
                      <a:cubicBezTo>
                        <a:pt x="0" y="274"/>
                        <a:pt x="24" y="417"/>
                        <a:pt x="95" y="512"/>
                      </a:cubicBezTo>
                      <a:cubicBezTo>
                        <a:pt x="203" y="679"/>
                        <a:pt x="334" y="834"/>
                        <a:pt x="500" y="953"/>
                      </a:cubicBezTo>
                      <a:cubicBezTo>
                        <a:pt x="643" y="1048"/>
                        <a:pt x="774" y="1167"/>
                        <a:pt x="869" y="1334"/>
                      </a:cubicBezTo>
                      <a:cubicBezTo>
                        <a:pt x="1012" y="1584"/>
                        <a:pt x="1286" y="1703"/>
                        <a:pt x="1548" y="1822"/>
                      </a:cubicBezTo>
                      <a:cubicBezTo>
                        <a:pt x="1715" y="1882"/>
                        <a:pt x="1846" y="1763"/>
                        <a:pt x="1834" y="16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3" name="Google Shape;153;p15"/>
                <p:cNvSpPr/>
                <p:nvPr/>
              </p:nvSpPr>
              <p:spPr>
                <a:xfrm>
                  <a:off x="8219437" y="2291679"/>
                  <a:ext cx="80616" cy="9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2180" extrusionOk="0">
                      <a:moveTo>
                        <a:pt x="381" y="2060"/>
                      </a:moveTo>
                      <a:cubicBezTo>
                        <a:pt x="477" y="1989"/>
                        <a:pt x="584" y="1893"/>
                        <a:pt x="643" y="1786"/>
                      </a:cubicBezTo>
                      <a:cubicBezTo>
                        <a:pt x="762" y="1536"/>
                        <a:pt x="953" y="1334"/>
                        <a:pt x="1119" y="1108"/>
                      </a:cubicBezTo>
                      <a:cubicBezTo>
                        <a:pt x="1310" y="822"/>
                        <a:pt x="1512" y="560"/>
                        <a:pt x="1691" y="274"/>
                      </a:cubicBezTo>
                      <a:cubicBezTo>
                        <a:pt x="1786" y="107"/>
                        <a:pt x="1703" y="0"/>
                        <a:pt x="1524" y="0"/>
                      </a:cubicBezTo>
                      <a:cubicBezTo>
                        <a:pt x="1334" y="0"/>
                        <a:pt x="1096" y="36"/>
                        <a:pt x="977" y="167"/>
                      </a:cubicBezTo>
                      <a:cubicBezTo>
                        <a:pt x="798" y="357"/>
                        <a:pt x="536" y="512"/>
                        <a:pt x="500" y="774"/>
                      </a:cubicBezTo>
                      <a:cubicBezTo>
                        <a:pt x="465" y="929"/>
                        <a:pt x="417" y="1048"/>
                        <a:pt x="298" y="1131"/>
                      </a:cubicBezTo>
                      <a:cubicBezTo>
                        <a:pt x="119" y="1262"/>
                        <a:pt x="48" y="1465"/>
                        <a:pt x="0" y="1715"/>
                      </a:cubicBezTo>
                      <a:lnTo>
                        <a:pt x="0" y="1893"/>
                      </a:lnTo>
                      <a:cubicBezTo>
                        <a:pt x="36" y="2084"/>
                        <a:pt x="215" y="2179"/>
                        <a:pt x="381" y="20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4" name="Google Shape;154;p15"/>
                <p:cNvSpPr/>
                <p:nvPr/>
              </p:nvSpPr>
              <p:spPr>
                <a:xfrm>
                  <a:off x="8034115" y="1780329"/>
                  <a:ext cx="73624" cy="8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1918" extrusionOk="0">
                      <a:moveTo>
                        <a:pt x="1036" y="763"/>
                      </a:moveTo>
                      <a:cubicBezTo>
                        <a:pt x="894" y="703"/>
                        <a:pt x="810" y="584"/>
                        <a:pt x="763" y="441"/>
                      </a:cubicBezTo>
                      <a:cubicBezTo>
                        <a:pt x="703" y="274"/>
                        <a:pt x="584" y="167"/>
                        <a:pt x="465" y="48"/>
                      </a:cubicBezTo>
                      <a:cubicBezTo>
                        <a:pt x="298" y="24"/>
                        <a:pt x="143" y="1"/>
                        <a:pt x="1" y="120"/>
                      </a:cubicBezTo>
                      <a:cubicBezTo>
                        <a:pt x="48" y="477"/>
                        <a:pt x="96" y="834"/>
                        <a:pt x="334" y="1108"/>
                      </a:cubicBezTo>
                      <a:cubicBezTo>
                        <a:pt x="453" y="1263"/>
                        <a:pt x="584" y="1382"/>
                        <a:pt x="703" y="1536"/>
                      </a:cubicBezTo>
                      <a:cubicBezTo>
                        <a:pt x="929" y="1798"/>
                        <a:pt x="1191" y="1917"/>
                        <a:pt x="1548" y="1751"/>
                      </a:cubicBezTo>
                      <a:cubicBezTo>
                        <a:pt x="1632" y="1560"/>
                        <a:pt x="1608" y="1394"/>
                        <a:pt x="1489" y="1251"/>
                      </a:cubicBezTo>
                      <a:cubicBezTo>
                        <a:pt x="1346" y="1084"/>
                        <a:pt x="1251" y="858"/>
                        <a:pt x="1036" y="7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5" name="Google Shape;155;p15"/>
                <p:cNvSpPr/>
                <p:nvPr/>
              </p:nvSpPr>
              <p:spPr>
                <a:xfrm>
                  <a:off x="8418158" y="3047945"/>
                  <a:ext cx="64511" cy="11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2441" extrusionOk="0">
                      <a:moveTo>
                        <a:pt x="203" y="48"/>
                      </a:moveTo>
                      <a:cubicBezTo>
                        <a:pt x="36" y="226"/>
                        <a:pt x="1" y="393"/>
                        <a:pt x="84" y="607"/>
                      </a:cubicBezTo>
                      <a:cubicBezTo>
                        <a:pt x="167" y="846"/>
                        <a:pt x="203" y="1108"/>
                        <a:pt x="393" y="1286"/>
                      </a:cubicBezTo>
                      <a:cubicBezTo>
                        <a:pt x="513" y="1393"/>
                        <a:pt x="572" y="1560"/>
                        <a:pt x="572" y="1739"/>
                      </a:cubicBezTo>
                      <a:cubicBezTo>
                        <a:pt x="572" y="1941"/>
                        <a:pt x="655" y="2108"/>
                        <a:pt x="751" y="2274"/>
                      </a:cubicBezTo>
                      <a:cubicBezTo>
                        <a:pt x="929" y="2346"/>
                        <a:pt x="1072" y="2441"/>
                        <a:pt x="1286" y="2370"/>
                      </a:cubicBezTo>
                      <a:cubicBezTo>
                        <a:pt x="1370" y="1965"/>
                        <a:pt x="1429" y="1560"/>
                        <a:pt x="1286" y="1179"/>
                      </a:cubicBezTo>
                      <a:cubicBezTo>
                        <a:pt x="1215" y="977"/>
                        <a:pt x="1120" y="786"/>
                        <a:pt x="1025" y="596"/>
                      </a:cubicBezTo>
                      <a:cubicBezTo>
                        <a:pt x="894" y="226"/>
                        <a:pt x="655" y="0"/>
                        <a:pt x="203" y="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6" name="Google Shape;156;p15"/>
                <p:cNvSpPr/>
                <p:nvPr/>
              </p:nvSpPr>
              <p:spPr>
                <a:xfrm>
                  <a:off x="8143152" y="1950042"/>
                  <a:ext cx="65594" cy="91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2025" extrusionOk="0">
                      <a:moveTo>
                        <a:pt x="310" y="989"/>
                      </a:moveTo>
                      <a:cubicBezTo>
                        <a:pt x="382" y="1358"/>
                        <a:pt x="608" y="1608"/>
                        <a:pt x="905" y="1823"/>
                      </a:cubicBezTo>
                      <a:lnTo>
                        <a:pt x="1001" y="1906"/>
                      </a:lnTo>
                      <a:cubicBezTo>
                        <a:pt x="1132" y="2025"/>
                        <a:pt x="1298" y="2013"/>
                        <a:pt x="1394" y="1858"/>
                      </a:cubicBezTo>
                      <a:cubicBezTo>
                        <a:pt x="1453" y="1775"/>
                        <a:pt x="1453" y="1668"/>
                        <a:pt x="1417" y="1584"/>
                      </a:cubicBezTo>
                      <a:cubicBezTo>
                        <a:pt x="1334" y="1430"/>
                        <a:pt x="1227" y="1299"/>
                        <a:pt x="1227" y="1120"/>
                      </a:cubicBezTo>
                      <a:cubicBezTo>
                        <a:pt x="1227" y="1084"/>
                        <a:pt x="1203" y="1049"/>
                        <a:pt x="1167" y="1013"/>
                      </a:cubicBezTo>
                      <a:cubicBezTo>
                        <a:pt x="977" y="846"/>
                        <a:pt x="905" y="632"/>
                        <a:pt x="834" y="394"/>
                      </a:cubicBezTo>
                      <a:cubicBezTo>
                        <a:pt x="751" y="180"/>
                        <a:pt x="572" y="60"/>
                        <a:pt x="382" y="37"/>
                      </a:cubicBezTo>
                      <a:cubicBezTo>
                        <a:pt x="179" y="1"/>
                        <a:pt x="72" y="72"/>
                        <a:pt x="24" y="239"/>
                      </a:cubicBezTo>
                      <a:cubicBezTo>
                        <a:pt x="1" y="394"/>
                        <a:pt x="1" y="525"/>
                        <a:pt x="96" y="644"/>
                      </a:cubicBezTo>
                      <a:cubicBezTo>
                        <a:pt x="167" y="751"/>
                        <a:pt x="286" y="846"/>
                        <a:pt x="310" y="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7" name="Google Shape;157;p15"/>
                <p:cNvSpPr/>
                <p:nvPr/>
              </p:nvSpPr>
              <p:spPr>
                <a:xfrm>
                  <a:off x="7158073" y="4227457"/>
                  <a:ext cx="117653" cy="8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811" extrusionOk="0">
                      <a:moveTo>
                        <a:pt x="2608" y="465"/>
                      </a:moveTo>
                      <a:cubicBezTo>
                        <a:pt x="2596" y="417"/>
                        <a:pt x="2560" y="357"/>
                        <a:pt x="2525" y="310"/>
                      </a:cubicBezTo>
                      <a:cubicBezTo>
                        <a:pt x="2346" y="72"/>
                        <a:pt x="2013" y="0"/>
                        <a:pt x="1739" y="119"/>
                      </a:cubicBezTo>
                      <a:cubicBezTo>
                        <a:pt x="1679" y="155"/>
                        <a:pt x="1608" y="179"/>
                        <a:pt x="1548" y="191"/>
                      </a:cubicBezTo>
                      <a:cubicBezTo>
                        <a:pt x="1405" y="238"/>
                        <a:pt x="1251" y="298"/>
                        <a:pt x="1108" y="310"/>
                      </a:cubicBezTo>
                      <a:cubicBezTo>
                        <a:pt x="905" y="334"/>
                        <a:pt x="846" y="536"/>
                        <a:pt x="691" y="596"/>
                      </a:cubicBezTo>
                      <a:cubicBezTo>
                        <a:pt x="596" y="631"/>
                        <a:pt x="512" y="667"/>
                        <a:pt x="417" y="715"/>
                      </a:cubicBezTo>
                      <a:cubicBezTo>
                        <a:pt x="227" y="810"/>
                        <a:pt x="120" y="953"/>
                        <a:pt x="60" y="1155"/>
                      </a:cubicBezTo>
                      <a:cubicBezTo>
                        <a:pt x="1" y="1417"/>
                        <a:pt x="36" y="1536"/>
                        <a:pt x="215" y="1679"/>
                      </a:cubicBezTo>
                      <a:cubicBezTo>
                        <a:pt x="370" y="1798"/>
                        <a:pt x="548" y="1810"/>
                        <a:pt x="727" y="1715"/>
                      </a:cubicBezTo>
                      <a:cubicBezTo>
                        <a:pt x="1036" y="1536"/>
                        <a:pt x="1334" y="1358"/>
                        <a:pt x="1655" y="1179"/>
                      </a:cubicBezTo>
                      <a:cubicBezTo>
                        <a:pt x="1894" y="1048"/>
                        <a:pt x="2144" y="905"/>
                        <a:pt x="2394" y="774"/>
                      </a:cubicBezTo>
                      <a:cubicBezTo>
                        <a:pt x="2513" y="703"/>
                        <a:pt x="2596" y="608"/>
                        <a:pt x="2608" y="4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8" name="Google Shape;158;p15"/>
                <p:cNvSpPr/>
                <p:nvPr/>
              </p:nvSpPr>
              <p:spPr>
                <a:xfrm>
                  <a:off x="7650071" y="4654988"/>
                  <a:ext cx="111247" cy="91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2025" extrusionOk="0">
                      <a:moveTo>
                        <a:pt x="2179" y="1"/>
                      </a:moveTo>
                      <a:cubicBezTo>
                        <a:pt x="2120" y="1"/>
                        <a:pt x="2037" y="36"/>
                        <a:pt x="1989" y="84"/>
                      </a:cubicBezTo>
                      <a:cubicBezTo>
                        <a:pt x="1727" y="239"/>
                        <a:pt x="1477" y="441"/>
                        <a:pt x="1179" y="525"/>
                      </a:cubicBezTo>
                      <a:cubicBezTo>
                        <a:pt x="1108" y="536"/>
                        <a:pt x="1036" y="620"/>
                        <a:pt x="965" y="655"/>
                      </a:cubicBezTo>
                      <a:cubicBezTo>
                        <a:pt x="751" y="810"/>
                        <a:pt x="525" y="953"/>
                        <a:pt x="310" y="1120"/>
                      </a:cubicBezTo>
                      <a:cubicBezTo>
                        <a:pt x="227" y="1179"/>
                        <a:pt x="120" y="1251"/>
                        <a:pt x="60" y="1346"/>
                      </a:cubicBezTo>
                      <a:cubicBezTo>
                        <a:pt x="13" y="1406"/>
                        <a:pt x="1" y="1513"/>
                        <a:pt x="13" y="1584"/>
                      </a:cubicBezTo>
                      <a:cubicBezTo>
                        <a:pt x="96" y="1846"/>
                        <a:pt x="453" y="2025"/>
                        <a:pt x="703" y="1929"/>
                      </a:cubicBezTo>
                      <a:cubicBezTo>
                        <a:pt x="929" y="1834"/>
                        <a:pt x="1144" y="1751"/>
                        <a:pt x="1358" y="1608"/>
                      </a:cubicBezTo>
                      <a:cubicBezTo>
                        <a:pt x="1548" y="1501"/>
                        <a:pt x="1763" y="1406"/>
                        <a:pt x="1834" y="1167"/>
                      </a:cubicBezTo>
                      <a:cubicBezTo>
                        <a:pt x="1846" y="1108"/>
                        <a:pt x="1918" y="1048"/>
                        <a:pt x="1977" y="1036"/>
                      </a:cubicBezTo>
                      <a:cubicBezTo>
                        <a:pt x="2370" y="917"/>
                        <a:pt x="2430" y="596"/>
                        <a:pt x="2453" y="275"/>
                      </a:cubicBezTo>
                      <a:cubicBezTo>
                        <a:pt x="2465" y="120"/>
                        <a:pt x="2334" y="1"/>
                        <a:pt x="21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9" name="Google Shape;159;p15"/>
                <p:cNvSpPr/>
                <p:nvPr/>
              </p:nvSpPr>
              <p:spPr>
                <a:xfrm>
                  <a:off x="7058148" y="4721078"/>
                  <a:ext cx="115533" cy="8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929" extrusionOk="0">
                      <a:moveTo>
                        <a:pt x="1680" y="203"/>
                      </a:moveTo>
                      <a:cubicBezTo>
                        <a:pt x="1608" y="286"/>
                        <a:pt x="1513" y="310"/>
                        <a:pt x="1430" y="357"/>
                      </a:cubicBezTo>
                      <a:cubicBezTo>
                        <a:pt x="977" y="595"/>
                        <a:pt x="596" y="941"/>
                        <a:pt x="191" y="1238"/>
                      </a:cubicBezTo>
                      <a:cubicBezTo>
                        <a:pt x="49" y="1334"/>
                        <a:pt x="1" y="1512"/>
                        <a:pt x="49" y="1655"/>
                      </a:cubicBezTo>
                      <a:cubicBezTo>
                        <a:pt x="108" y="1810"/>
                        <a:pt x="275" y="1929"/>
                        <a:pt x="441" y="1917"/>
                      </a:cubicBezTo>
                      <a:cubicBezTo>
                        <a:pt x="727" y="1881"/>
                        <a:pt x="1001" y="1798"/>
                        <a:pt x="1239" y="1619"/>
                      </a:cubicBezTo>
                      <a:cubicBezTo>
                        <a:pt x="1549" y="1381"/>
                        <a:pt x="1858" y="1143"/>
                        <a:pt x="2216" y="965"/>
                      </a:cubicBezTo>
                      <a:cubicBezTo>
                        <a:pt x="2442" y="845"/>
                        <a:pt x="2561" y="655"/>
                        <a:pt x="2525" y="369"/>
                      </a:cubicBezTo>
                      <a:cubicBezTo>
                        <a:pt x="2513" y="286"/>
                        <a:pt x="2466" y="191"/>
                        <a:pt x="2442" y="119"/>
                      </a:cubicBezTo>
                      <a:cubicBezTo>
                        <a:pt x="2132" y="0"/>
                        <a:pt x="1894" y="0"/>
                        <a:pt x="1680" y="2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0" name="Google Shape;160;p15"/>
                <p:cNvSpPr/>
                <p:nvPr/>
              </p:nvSpPr>
              <p:spPr>
                <a:xfrm>
                  <a:off x="7436823" y="4755995"/>
                  <a:ext cx="135428" cy="48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1072" extrusionOk="0">
                      <a:moveTo>
                        <a:pt x="2787" y="119"/>
                      </a:moveTo>
                      <a:cubicBezTo>
                        <a:pt x="2704" y="48"/>
                        <a:pt x="2632" y="0"/>
                        <a:pt x="2513" y="48"/>
                      </a:cubicBezTo>
                      <a:cubicBezTo>
                        <a:pt x="2251" y="131"/>
                        <a:pt x="1953" y="12"/>
                        <a:pt x="1680" y="155"/>
                      </a:cubicBezTo>
                      <a:cubicBezTo>
                        <a:pt x="1453" y="107"/>
                        <a:pt x="1263" y="179"/>
                        <a:pt x="1061" y="238"/>
                      </a:cubicBezTo>
                      <a:cubicBezTo>
                        <a:pt x="977" y="262"/>
                        <a:pt x="894" y="250"/>
                        <a:pt x="799" y="250"/>
                      </a:cubicBezTo>
                      <a:lnTo>
                        <a:pt x="799" y="202"/>
                      </a:lnTo>
                      <a:cubicBezTo>
                        <a:pt x="608" y="238"/>
                        <a:pt x="418" y="262"/>
                        <a:pt x="215" y="321"/>
                      </a:cubicBezTo>
                      <a:cubicBezTo>
                        <a:pt x="60" y="369"/>
                        <a:pt x="1" y="500"/>
                        <a:pt x="25" y="655"/>
                      </a:cubicBezTo>
                      <a:cubicBezTo>
                        <a:pt x="72" y="845"/>
                        <a:pt x="191" y="964"/>
                        <a:pt x="370" y="1000"/>
                      </a:cubicBezTo>
                      <a:cubicBezTo>
                        <a:pt x="680" y="1024"/>
                        <a:pt x="1001" y="1048"/>
                        <a:pt x="1299" y="1036"/>
                      </a:cubicBezTo>
                      <a:cubicBezTo>
                        <a:pt x="1430" y="1036"/>
                        <a:pt x="1572" y="1024"/>
                        <a:pt x="1703" y="1036"/>
                      </a:cubicBezTo>
                      <a:cubicBezTo>
                        <a:pt x="1775" y="1036"/>
                        <a:pt x="1823" y="1072"/>
                        <a:pt x="1870" y="1048"/>
                      </a:cubicBezTo>
                      <a:cubicBezTo>
                        <a:pt x="2168" y="953"/>
                        <a:pt x="2465" y="857"/>
                        <a:pt x="2751" y="738"/>
                      </a:cubicBezTo>
                      <a:cubicBezTo>
                        <a:pt x="2930" y="667"/>
                        <a:pt x="3001" y="441"/>
                        <a:pt x="2882" y="274"/>
                      </a:cubicBezTo>
                      <a:cubicBezTo>
                        <a:pt x="2870" y="238"/>
                        <a:pt x="2823" y="167"/>
                        <a:pt x="2787" y="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1" name="Google Shape;161;p15"/>
                <p:cNvSpPr/>
                <p:nvPr/>
              </p:nvSpPr>
              <p:spPr>
                <a:xfrm>
                  <a:off x="7804221" y="4528222"/>
                  <a:ext cx="105338" cy="10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2252" extrusionOk="0">
                      <a:moveTo>
                        <a:pt x="1691" y="167"/>
                      </a:moveTo>
                      <a:cubicBezTo>
                        <a:pt x="1513" y="287"/>
                        <a:pt x="1370" y="429"/>
                        <a:pt x="1215" y="572"/>
                      </a:cubicBezTo>
                      <a:cubicBezTo>
                        <a:pt x="1156" y="632"/>
                        <a:pt x="1096" y="703"/>
                        <a:pt x="1025" y="715"/>
                      </a:cubicBezTo>
                      <a:cubicBezTo>
                        <a:pt x="858" y="751"/>
                        <a:pt x="775" y="846"/>
                        <a:pt x="715" y="989"/>
                      </a:cubicBezTo>
                      <a:cubicBezTo>
                        <a:pt x="572" y="1251"/>
                        <a:pt x="417" y="1489"/>
                        <a:pt x="156" y="1668"/>
                      </a:cubicBezTo>
                      <a:cubicBezTo>
                        <a:pt x="84" y="1715"/>
                        <a:pt x="36" y="1834"/>
                        <a:pt x="25" y="1918"/>
                      </a:cubicBezTo>
                      <a:cubicBezTo>
                        <a:pt x="1" y="2120"/>
                        <a:pt x="156" y="2251"/>
                        <a:pt x="358" y="2192"/>
                      </a:cubicBezTo>
                      <a:cubicBezTo>
                        <a:pt x="537" y="2132"/>
                        <a:pt x="691" y="2061"/>
                        <a:pt x="870" y="2001"/>
                      </a:cubicBezTo>
                      <a:cubicBezTo>
                        <a:pt x="1072" y="1918"/>
                        <a:pt x="1215" y="1834"/>
                        <a:pt x="1322" y="1644"/>
                      </a:cubicBezTo>
                      <a:cubicBezTo>
                        <a:pt x="1441" y="1430"/>
                        <a:pt x="1608" y="1263"/>
                        <a:pt x="1751" y="1072"/>
                      </a:cubicBezTo>
                      <a:cubicBezTo>
                        <a:pt x="2108" y="906"/>
                        <a:pt x="2275" y="608"/>
                        <a:pt x="2334" y="239"/>
                      </a:cubicBezTo>
                      <a:cubicBezTo>
                        <a:pt x="2096" y="37"/>
                        <a:pt x="1930" y="1"/>
                        <a:pt x="1691" y="1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2" name="Google Shape;162;p15"/>
                <p:cNvSpPr/>
                <p:nvPr/>
              </p:nvSpPr>
              <p:spPr>
                <a:xfrm>
                  <a:off x="7109712" y="4535214"/>
                  <a:ext cx="76872" cy="9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2061" extrusionOk="0">
                      <a:moveTo>
                        <a:pt x="1477" y="1227"/>
                      </a:moveTo>
                      <a:cubicBezTo>
                        <a:pt x="1203" y="1013"/>
                        <a:pt x="1037" y="727"/>
                        <a:pt x="870" y="429"/>
                      </a:cubicBezTo>
                      <a:cubicBezTo>
                        <a:pt x="763" y="251"/>
                        <a:pt x="644" y="72"/>
                        <a:pt x="406" y="1"/>
                      </a:cubicBezTo>
                      <a:cubicBezTo>
                        <a:pt x="311" y="72"/>
                        <a:pt x="227" y="120"/>
                        <a:pt x="156" y="203"/>
                      </a:cubicBezTo>
                      <a:cubicBezTo>
                        <a:pt x="37" y="334"/>
                        <a:pt x="1" y="501"/>
                        <a:pt x="96" y="667"/>
                      </a:cubicBezTo>
                      <a:cubicBezTo>
                        <a:pt x="287" y="1036"/>
                        <a:pt x="465" y="1429"/>
                        <a:pt x="727" y="1763"/>
                      </a:cubicBezTo>
                      <a:cubicBezTo>
                        <a:pt x="882" y="1965"/>
                        <a:pt x="1025" y="2060"/>
                        <a:pt x="1251" y="2060"/>
                      </a:cubicBezTo>
                      <a:cubicBezTo>
                        <a:pt x="1358" y="2060"/>
                        <a:pt x="1442" y="2060"/>
                        <a:pt x="1549" y="2048"/>
                      </a:cubicBezTo>
                      <a:cubicBezTo>
                        <a:pt x="1596" y="1917"/>
                        <a:pt x="1632" y="1798"/>
                        <a:pt x="1704" y="1667"/>
                      </a:cubicBezTo>
                      <a:cubicBezTo>
                        <a:pt x="1656" y="1548"/>
                        <a:pt x="1620" y="1453"/>
                        <a:pt x="1596" y="1370"/>
                      </a:cubicBezTo>
                      <a:cubicBezTo>
                        <a:pt x="1549" y="1322"/>
                        <a:pt x="1513" y="1275"/>
                        <a:pt x="1477" y="12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3" name="Google Shape;163;p15"/>
                <p:cNvSpPr/>
                <p:nvPr/>
              </p:nvSpPr>
              <p:spPr>
                <a:xfrm>
                  <a:off x="7076419" y="4346148"/>
                  <a:ext cx="46782" cy="10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2370" extrusionOk="0">
                      <a:moveTo>
                        <a:pt x="167" y="1989"/>
                      </a:moveTo>
                      <a:cubicBezTo>
                        <a:pt x="167" y="2227"/>
                        <a:pt x="322" y="2322"/>
                        <a:pt x="537" y="2370"/>
                      </a:cubicBezTo>
                      <a:cubicBezTo>
                        <a:pt x="798" y="2310"/>
                        <a:pt x="858" y="2060"/>
                        <a:pt x="1025" y="1906"/>
                      </a:cubicBezTo>
                      <a:cubicBezTo>
                        <a:pt x="1025" y="1822"/>
                        <a:pt x="1025" y="1727"/>
                        <a:pt x="1013" y="1656"/>
                      </a:cubicBezTo>
                      <a:cubicBezTo>
                        <a:pt x="965" y="1263"/>
                        <a:pt x="929" y="882"/>
                        <a:pt x="1013" y="477"/>
                      </a:cubicBezTo>
                      <a:cubicBezTo>
                        <a:pt x="1037" y="274"/>
                        <a:pt x="953" y="96"/>
                        <a:pt x="739" y="1"/>
                      </a:cubicBezTo>
                      <a:cubicBezTo>
                        <a:pt x="453" y="48"/>
                        <a:pt x="358" y="286"/>
                        <a:pt x="203" y="453"/>
                      </a:cubicBezTo>
                      <a:cubicBezTo>
                        <a:pt x="191" y="608"/>
                        <a:pt x="179" y="763"/>
                        <a:pt x="156" y="929"/>
                      </a:cubicBezTo>
                      <a:cubicBezTo>
                        <a:pt x="144" y="1048"/>
                        <a:pt x="156" y="1191"/>
                        <a:pt x="96" y="1298"/>
                      </a:cubicBezTo>
                      <a:cubicBezTo>
                        <a:pt x="1" y="1489"/>
                        <a:pt x="13" y="1644"/>
                        <a:pt x="120" y="1822"/>
                      </a:cubicBezTo>
                      <a:cubicBezTo>
                        <a:pt x="144" y="1870"/>
                        <a:pt x="167" y="1929"/>
                        <a:pt x="167" y="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4" name="Google Shape;164;p15"/>
                <p:cNvSpPr/>
                <p:nvPr/>
              </p:nvSpPr>
              <p:spPr>
                <a:xfrm>
                  <a:off x="7340688" y="4226374"/>
                  <a:ext cx="85443" cy="83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1858" extrusionOk="0">
                      <a:moveTo>
                        <a:pt x="1548" y="870"/>
                      </a:moveTo>
                      <a:cubicBezTo>
                        <a:pt x="1358" y="739"/>
                        <a:pt x="1370" y="715"/>
                        <a:pt x="1298" y="381"/>
                      </a:cubicBezTo>
                      <a:cubicBezTo>
                        <a:pt x="1060" y="262"/>
                        <a:pt x="810" y="143"/>
                        <a:pt x="525" y="0"/>
                      </a:cubicBezTo>
                      <a:cubicBezTo>
                        <a:pt x="453" y="12"/>
                        <a:pt x="334" y="24"/>
                        <a:pt x="227" y="72"/>
                      </a:cubicBezTo>
                      <a:cubicBezTo>
                        <a:pt x="72" y="131"/>
                        <a:pt x="1" y="322"/>
                        <a:pt x="108" y="453"/>
                      </a:cubicBezTo>
                      <a:cubicBezTo>
                        <a:pt x="227" y="620"/>
                        <a:pt x="346" y="810"/>
                        <a:pt x="513" y="929"/>
                      </a:cubicBezTo>
                      <a:cubicBezTo>
                        <a:pt x="667" y="1072"/>
                        <a:pt x="775" y="1203"/>
                        <a:pt x="882" y="1394"/>
                      </a:cubicBezTo>
                      <a:cubicBezTo>
                        <a:pt x="1072" y="1786"/>
                        <a:pt x="1370" y="1858"/>
                        <a:pt x="1798" y="1644"/>
                      </a:cubicBezTo>
                      <a:cubicBezTo>
                        <a:pt x="1894" y="1334"/>
                        <a:pt x="1846" y="1084"/>
                        <a:pt x="1548" y="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5" name="Google Shape;165;p15"/>
                <p:cNvSpPr/>
                <p:nvPr/>
              </p:nvSpPr>
              <p:spPr>
                <a:xfrm>
                  <a:off x="7407320" y="4412734"/>
                  <a:ext cx="55894" cy="9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2133" extrusionOk="0">
                      <a:moveTo>
                        <a:pt x="976" y="1644"/>
                      </a:moveTo>
                      <a:cubicBezTo>
                        <a:pt x="1060" y="1323"/>
                        <a:pt x="1119" y="1001"/>
                        <a:pt x="1167" y="692"/>
                      </a:cubicBezTo>
                      <a:cubicBezTo>
                        <a:pt x="1238" y="394"/>
                        <a:pt x="1107" y="168"/>
                        <a:pt x="857" y="1"/>
                      </a:cubicBezTo>
                      <a:cubicBezTo>
                        <a:pt x="798" y="13"/>
                        <a:pt x="762" y="37"/>
                        <a:pt x="702" y="37"/>
                      </a:cubicBezTo>
                      <a:cubicBezTo>
                        <a:pt x="464" y="60"/>
                        <a:pt x="357" y="215"/>
                        <a:pt x="357" y="430"/>
                      </a:cubicBezTo>
                      <a:cubicBezTo>
                        <a:pt x="357" y="715"/>
                        <a:pt x="262" y="953"/>
                        <a:pt x="131" y="1192"/>
                      </a:cubicBezTo>
                      <a:cubicBezTo>
                        <a:pt x="0" y="1442"/>
                        <a:pt x="24" y="1715"/>
                        <a:pt x="202" y="1954"/>
                      </a:cubicBezTo>
                      <a:cubicBezTo>
                        <a:pt x="310" y="2085"/>
                        <a:pt x="464" y="2132"/>
                        <a:pt x="619" y="2073"/>
                      </a:cubicBezTo>
                      <a:cubicBezTo>
                        <a:pt x="822" y="2001"/>
                        <a:pt x="941" y="1846"/>
                        <a:pt x="976" y="16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6" name="Google Shape;166;p15"/>
                <p:cNvSpPr/>
                <p:nvPr/>
              </p:nvSpPr>
              <p:spPr>
                <a:xfrm>
                  <a:off x="7285380" y="4582492"/>
                  <a:ext cx="84902" cy="7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1763" extrusionOk="0">
                      <a:moveTo>
                        <a:pt x="1346" y="143"/>
                      </a:moveTo>
                      <a:lnTo>
                        <a:pt x="1036" y="274"/>
                      </a:lnTo>
                      <a:cubicBezTo>
                        <a:pt x="965" y="298"/>
                        <a:pt x="858" y="346"/>
                        <a:pt x="822" y="405"/>
                      </a:cubicBezTo>
                      <a:cubicBezTo>
                        <a:pt x="715" y="619"/>
                        <a:pt x="536" y="750"/>
                        <a:pt x="381" y="893"/>
                      </a:cubicBezTo>
                      <a:cubicBezTo>
                        <a:pt x="274" y="989"/>
                        <a:pt x="203" y="1120"/>
                        <a:pt x="119" y="1239"/>
                      </a:cubicBezTo>
                      <a:cubicBezTo>
                        <a:pt x="0" y="1465"/>
                        <a:pt x="143" y="1715"/>
                        <a:pt x="393" y="1739"/>
                      </a:cubicBezTo>
                      <a:cubicBezTo>
                        <a:pt x="500" y="1762"/>
                        <a:pt x="631" y="1727"/>
                        <a:pt x="703" y="1667"/>
                      </a:cubicBezTo>
                      <a:cubicBezTo>
                        <a:pt x="941" y="1501"/>
                        <a:pt x="1167" y="1346"/>
                        <a:pt x="1370" y="1143"/>
                      </a:cubicBezTo>
                      <a:cubicBezTo>
                        <a:pt x="1631" y="929"/>
                        <a:pt x="1822" y="643"/>
                        <a:pt x="1881" y="250"/>
                      </a:cubicBezTo>
                      <a:cubicBezTo>
                        <a:pt x="1643" y="0"/>
                        <a:pt x="1643" y="0"/>
                        <a:pt x="1346" y="1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7" name="Google Shape;167;p15"/>
                <p:cNvSpPr/>
                <p:nvPr/>
              </p:nvSpPr>
              <p:spPr>
                <a:xfrm>
                  <a:off x="7239185" y="4711379"/>
                  <a:ext cx="105293" cy="71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585" extrusionOk="0">
                      <a:moveTo>
                        <a:pt x="1917" y="929"/>
                      </a:moveTo>
                      <a:cubicBezTo>
                        <a:pt x="1655" y="834"/>
                        <a:pt x="1429" y="679"/>
                        <a:pt x="1179" y="537"/>
                      </a:cubicBezTo>
                      <a:cubicBezTo>
                        <a:pt x="881" y="382"/>
                        <a:pt x="584" y="227"/>
                        <a:pt x="274" y="84"/>
                      </a:cubicBezTo>
                      <a:cubicBezTo>
                        <a:pt x="108" y="1"/>
                        <a:pt x="0" y="96"/>
                        <a:pt x="36" y="287"/>
                      </a:cubicBezTo>
                      <a:cubicBezTo>
                        <a:pt x="60" y="477"/>
                        <a:pt x="119" y="703"/>
                        <a:pt x="274" y="810"/>
                      </a:cubicBezTo>
                      <a:cubicBezTo>
                        <a:pt x="477" y="953"/>
                        <a:pt x="655" y="1191"/>
                        <a:pt x="941" y="1215"/>
                      </a:cubicBezTo>
                      <a:cubicBezTo>
                        <a:pt x="1096" y="1227"/>
                        <a:pt x="1215" y="1251"/>
                        <a:pt x="1310" y="1358"/>
                      </a:cubicBezTo>
                      <a:cubicBezTo>
                        <a:pt x="1477" y="1525"/>
                        <a:pt x="1667" y="1572"/>
                        <a:pt x="1917" y="1584"/>
                      </a:cubicBezTo>
                      <a:cubicBezTo>
                        <a:pt x="1953" y="1584"/>
                        <a:pt x="2024" y="1584"/>
                        <a:pt x="2084" y="1549"/>
                      </a:cubicBezTo>
                      <a:cubicBezTo>
                        <a:pt x="2274" y="1489"/>
                        <a:pt x="2334" y="1299"/>
                        <a:pt x="2203" y="1144"/>
                      </a:cubicBezTo>
                      <a:cubicBezTo>
                        <a:pt x="2143" y="1060"/>
                        <a:pt x="2048" y="977"/>
                        <a:pt x="1917" y="9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6918524" y="4834401"/>
                  <a:ext cx="84902" cy="7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1644" extrusionOk="0">
                      <a:moveTo>
                        <a:pt x="1691" y="60"/>
                      </a:moveTo>
                      <a:cubicBezTo>
                        <a:pt x="1584" y="0"/>
                        <a:pt x="1501" y="36"/>
                        <a:pt x="1405" y="96"/>
                      </a:cubicBezTo>
                      <a:cubicBezTo>
                        <a:pt x="1274" y="179"/>
                        <a:pt x="1155" y="310"/>
                        <a:pt x="965" y="334"/>
                      </a:cubicBezTo>
                      <a:cubicBezTo>
                        <a:pt x="929" y="334"/>
                        <a:pt x="893" y="369"/>
                        <a:pt x="858" y="405"/>
                      </a:cubicBezTo>
                      <a:cubicBezTo>
                        <a:pt x="715" y="608"/>
                        <a:pt x="500" y="715"/>
                        <a:pt x="298" y="822"/>
                      </a:cubicBezTo>
                      <a:cubicBezTo>
                        <a:pt x="84" y="929"/>
                        <a:pt x="0" y="1120"/>
                        <a:pt x="0" y="1298"/>
                      </a:cubicBezTo>
                      <a:cubicBezTo>
                        <a:pt x="0" y="1524"/>
                        <a:pt x="72" y="1608"/>
                        <a:pt x="250" y="1620"/>
                      </a:cubicBezTo>
                      <a:cubicBezTo>
                        <a:pt x="393" y="1643"/>
                        <a:pt x="536" y="1608"/>
                        <a:pt x="631" y="1501"/>
                      </a:cubicBezTo>
                      <a:cubicBezTo>
                        <a:pt x="739" y="1405"/>
                        <a:pt x="834" y="1286"/>
                        <a:pt x="965" y="1239"/>
                      </a:cubicBezTo>
                      <a:cubicBezTo>
                        <a:pt x="1334" y="1120"/>
                        <a:pt x="1548" y="869"/>
                        <a:pt x="1727" y="548"/>
                      </a:cubicBezTo>
                      <a:cubicBezTo>
                        <a:pt x="1739" y="524"/>
                        <a:pt x="1786" y="488"/>
                        <a:pt x="1798" y="453"/>
                      </a:cubicBezTo>
                      <a:cubicBezTo>
                        <a:pt x="1882" y="298"/>
                        <a:pt x="1858" y="131"/>
                        <a:pt x="1691" y="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7652778" y="1368903"/>
                  <a:ext cx="88105" cy="6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394" extrusionOk="0">
                      <a:moveTo>
                        <a:pt x="786" y="1084"/>
                      </a:moveTo>
                      <a:cubicBezTo>
                        <a:pt x="1048" y="1393"/>
                        <a:pt x="1381" y="1381"/>
                        <a:pt x="1715" y="1393"/>
                      </a:cubicBezTo>
                      <a:cubicBezTo>
                        <a:pt x="1846" y="1393"/>
                        <a:pt x="1953" y="1251"/>
                        <a:pt x="1893" y="1131"/>
                      </a:cubicBezTo>
                      <a:cubicBezTo>
                        <a:pt x="1750" y="846"/>
                        <a:pt x="1608" y="548"/>
                        <a:pt x="1286" y="381"/>
                      </a:cubicBezTo>
                      <a:cubicBezTo>
                        <a:pt x="1060" y="274"/>
                        <a:pt x="857" y="155"/>
                        <a:pt x="643" y="60"/>
                      </a:cubicBezTo>
                      <a:cubicBezTo>
                        <a:pt x="536" y="0"/>
                        <a:pt x="417" y="0"/>
                        <a:pt x="334" y="84"/>
                      </a:cubicBezTo>
                      <a:cubicBezTo>
                        <a:pt x="226" y="179"/>
                        <a:pt x="119" y="262"/>
                        <a:pt x="0" y="381"/>
                      </a:cubicBezTo>
                      <a:cubicBezTo>
                        <a:pt x="274" y="608"/>
                        <a:pt x="572" y="810"/>
                        <a:pt x="786" y="10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7791319" y="1502661"/>
                  <a:ext cx="77954" cy="6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477" extrusionOk="0">
                      <a:moveTo>
                        <a:pt x="549" y="1048"/>
                      </a:moveTo>
                      <a:cubicBezTo>
                        <a:pt x="846" y="1405"/>
                        <a:pt x="1263" y="1453"/>
                        <a:pt x="1680" y="1476"/>
                      </a:cubicBezTo>
                      <a:cubicBezTo>
                        <a:pt x="1704" y="1441"/>
                        <a:pt x="1727" y="1405"/>
                        <a:pt x="1727" y="1393"/>
                      </a:cubicBezTo>
                      <a:cubicBezTo>
                        <a:pt x="1668" y="917"/>
                        <a:pt x="1323" y="643"/>
                        <a:pt x="953" y="405"/>
                      </a:cubicBezTo>
                      <a:cubicBezTo>
                        <a:pt x="906" y="381"/>
                        <a:pt x="834" y="357"/>
                        <a:pt x="787" y="298"/>
                      </a:cubicBezTo>
                      <a:cubicBezTo>
                        <a:pt x="739" y="250"/>
                        <a:pt x="715" y="179"/>
                        <a:pt x="656" y="143"/>
                      </a:cubicBezTo>
                      <a:cubicBezTo>
                        <a:pt x="549" y="36"/>
                        <a:pt x="299" y="0"/>
                        <a:pt x="180" y="83"/>
                      </a:cubicBezTo>
                      <a:cubicBezTo>
                        <a:pt x="61" y="155"/>
                        <a:pt x="1" y="333"/>
                        <a:pt x="61" y="500"/>
                      </a:cubicBezTo>
                      <a:cubicBezTo>
                        <a:pt x="96" y="679"/>
                        <a:pt x="203" y="798"/>
                        <a:pt x="358" y="893"/>
                      </a:cubicBezTo>
                      <a:cubicBezTo>
                        <a:pt x="418" y="941"/>
                        <a:pt x="501" y="988"/>
                        <a:pt x="549" y="10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8250024" y="4022285"/>
                  <a:ext cx="69879" cy="10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2370" extrusionOk="0">
                      <a:moveTo>
                        <a:pt x="1453" y="333"/>
                      </a:moveTo>
                      <a:cubicBezTo>
                        <a:pt x="1406" y="131"/>
                        <a:pt x="1323" y="72"/>
                        <a:pt x="1156" y="24"/>
                      </a:cubicBezTo>
                      <a:cubicBezTo>
                        <a:pt x="989" y="0"/>
                        <a:pt x="870" y="60"/>
                        <a:pt x="787" y="155"/>
                      </a:cubicBezTo>
                      <a:cubicBezTo>
                        <a:pt x="656" y="322"/>
                        <a:pt x="549" y="512"/>
                        <a:pt x="501" y="726"/>
                      </a:cubicBezTo>
                      <a:cubicBezTo>
                        <a:pt x="453" y="917"/>
                        <a:pt x="382" y="1084"/>
                        <a:pt x="251" y="1238"/>
                      </a:cubicBezTo>
                      <a:cubicBezTo>
                        <a:pt x="37" y="1500"/>
                        <a:pt x="37" y="1810"/>
                        <a:pt x="13" y="2108"/>
                      </a:cubicBezTo>
                      <a:cubicBezTo>
                        <a:pt x="1" y="2286"/>
                        <a:pt x="168" y="2369"/>
                        <a:pt x="334" y="2286"/>
                      </a:cubicBezTo>
                      <a:cubicBezTo>
                        <a:pt x="430" y="2238"/>
                        <a:pt x="537" y="2167"/>
                        <a:pt x="596" y="2096"/>
                      </a:cubicBezTo>
                      <a:cubicBezTo>
                        <a:pt x="799" y="1857"/>
                        <a:pt x="1049" y="1631"/>
                        <a:pt x="1156" y="1310"/>
                      </a:cubicBezTo>
                      <a:cubicBezTo>
                        <a:pt x="1168" y="1250"/>
                        <a:pt x="1215" y="1203"/>
                        <a:pt x="1263" y="1155"/>
                      </a:cubicBezTo>
                      <a:cubicBezTo>
                        <a:pt x="1549" y="929"/>
                        <a:pt x="1453" y="607"/>
                        <a:pt x="1453" y="3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2" name="Google Shape;172;p15"/>
                <p:cNvSpPr/>
                <p:nvPr/>
              </p:nvSpPr>
              <p:spPr>
                <a:xfrm>
                  <a:off x="8129708" y="4203277"/>
                  <a:ext cx="81157" cy="9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2061" extrusionOk="0">
                      <a:moveTo>
                        <a:pt x="632" y="584"/>
                      </a:moveTo>
                      <a:cubicBezTo>
                        <a:pt x="525" y="751"/>
                        <a:pt x="418" y="905"/>
                        <a:pt x="275" y="1072"/>
                      </a:cubicBezTo>
                      <a:cubicBezTo>
                        <a:pt x="60" y="1370"/>
                        <a:pt x="1" y="1679"/>
                        <a:pt x="263" y="2025"/>
                      </a:cubicBezTo>
                      <a:cubicBezTo>
                        <a:pt x="489" y="2060"/>
                        <a:pt x="668" y="1989"/>
                        <a:pt x="787" y="1834"/>
                      </a:cubicBezTo>
                      <a:cubicBezTo>
                        <a:pt x="930" y="1644"/>
                        <a:pt x="1144" y="1489"/>
                        <a:pt x="1192" y="1239"/>
                      </a:cubicBezTo>
                      <a:cubicBezTo>
                        <a:pt x="1215" y="1084"/>
                        <a:pt x="1323" y="953"/>
                        <a:pt x="1453" y="882"/>
                      </a:cubicBezTo>
                      <a:cubicBezTo>
                        <a:pt x="1620" y="774"/>
                        <a:pt x="1727" y="632"/>
                        <a:pt x="1799" y="477"/>
                      </a:cubicBezTo>
                      <a:cubicBezTo>
                        <a:pt x="1763" y="298"/>
                        <a:pt x="1763" y="120"/>
                        <a:pt x="1608" y="1"/>
                      </a:cubicBezTo>
                      <a:cubicBezTo>
                        <a:pt x="1251" y="120"/>
                        <a:pt x="882" y="274"/>
                        <a:pt x="632" y="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3" name="Google Shape;173;p15"/>
                <p:cNvSpPr/>
                <p:nvPr/>
              </p:nvSpPr>
              <p:spPr>
                <a:xfrm>
                  <a:off x="7976100" y="4367622"/>
                  <a:ext cx="91353" cy="83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1847" extrusionOk="0">
                      <a:moveTo>
                        <a:pt x="1727" y="1"/>
                      </a:moveTo>
                      <a:cubicBezTo>
                        <a:pt x="1560" y="1"/>
                        <a:pt x="1429" y="37"/>
                        <a:pt x="1310" y="168"/>
                      </a:cubicBezTo>
                      <a:cubicBezTo>
                        <a:pt x="1203" y="287"/>
                        <a:pt x="1096" y="418"/>
                        <a:pt x="965" y="477"/>
                      </a:cubicBezTo>
                      <a:cubicBezTo>
                        <a:pt x="560" y="632"/>
                        <a:pt x="334" y="918"/>
                        <a:pt x="179" y="1275"/>
                      </a:cubicBezTo>
                      <a:cubicBezTo>
                        <a:pt x="156" y="1311"/>
                        <a:pt x="120" y="1346"/>
                        <a:pt x="96" y="1394"/>
                      </a:cubicBezTo>
                      <a:cubicBezTo>
                        <a:pt x="1" y="1549"/>
                        <a:pt x="60" y="1715"/>
                        <a:pt x="239" y="1811"/>
                      </a:cubicBezTo>
                      <a:cubicBezTo>
                        <a:pt x="358" y="1846"/>
                        <a:pt x="453" y="1822"/>
                        <a:pt x="548" y="1763"/>
                      </a:cubicBezTo>
                      <a:cubicBezTo>
                        <a:pt x="691" y="1656"/>
                        <a:pt x="810" y="1513"/>
                        <a:pt x="1013" y="1477"/>
                      </a:cubicBezTo>
                      <a:cubicBezTo>
                        <a:pt x="1048" y="1477"/>
                        <a:pt x="1084" y="1430"/>
                        <a:pt x="1108" y="1394"/>
                      </a:cubicBezTo>
                      <a:cubicBezTo>
                        <a:pt x="1263" y="1168"/>
                        <a:pt x="1465" y="1037"/>
                        <a:pt x="1703" y="894"/>
                      </a:cubicBezTo>
                      <a:cubicBezTo>
                        <a:pt x="1918" y="775"/>
                        <a:pt x="2025" y="560"/>
                        <a:pt x="2001" y="358"/>
                      </a:cubicBezTo>
                      <a:cubicBezTo>
                        <a:pt x="2001" y="108"/>
                        <a:pt x="1918" y="25"/>
                        <a:pt x="17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8405798" y="3670994"/>
                  <a:ext cx="56977" cy="10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287" extrusionOk="0">
                      <a:moveTo>
                        <a:pt x="1096" y="203"/>
                      </a:moveTo>
                      <a:cubicBezTo>
                        <a:pt x="965" y="131"/>
                        <a:pt x="834" y="72"/>
                        <a:pt x="667" y="0"/>
                      </a:cubicBezTo>
                      <a:cubicBezTo>
                        <a:pt x="513" y="370"/>
                        <a:pt x="406" y="739"/>
                        <a:pt x="215" y="1072"/>
                      </a:cubicBezTo>
                      <a:cubicBezTo>
                        <a:pt x="1" y="1441"/>
                        <a:pt x="132" y="1774"/>
                        <a:pt x="263" y="2108"/>
                      </a:cubicBezTo>
                      <a:cubicBezTo>
                        <a:pt x="310" y="2263"/>
                        <a:pt x="513" y="2286"/>
                        <a:pt x="620" y="2191"/>
                      </a:cubicBezTo>
                      <a:cubicBezTo>
                        <a:pt x="858" y="1917"/>
                        <a:pt x="1108" y="1679"/>
                        <a:pt x="1156" y="1298"/>
                      </a:cubicBezTo>
                      <a:cubicBezTo>
                        <a:pt x="1191" y="1036"/>
                        <a:pt x="1215" y="774"/>
                        <a:pt x="1239" y="524"/>
                      </a:cubicBezTo>
                      <a:cubicBezTo>
                        <a:pt x="1263" y="381"/>
                        <a:pt x="1215" y="286"/>
                        <a:pt x="1096" y="2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5" name="Google Shape;175;p15"/>
                <p:cNvSpPr/>
                <p:nvPr/>
              </p:nvSpPr>
              <p:spPr>
                <a:xfrm>
                  <a:off x="8345121" y="3851985"/>
                  <a:ext cx="58060" cy="9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2144" extrusionOk="0">
                      <a:moveTo>
                        <a:pt x="1084" y="96"/>
                      </a:moveTo>
                      <a:cubicBezTo>
                        <a:pt x="965" y="1"/>
                        <a:pt x="762" y="25"/>
                        <a:pt x="608" y="120"/>
                      </a:cubicBezTo>
                      <a:cubicBezTo>
                        <a:pt x="453" y="239"/>
                        <a:pt x="358" y="394"/>
                        <a:pt x="310" y="572"/>
                      </a:cubicBezTo>
                      <a:cubicBezTo>
                        <a:pt x="298" y="656"/>
                        <a:pt x="286" y="751"/>
                        <a:pt x="238" y="822"/>
                      </a:cubicBezTo>
                      <a:cubicBezTo>
                        <a:pt x="0" y="1275"/>
                        <a:pt x="107" y="1703"/>
                        <a:pt x="227" y="2132"/>
                      </a:cubicBezTo>
                      <a:cubicBezTo>
                        <a:pt x="286" y="2132"/>
                        <a:pt x="310" y="2144"/>
                        <a:pt x="346" y="2144"/>
                      </a:cubicBezTo>
                      <a:cubicBezTo>
                        <a:pt x="822" y="1894"/>
                        <a:pt x="953" y="1453"/>
                        <a:pt x="1060" y="989"/>
                      </a:cubicBezTo>
                      <a:cubicBezTo>
                        <a:pt x="1072" y="930"/>
                        <a:pt x="1048" y="834"/>
                        <a:pt x="1084" y="775"/>
                      </a:cubicBezTo>
                      <a:cubicBezTo>
                        <a:pt x="1131" y="715"/>
                        <a:pt x="1179" y="644"/>
                        <a:pt x="1203" y="584"/>
                      </a:cubicBezTo>
                      <a:cubicBezTo>
                        <a:pt x="1286" y="441"/>
                        <a:pt x="1203" y="168"/>
                        <a:pt x="1084" y="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76" name="Google Shape;176;p15"/>
              <p:cNvSpPr/>
              <p:nvPr/>
            </p:nvSpPr>
            <p:spPr>
              <a:xfrm rot="1054785">
                <a:off x="5905262" y="4509720"/>
                <a:ext cx="131173" cy="78464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929" extrusionOk="0">
                    <a:moveTo>
                      <a:pt x="1680" y="203"/>
                    </a:moveTo>
                    <a:cubicBezTo>
                      <a:pt x="1608" y="286"/>
                      <a:pt x="1513" y="310"/>
                      <a:pt x="1430" y="357"/>
                    </a:cubicBezTo>
                    <a:cubicBezTo>
                      <a:pt x="977" y="595"/>
                      <a:pt x="596" y="941"/>
                      <a:pt x="191" y="1238"/>
                    </a:cubicBezTo>
                    <a:cubicBezTo>
                      <a:pt x="49" y="1334"/>
                      <a:pt x="1" y="1512"/>
                      <a:pt x="49" y="1655"/>
                    </a:cubicBezTo>
                    <a:cubicBezTo>
                      <a:pt x="108" y="1810"/>
                      <a:pt x="275" y="1929"/>
                      <a:pt x="441" y="1917"/>
                    </a:cubicBezTo>
                    <a:cubicBezTo>
                      <a:pt x="727" y="1881"/>
                      <a:pt x="1001" y="1798"/>
                      <a:pt x="1239" y="1619"/>
                    </a:cubicBezTo>
                    <a:cubicBezTo>
                      <a:pt x="1549" y="1381"/>
                      <a:pt x="1858" y="1143"/>
                      <a:pt x="2216" y="965"/>
                    </a:cubicBezTo>
                    <a:cubicBezTo>
                      <a:pt x="2442" y="845"/>
                      <a:pt x="2561" y="655"/>
                      <a:pt x="2525" y="369"/>
                    </a:cubicBezTo>
                    <a:cubicBezTo>
                      <a:pt x="2513" y="286"/>
                      <a:pt x="2466" y="191"/>
                      <a:pt x="2442" y="119"/>
                    </a:cubicBezTo>
                    <a:cubicBezTo>
                      <a:pt x="2132" y="0"/>
                      <a:pt x="1894" y="0"/>
                      <a:pt x="1680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 rot="-958913">
                <a:off x="5717895" y="4516720"/>
                <a:ext cx="119547" cy="6447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585" extrusionOk="0">
                    <a:moveTo>
                      <a:pt x="1917" y="929"/>
                    </a:moveTo>
                    <a:cubicBezTo>
                      <a:pt x="1655" y="834"/>
                      <a:pt x="1429" y="679"/>
                      <a:pt x="1179" y="537"/>
                    </a:cubicBezTo>
                    <a:cubicBezTo>
                      <a:pt x="881" y="382"/>
                      <a:pt x="584" y="227"/>
                      <a:pt x="274" y="84"/>
                    </a:cubicBezTo>
                    <a:cubicBezTo>
                      <a:pt x="108" y="1"/>
                      <a:pt x="0" y="96"/>
                      <a:pt x="36" y="287"/>
                    </a:cubicBezTo>
                    <a:cubicBezTo>
                      <a:pt x="60" y="477"/>
                      <a:pt x="119" y="703"/>
                      <a:pt x="274" y="810"/>
                    </a:cubicBezTo>
                    <a:cubicBezTo>
                      <a:pt x="477" y="953"/>
                      <a:pt x="655" y="1191"/>
                      <a:pt x="941" y="1215"/>
                    </a:cubicBezTo>
                    <a:cubicBezTo>
                      <a:pt x="1096" y="1227"/>
                      <a:pt x="1215" y="1251"/>
                      <a:pt x="1310" y="1358"/>
                    </a:cubicBezTo>
                    <a:cubicBezTo>
                      <a:pt x="1477" y="1525"/>
                      <a:pt x="1667" y="1572"/>
                      <a:pt x="1917" y="1584"/>
                    </a:cubicBezTo>
                    <a:cubicBezTo>
                      <a:pt x="1953" y="1584"/>
                      <a:pt x="2024" y="1584"/>
                      <a:pt x="2084" y="1549"/>
                    </a:cubicBezTo>
                    <a:cubicBezTo>
                      <a:pt x="2274" y="1489"/>
                      <a:pt x="2334" y="1299"/>
                      <a:pt x="2203" y="1144"/>
                    </a:cubicBezTo>
                    <a:cubicBezTo>
                      <a:pt x="2143" y="1060"/>
                      <a:pt x="2048" y="977"/>
                      <a:pt x="1917" y="9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 rot="-128054">
                <a:off x="5531295" y="4472132"/>
                <a:ext cx="119549" cy="64471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585" extrusionOk="0">
                    <a:moveTo>
                      <a:pt x="1917" y="929"/>
                    </a:moveTo>
                    <a:cubicBezTo>
                      <a:pt x="1655" y="834"/>
                      <a:pt x="1429" y="679"/>
                      <a:pt x="1179" y="537"/>
                    </a:cubicBezTo>
                    <a:cubicBezTo>
                      <a:pt x="881" y="382"/>
                      <a:pt x="584" y="227"/>
                      <a:pt x="274" y="84"/>
                    </a:cubicBezTo>
                    <a:cubicBezTo>
                      <a:pt x="108" y="1"/>
                      <a:pt x="0" y="96"/>
                      <a:pt x="36" y="287"/>
                    </a:cubicBezTo>
                    <a:cubicBezTo>
                      <a:pt x="60" y="477"/>
                      <a:pt x="119" y="703"/>
                      <a:pt x="274" y="810"/>
                    </a:cubicBezTo>
                    <a:cubicBezTo>
                      <a:pt x="477" y="953"/>
                      <a:pt x="655" y="1191"/>
                      <a:pt x="941" y="1215"/>
                    </a:cubicBezTo>
                    <a:cubicBezTo>
                      <a:pt x="1096" y="1227"/>
                      <a:pt x="1215" y="1251"/>
                      <a:pt x="1310" y="1358"/>
                    </a:cubicBezTo>
                    <a:cubicBezTo>
                      <a:pt x="1477" y="1525"/>
                      <a:pt x="1667" y="1572"/>
                      <a:pt x="1917" y="1584"/>
                    </a:cubicBezTo>
                    <a:cubicBezTo>
                      <a:pt x="1953" y="1584"/>
                      <a:pt x="2024" y="1584"/>
                      <a:pt x="2084" y="1549"/>
                    </a:cubicBezTo>
                    <a:cubicBezTo>
                      <a:pt x="2274" y="1489"/>
                      <a:pt x="2334" y="1299"/>
                      <a:pt x="2203" y="1144"/>
                    </a:cubicBezTo>
                    <a:cubicBezTo>
                      <a:pt x="2143" y="1060"/>
                      <a:pt x="2048" y="977"/>
                      <a:pt x="1917" y="9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 rot="3076140">
                <a:off x="5389526" y="4417065"/>
                <a:ext cx="96399" cy="66871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644" extrusionOk="0">
                    <a:moveTo>
                      <a:pt x="1691" y="60"/>
                    </a:moveTo>
                    <a:cubicBezTo>
                      <a:pt x="1584" y="0"/>
                      <a:pt x="1501" y="36"/>
                      <a:pt x="1405" y="96"/>
                    </a:cubicBezTo>
                    <a:cubicBezTo>
                      <a:pt x="1274" y="179"/>
                      <a:pt x="1155" y="310"/>
                      <a:pt x="965" y="334"/>
                    </a:cubicBezTo>
                    <a:cubicBezTo>
                      <a:pt x="929" y="334"/>
                      <a:pt x="893" y="369"/>
                      <a:pt x="858" y="405"/>
                    </a:cubicBezTo>
                    <a:cubicBezTo>
                      <a:pt x="715" y="608"/>
                      <a:pt x="500" y="715"/>
                      <a:pt x="298" y="822"/>
                    </a:cubicBezTo>
                    <a:cubicBezTo>
                      <a:pt x="84" y="929"/>
                      <a:pt x="0" y="1120"/>
                      <a:pt x="0" y="1298"/>
                    </a:cubicBezTo>
                    <a:cubicBezTo>
                      <a:pt x="0" y="1524"/>
                      <a:pt x="72" y="1608"/>
                      <a:pt x="250" y="1620"/>
                    </a:cubicBezTo>
                    <a:cubicBezTo>
                      <a:pt x="393" y="1643"/>
                      <a:pt x="536" y="1608"/>
                      <a:pt x="631" y="1501"/>
                    </a:cubicBezTo>
                    <a:cubicBezTo>
                      <a:pt x="739" y="1405"/>
                      <a:pt x="834" y="1286"/>
                      <a:pt x="965" y="1239"/>
                    </a:cubicBezTo>
                    <a:cubicBezTo>
                      <a:pt x="1334" y="1120"/>
                      <a:pt x="1548" y="869"/>
                      <a:pt x="1727" y="548"/>
                    </a:cubicBezTo>
                    <a:cubicBezTo>
                      <a:pt x="1739" y="524"/>
                      <a:pt x="1786" y="488"/>
                      <a:pt x="1798" y="453"/>
                    </a:cubicBezTo>
                    <a:cubicBezTo>
                      <a:pt x="1882" y="298"/>
                      <a:pt x="1858" y="131"/>
                      <a:pt x="169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0" name="Google Shape;180;p15"/>
            <p:cNvSpPr/>
            <p:nvPr/>
          </p:nvSpPr>
          <p:spPr>
            <a:xfrm rot="-2024200">
              <a:off x="4915883" y="4300802"/>
              <a:ext cx="98481" cy="76925"/>
            </a:xfrm>
            <a:custGeom>
              <a:avLst/>
              <a:gdLst/>
              <a:ahLst/>
              <a:cxnLst/>
              <a:rect l="l" t="t" r="r" b="b"/>
              <a:pathLst>
                <a:path w="1894" h="1858" extrusionOk="0">
                  <a:moveTo>
                    <a:pt x="1548" y="870"/>
                  </a:moveTo>
                  <a:cubicBezTo>
                    <a:pt x="1358" y="739"/>
                    <a:pt x="1370" y="715"/>
                    <a:pt x="1298" y="381"/>
                  </a:cubicBezTo>
                  <a:cubicBezTo>
                    <a:pt x="1060" y="262"/>
                    <a:pt x="810" y="143"/>
                    <a:pt x="525" y="0"/>
                  </a:cubicBezTo>
                  <a:cubicBezTo>
                    <a:pt x="453" y="12"/>
                    <a:pt x="334" y="24"/>
                    <a:pt x="227" y="72"/>
                  </a:cubicBezTo>
                  <a:cubicBezTo>
                    <a:pt x="72" y="131"/>
                    <a:pt x="1" y="322"/>
                    <a:pt x="108" y="453"/>
                  </a:cubicBezTo>
                  <a:cubicBezTo>
                    <a:pt x="227" y="620"/>
                    <a:pt x="346" y="810"/>
                    <a:pt x="513" y="929"/>
                  </a:cubicBezTo>
                  <a:cubicBezTo>
                    <a:pt x="667" y="1072"/>
                    <a:pt x="775" y="1203"/>
                    <a:pt x="882" y="1394"/>
                  </a:cubicBezTo>
                  <a:cubicBezTo>
                    <a:pt x="1072" y="1786"/>
                    <a:pt x="1370" y="1858"/>
                    <a:pt x="1798" y="1644"/>
                  </a:cubicBezTo>
                  <a:cubicBezTo>
                    <a:pt x="1894" y="1334"/>
                    <a:pt x="1846" y="1084"/>
                    <a:pt x="1548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 rot="-316768">
              <a:off x="5057402" y="4327522"/>
              <a:ext cx="121375" cy="65611"/>
            </a:xfrm>
            <a:custGeom>
              <a:avLst/>
              <a:gdLst/>
              <a:ahLst/>
              <a:cxnLst/>
              <a:rect l="l" t="t" r="r" b="b"/>
              <a:pathLst>
                <a:path w="2334" h="1585" extrusionOk="0">
                  <a:moveTo>
                    <a:pt x="1917" y="929"/>
                  </a:moveTo>
                  <a:cubicBezTo>
                    <a:pt x="1655" y="834"/>
                    <a:pt x="1429" y="679"/>
                    <a:pt x="1179" y="537"/>
                  </a:cubicBezTo>
                  <a:cubicBezTo>
                    <a:pt x="881" y="382"/>
                    <a:pt x="584" y="227"/>
                    <a:pt x="274" y="84"/>
                  </a:cubicBezTo>
                  <a:cubicBezTo>
                    <a:pt x="108" y="1"/>
                    <a:pt x="0" y="96"/>
                    <a:pt x="36" y="287"/>
                  </a:cubicBezTo>
                  <a:cubicBezTo>
                    <a:pt x="60" y="477"/>
                    <a:pt x="119" y="703"/>
                    <a:pt x="274" y="810"/>
                  </a:cubicBezTo>
                  <a:cubicBezTo>
                    <a:pt x="477" y="953"/>
                    <a:pt x="655" y="1191"/>
                    <a:pt x="941" y="1215"/>
                  </a:cubicBezTo>
                  <a:cubicBezTo>
                    <a:pt x="1096" y="1227"/>
                    <a:pt x="1215" y="1251"/>
                    <a:pt x="1310" y="1358"/>
                  </a:cubicBezTo>
                  <a:cubicBezTo>
                    <a:pt x="1477" y="1525"/>
                    <a:pt x="1667" y="1572"/>
                    <a:pt x="1917" y="1584"/>
                  </a:cubicBezTo>
                  <a:cubicBezTo>
                    <a:pt x="1953" y="1584"/>
                    <a:pt x="2024" y="1584"/>
                    <a:pt x="2084" y="1549"/>
                  </a:cubicBezTo>
                  <a:cubicBezTo>
                    <a:pt x="2274" y="1489"/>
                    <a:pt x="2334" y="1299"/>
                    <a:pt x="2203" y="1144"/>
                  </a:cubicBezTo>
                  <a:cubicBezTo>
                    <a:pt x="2143" y="1060"/>
                    <a:pt x="2048" y="977"/>
                    <a:pt x="1917" y="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 rot="3345084">
              <a:off x="5220705" y="4395486"/>
              <a:ext cx="121410" cy="93235"/>
            </a:xfrm>
            <a:custGeom>
              <a:avLst/>
              <a:gdLst/>
              <a:ahLst/>
              <a:cxnLst/>
              <a:rect l="l" t="t" r="r" b="b"/>
              <a:pathLst>
                <a:path w="2335" h="2252" extrusionOk="0">
                  <a:moveTo>
                    <a:pt x="1691" y="167"/>
                  </a:moveTo>
                  <a:cubicBezTo>
                    <a:pt x="1513" y="287"/>
                    <a:pt x="1370" y="429"/>
                    <a:pt x="1215" y="572"/>
                  </a:cubicBezTo>
                  <a:cubicBezTo>
                    <a:pt x="1156" y="632"/>
                    <a:pt x="1096" y="703"/>
                    <a:pt x="1025" y="715"/>
                  </a:cubicBezTo>
                  <a:cubicBezTo>
                    <a:pt x="858" y="751"/>
                    <a:pt x="775" y="846"/>
                    <a:pt x="715" y="989"/>
                  </a:cubicBezTo>
                  <a:cubicBezTo>
                    <a:pt x="572" y="1251"/>
                    <a:pt x="417" y="1489"/>
                    <a:pt x="156" y="1668"/>
                  </a:cubicBezTo>
                  <a:cubicBezTo>
                    <a:pt x="84" y="1715"/>
                    <a:pt x="36" y="1834"/>
                    <a:pt x="25" y="1918"/>
                  </a:cubicBezTo>
                  <a:cubicBezTo>
                    <a:pt x="1" y="2120"/>
                    <a:pt x="156" y="2251"/>
                    <a:pt x="358" y="2192"/>
                  </a:cubicBezTo>
                  <a:cubicBezTo>
                    <a:pt x="537" y="2132"/>
                    <a:pt x="691" y="2061"/>
                    <a:pt x="870" y="2001"/>
                  </a:cubicBezTo>
                  <a:cubicBezTo>
                    <a:pt x="1072" y="1918"/>
                    <a:pt x="1215" y="1834"/>
                    <a:pt x="1322" y="1644"/>
                  </a:cubicBezTo>
                  <a:cubicBezTo>
                    <a:pt x="1441" y="1430"/>
                    <a:pt x="1608" y="1263"/>
                    <a:pt x="1751" y="1072"/>
                  </a:cubicBezTo>
                  <a:cubicBezTo>
                    <a:pt x="2108" y="906"/>
                    <a:pt x="2275" y="608"/>
                    <a:pt x="2334" y="239"/>
                  </a:cubicBezTo>
                  <a:cubicBezTo>
                    <a:pt x="2096" y="37"/>
                    <a:pt x="1930" y="1"/>
                    <a:pt x="1691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 rot="-1443673">
              <a:off x="4747627" y="4295120"/>
              <a:ext cx="121376" cy="65611"/>
            </a:xfrm>
            <a:custGeom>
              <a:avLst/>
              <a:gdLst/>
              <a:ahLst/>
              <a:cxnLst/>
              <a:rect l="l" t="t" r="r" b="b"/>
              <a:pathLst>
                <a:path w="2334" h="1585" extrusionOk="0">
                  <a:moveTo>
                    <a:pt x="1917" y="929"/>
                  </a:moveTo>
                  <a:cubicBezTo>
                    <a:pt x="1655" y="834"/>
                    <a:pt x="1429" y="679"/>
                    <a:pt x="1179" y="537"/>
                  </a:cubicBezTo>
                  <a:cubicBezTo>
                    <a:pt x="881" y="382"/>
                    <a:pt x="584" y="227"/>
                    <a:pt x="274" y="84"/>
                  </a:cubicBezTo>
                  <a:cubicBezTo>
                    <a:pt x="108" y="1"/>
                    <a:pt x="0" y="96"/>
                    <a:pt x="36" y="287"/>
                  </a:cubicBezTo>
                  <a:cubicBezTo>
                    <a:pt x="60" y="477"/>
                    <a:pt x="119" y="703"/>
                    <a:pt x="274" y="810"/>
                  </a:cubicBezTo>
                  <a:cubicBezTo>
                    <a:pt x="477" y="953"/>
                    <a:pt x="655" y="1191"/>
                    <a:pt x="941" y="1215"/>
                  </a:cubicBezTo>
                  <a:cubicBezTo>
                    <a:pt x="1096" y="1227"/>
                    <a:pt x="1215" y="1251"/>
                    <a:pt x="1310" y="1358"/>
                  </a:cubicBezTo>
                  <a:cubicBezTo>
                    <a:pt x="1477" y="1525"/>
                    <a:pt x="1667" y="1572"/>
                    <a:pt x="1917" y="1584"/>
                  </a:cubicBezTo>
                  <a:cubicBezTo>
                    <a:pt x="1953" y="1584"/>
                    <a:pt x="2024" y="1584"/>
                    <a:pt x="2084" y="1549"/>
                  </a:cubicBezTo>
                  <a:cubicBezTo>
                    <a:pt x="2274" y="1489"/>
                    <a:pt x="2334" y="1299"/>
                    <a:pt x="2203" y="1144"/>
                  </a:cubicBezTo>
                  <a:cubicBezTo>
                    <a:pt x="2143" y="1060"/>
                    <a:pt x="2048" y="977"/>
                    <a:pt x="1917" y="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 rot="-1475774">
              <a:off x="4546552" y="4295120"/>
              <a:ext cx="121376" cy="65609"/>
            </a:xfrm>
            <a:custGeom>
              <a:avLst/>
              <a:gdLst/>
              <a:ahLst/>
              <a:cxnLst/>
              <a:rect l="l" t="t" r="r" b="b"/>
              <a:pathLst>
                <a:path w="2334" h="1585" extrusionOk="0">
                  <a:moveTo>
                    <a:pt x="1917" y="929"/>
                  </a:moveTo>
                  <a:cubicBezTo>
                    <a:pt x="1655" y="834"/>
                    <a:pt x="1429" y="679"/>
                    <a:pt x="1179" y="537"/>
                  </a:cubicBezTo>
                  <a:cubicBezTo>
                    <a:pt x="881" y="382"/>
                    <a:pt x="584" y="227"/>
                    <a:pt x="274" y="84"/>
                  </a:cubicBezTo>
                  <a:cubicBezTo>
                    <a:pt x="108" y="1"/>
                    <a:pt x="0" y="96"/>
                    <a:pt x="36" y="287"/>
                  </a:cubicBezTo>
                  <a:cubicBezTo>
                    <a:pt x="60" y="477"/>
                    <a:pt x="119" y="703"/>
                    <a:pt x="274" y="810"/>
                  </a:cubicBezTo>
                  <a:cubicBezTo>
                    <a:pt x="477" y="953"/>
                    <a:pt x="655" y="1191"/>
                    <a:pt x="941" y="1215"/>
                  </a:cubicBezTo>
                  <a:cubicBezTo>
                    <a:pt x="1096" y="1227"/>
                    <a:pt x="1215" y="1251"/>
                    <a:pt x="1310" y="1358"/>
                  </a:cubicBezTo>
                  <a:cubicBezTo>
                    <a:pt x="1477" y="1525"/>
                    <a:pt x="1667" y="1572"/>
                    <a:pt x="1917" y="1584"/>
                  </a:cubicBezTo>
                  <a:cubicBezTo>
                    <a:pt x="1953" y="1584"/>
                    <a:pt x="2024" y="1584"/>
                    <a:pt x="2084" y="1549"/>
                  </a:cubicBezTo>
                  <a:cubicBezTo>
                    <a:pt x="2274" y="1489"/>
                    <a:pt x="2334" y="1299"/>
                    <a:pt x="2203" y="1144"/>
                  </a:cubicBezTo>
                  <a:cubicBezTo>
                    <a:pt x="2143" y="1060"/>
                    <a:pt x="2048" y="977"/>
                    <a:pt x="1917" y="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6" name="Google Shape;2338;p46"/>
          <p:cNvSpPr txBox="1">
            <a:spLocks/>
          </p:cNvSpPr>
          <p:nvPr/>
        </p:nvSpPr>
        <p:spPr>
          <a:xfrm>
            <a:off x="61930" y="1883723"/>
            <a:ext cx="8917496" cy="179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2500" b="0" i="0" u="none" strike="noStrike" cap="none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DC8C1276-F645-48D8-AB6A-C92654699962}"/>
              </a:ext>
            </a:extLst>
          </p:cNvPr>
          <p:cNvSpPr txBox="1"/>
          <p:nvPr/>
        </p:nvSpPr>
        <p:spPr>
          <a:xfrm>
            <a:off x="1060932" y="671148"/>
            <a:ext cx="6775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950" b="1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YÊU CẦU CẦN ĐẠT</a:t>
            </a:r>
            <a:endParaRPr lang="en-US" altLang="en-US" sz="4950" b="1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05349"/>
              </p:ext>
            </p:extLst>
          </p:nvPr>
        </p:nvGraphicFramePr>
        <p:xfrm>
          <a:off x="0" y="1063228"/>
          <a:ext cx="9144000" cy="40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2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0"/>
            <a:ext cx="882811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WordArt 13" descr="Narrow vertical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762433" y="2496677"/>
            <a:ext cx="3935016" cy="1114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650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58226" y="-916917"/>
            <a:ext cx="4656082" cy="2606566"/>
            <a:chOff x="-458226" y="-916917"/>
            <a:chExt cx="4656082" cy="2606566"/>
          </a:xfrm>
        </p:grpSpPr>
        <p:sp>
          <p:nvSpPr>
            <p:cNvPr id="4" name="Cloud 3"/>
            <p:cNvSpPr/>
            <p:nvPr/>
          </p:nvSpPr>
          <p:spPr>
            <a:xfrm>
              <a:off x="-458226" y="-916917"/>
              <a:ext cx="4403834" cy="2606566"/>
            </a:xfrm>
            <a:prstGeom prst="cloud">
              <a:avLst/>
            </a:prstGeom>
            <a:solidFill>
              <a:srgbClr val="B9E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6686" y="204747"/>
              <a:ext cx="405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2" name="Google Shape;232;p16"/>
          <p:cNvGrpSpPr/>
          <p:nvPr/>
        </p:nvGrpSpPr>
        <p:grpSpPr>
          <a:xfrm>
            <a:off x="139868" y="1291457"/>
            <a:ext cx="835523" cy="539697"/>
            <a:chOff x="5084391" y="4183682"/>
            <a:chExt cx="504064" cy="325595"/>
          </a:xfrm>
        </p:grpSpPr>
        <p:sp>
          <p:nvSpPr>
            <p:cNvPr id="233" name="Google Shape;233;p16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542908" y="144597"/>
            <a:ext cx="497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761331" y="1869286"/>
            <a:ext cx="5589588" cy="58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 err="1" smtClean="0"/>
              <a:t>Tổ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quốc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có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nghĩa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gì</a:t>
            </a:r>
            <a:r>
              <a:rPr lang="en-US" altLang="en-US" sz="3200" dirty="0" smtClean="0"/>
              <a:t>?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92157" y="2549937"/>
            <a:ext cx="8525840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Tổ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quốc</a:t>
            </a:r>
            <a:r>
              <a:rPr lang="en-US" altLang="en-US" sz="2800" b="1" dirty="0" smtClean="0"/>
              <a:t>: </a:t>
            </a:r>
            <a:r>
              <a:rPr lang="en-US" altLang="en-US" sz="2800" dirty="0" err="1" smtClean="0"/>
              <a:t>là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đất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nước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gắn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với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những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người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dân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của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nước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đó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Tổ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quốc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giống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như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một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ngôi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chung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của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tất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cả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mọi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người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dân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sinh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sống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trong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đất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nước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đó</a:t>
            </a:r>
            <a:r>
              <a:rPr lang="en-US" alt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46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58226" y="-916917"/>
            <a:ext cx="4656082" cy="2606566"/>
            <a:chOff x="-458226" y="-916917"/>
            <a:chExt cx="4656082" cy="2606566"/>
          </a:xfrm>
        </p:grpSpPr>
        <p:sp>
          <p:nvSpPr>
            <p:cNvPr id="4" name="Cloud 3"/>
            <p:cNvSpPr/>
            <p:nvPr/>
          </p:nvSpPr>
          <p:spPr>
            <a:xfrm>
              <a:off x="-458226" y="-916917"/>
              <a:ext cx="4403834" cy="2606566"/>
            </a:xfrm>
            <a:prstGeom prst="cloud">
              <a:avLst/>
            </a:prstGeom>
            <a:solidFill>
              <a:srgbClr val="B9E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6686" y="204747"/>
              <a:ext cx="405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2" name="Google Shape;232;p16"/>
          <p:cNvGrpSpPr/>
          <p:nvPr/>
        </p:nvGrpSpPr>
        <p:grpSpPr>
          <a:xfrm>
            <a:off x="139868" y="1291457"/>
            <a:ext cx="835523" cy="539697"/>
            <a:chOff x="5084391" y="4183682"/>
            <a:chExt cx="504064" cy="325595"/>
          </a:xfrm>
        </p:grpSpPr>
        <p:sp>
          <p:nvSpPr>
            <p:cNvPr id="233" name="Google Shape;233;p16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45919"/>
              </p:ext>
            </p:extLst>
          </p:nvPr>
        </p:nvGraphicFramePr>
        <p:xfrm>
          <a:off x="522144" y="2271448"/>
          <a:ext cx="8015830" cy="2621280"/>
        </p:xfrm>
        <a:graphic>
          <a:graphicData uri="http://schemas.openxmlformats.org/drawingml/2006/table">
            <a:tbl>
              <a:tblPr firstRow="1" bandRow="1">
                <a:tableStyleId>{1748CE60-DA71-4037-A5D5-3DDB589088F7}</a:tableStyleId>
              </a:tblPr>
              <a:tblGrid>
                <a:gridCol w="4007915">
                  <a:extLst>
                    <a:ext uri="{9D8B030D-6E8A-4147-A177-3AD203B41FA5}">
                      <a16:colId xmlns:a16="http://schemas.microsoft.com/office/drawing/2014/main" xmlns="" val="3186864833"/>
                    </a:ext>
                  </a:extLst>
                </a:gridCol>
                <a:gridCol w="4007915">
                  <a:extLst>
                    <a:ext uri="{9D8B030D-6E8A-4147-A177-3AD203B41FA5}">
                      <a16:colId xmlns:a16="http://schemas.microsoft.com/office/drawing/2014/main" xmlns="" val="2934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Thư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gửi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học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sinh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Arial"/>
                        <a:cs typeface="Times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aseline="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…………………………………….</a:t>
                      </a:r>
                      <a:endParaRPr lang="en-US" sz="200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5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Việt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 Nam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thân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Arial"/>
                          <a:cs typeface="Times" panose="02020603050405020304" pitchFamily="18" charset="0"/>
                          <a:sym typeface="Arial"/>
                        </a:rPr>
                        <a:t>yêu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Arial"/>
                        <a:cs typeface="Times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aseline="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……………………………………..</a:t>
                      </a:r>
                    </a:p>
                    <a:p>
                      <a:endParaRPr lang="en-US" sz="2000" baseline="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……………………………………..</a:t>
                      </a:r>
                      <a:endParaRPr lang="en-US" sz="200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2990418"/>
                  </a:ext>
                </a:extLst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3465734" y="76743"/>
            <a:ext cx="3589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 smtClean="0">
                <a:solidFill>
                  <a:srgbClr val="DA62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8ACA37E-23DB-4A2A-B704-2A7C90ECE3F3}"/>
              </a:ext>
            </a:extLst>
          </p:cNvPr>
          <p:cNvSpPr txBox="1"/>
          <p:nvPr/>
        </p:nvSpPr>
        <p:spPr>
          <a:xfrm>
            <a:off x="4574869" y="2308038"/>
            <a:ext cx="2281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nước </a:t>
            </a:r>
            <a:r>
              <a:rPr lang="vi-VN" sz="3600" b="1" kern="120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nhà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8ACA37E-23DB-4A2A-B704-2A7C90ECE3F3}"/>
              </a:ext>
            </a:extLst>
          </p:cNvPr>
          <p:cNvSpPr txBox="1"/>
          <p:nvPr/>
        </p:nvSpPr>
        <p:spPr>
          <a:xfrm>
            <a:off x="4574869" y="2929668"/>
            <a:ext cx="2370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non </a:t>
            </a:r>
            <a:r>
              <a:rPr lang="vi-VN" sz="3600" b="1" kern="1200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sông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03AA55-2695-4C74-AB3D-9D3156417086}"/>
              </a:ext>
            </a:extLst>
          </p:cNvPr>
          <p:cNvSpPr txBox="1"/>
          <p:nvPr/>
        </p:nvSpPr>
        <p:spPr>
          <a:xfrm>
            <a:off x="4574869" y="3616044"/>
            <a:ext cx="2326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đất </a:t>
            </a:r>
            <a:r>
              <a:rPr lang="vi-VN" sz="3600" b="1" kern="120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nước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703AA55-2695-4C74-AB3D-9D3156417086}"/>
              </a:ext>
            </a:extLst>
          </p:cNvPr>
          <p:cNvSpPr txBox="1"/>
          <p:nvPr/>
        </p:nvSpPr>
        <p:spPr>
          <a:xfrm>
            <a:off x="4574869" y="4195710"/>
            <a:ext cx="2730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quê </a:t>
            </a:r>
            <a:r>
              <a:rPr lang="vi-VN" sz="3600" b="1" kern="1200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hương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4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976280" y="508726"/>
            <a:ext cx="4403834" cy="2606566"/>
            <a:chOff x="-976280" y="508726"/>
            <a:chExt cx="4403834" cy="2606566"/>
          </a:xfrm>
        </p:grpSpPr>
        <p:sp>
          <p:nvSpPr>
            <p:cNvPr id="82" name="Cloud 81"/>
            <p:cNvSpPr/>
            <p:nvPr/>
          </p:nvSpPr>
          <p:spPr>
            <a:xfrm rot="867950">
              <a:off x="-976280" y="508726"/>
              <a:ext cx="4403834" cy="2606566"/>
            </a:xfrm>
            <a:prstGeom prst="cloud">
              <a:avLst/>
            </a:prstGeom>
            <a:solidFill>
              <a:srgbClr val="4E5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5759" y="1736640"/>
              <a:ext cx="3256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loud 3"/>
          <p:cNvSpPr/>
          <p:nvPr/>
        </p:nvSpPr>
        <p:spPr>
          <a:xfrm>
            <a:off x="-458226" y="-916917"/>
            <a:ext cx="4403834" cy="2606566"/>
          </a:xfrm>
          <a:prstGeom prst="cloud">
            <a:avLst/>
          </a:prstGeom>
          <a:solidFill>
            <a:srgbClr val="B9E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oogle Shape;232;p16"/>
          <p:cNvGrpSpPr/>
          <p:nvPr/>
        </p:nvGrpSpPr>
        <p:grpSpPr>
          <a:xfrm>
            <a:off x="2827928" y="1240492"/>
            <a:ext cx="835523" cy="539697"/>
            <a:chOff x="5084391" y="4183682"/>
            <a:chExt cx="504064" cy="325595"/>
          </a:xfrm>
        </p:grpSpPr>
        <p:sp>
          <p:nvSpPr>
            <p:cNvPr id="233" name="Google Shape;233;p16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6686" y="204747"/>
            <a:ext cx="405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904472" y="3244567"/>
            <a:ext cx="56388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 err="1" smtClean="0"/>
              <a:t>Thế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nào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từ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đồng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nghĩa</a:t>
            </a:r>
            <a:r>
              <a:rPr lang="en-US" altLang="en-US" sz="3200" dirty="0" smtClean="0"/>
              <a:t>?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0" y="4065588"/>
            <a:ext cx="9144000" cy="10779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đồng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giống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nhau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hoặc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gần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giống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nhau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35860" y="84589"/>
            <a:ext cx="5283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4E5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4E5C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929078" y="3174579"/>
            <a:ext cx="5589588" cy="58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 err="1" smtClean="0"/>
              <a:t>Tổ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quốc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có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nghĩa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gì</a:t>
            </a:r>
            <a:r>
              <a:rPr lang="en-US" altLang="en-US" sz="3200" dirty="0" smtClean="0"/>
              <a:t>?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-31750" y="3779347"/>
            <a:ext cx="9175750" cy="13843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Tổ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quốc</a:t>
            </a:r>
            <a:r>
              <a:rPr lang="en-US" altLang="en-US" sz="2800" b="1" dirty="0" smtClean="0"/>
              <a:t>: </a:t>
            </a:r>
            <a:r>
              <a:rPr lang="en-US" altLang="en-US" sz="2800" dirty="0" err="1" smtClean="0"/>
              <a:t>là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đất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nước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gắn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với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những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người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dân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của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nước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đó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Tổ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quốc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giống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như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một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ngôi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chung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của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tất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cả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mọi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người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dân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sinh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sống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trong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đất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nước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đó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3547" y="577031"/>
            <a:ext cx="5208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…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4E5C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9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36341370"/>
</p:tagLst>
</file>

<file path=ppt/theme/theme1.xml><?xml version="1.0" encoding="utf-8"?>
<a:theme xmlns:a="http://schemas.openxmlformats.org/drawingml/2006/main" name="Travels Infographics “by Slidego”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89649"/>
      </a:accent1>
      <a:accent2>
        <a:srgbClr val="FA7256"/>
      </a:accent2>
      <a:accent3>
        <a:srgbClr val="F7D380"/>
      </a:accent3>
      <a:accent4>
        <a:srgbClr val="F8B179"/>
      </a:accent4>
      <a:accent5>
        <a:srgbClr val="F54C19"/>
      </a:accent5>
      <a:accent6>
        <a:srgbClr val="FF4B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1279</Words>
  <Application>Microsoft Office PowerPoint</Application>
  <PresentationFormat>On-screen Show (16:9)</PresentationFormat>
  <Paragraphs>341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Tulpen One</vt:lpstr>
      <vt:lpstr>Tahoma</vt:lpstr>
      <vt:lpstr>Gloria Hallelujah</vt:lpstr>
      <vt:lpstr>MS PGothic</vt:lpstr>
      <vt:lpstr>Courier New</vt:lpstr>
      <vt:lpstr>Times</vt:lpstr>
      <vt:lpstr>.VnTime</vt:lpstr>
      <vt:lpstr>Ink Free</vt:lpstr>
      <vt:lpstr>Fira Sans Extra Condensed Medium</vt:lpstr>
      <vt:lpstr>UVN May Chu P12</vt:lpstr>
      <vt:lpstr>Just Another Hand</vt:lpstr>
      <vt:lpstr>Times New Roman</vt:lpstr>
      <vt:lpstr>Calibri</vt:lpstr>
      <vt:lpstr>Travels Infographics “by Slidego”</vt:lpstr>
      <vt:lpstr>x</vt:lpstr>
      <vt:lpstr>PowerPoint Presentation</vt:lpstr>
      <vt:lpstr>Kết nối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MRVT</dc:title>
  <dc:creator>QuynhAnh Tram</dc:creator>
  <cp:keywords>LTVC</cp:keywords>
  <cp:lastModifiedBy>Admin</cp:lastModifiedBy>
  <cp:revision>149</cp:revision>
  <dcterms:modified xsi:type="dcterms:W3CDTF">2021-09-18T04:53:23Z</dcterms:modified>
</cp:coreProperties>
</file>