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353" r:id="rId3"/>
    <p:sldId id="274" r:id="rId4"/>
    <p:sldId id="352" r:id="rId5"/>
    <p:sldId id="350" r:id="rId6"/>
    <p:sldId id="355" r:id="rId7"/>
    <p:sldId id="256" r:id="rId8"/>
    <p:sldId id="356" r:id="rId9"/>
    <p:sldId id="357" r:id="rId10"/>
    <p:sldId id="358" r:id="rId11"/>
    <p:sldId id="257" r:id="rId12"/>
    <p:sldId id="359" r:id="rId13"/>
    <p:sldId id="360" r:id="rId14"/>
    <p:sldId id="361" r:id="rId15"/>
    <p:sldId id="362" r:id="rId16"/>
    <p:sldId id="261" r:id="rId17"/>
    <p:sldId id="263" r:id="rId18"/>
    <p:sldId id="264" r:id="rId19"/>
    <p:sldId id="265" r:id="rId20"/>
    <p:sldId id="266" r:id="rId21"/>
    <p:sldId id="267" r:id="rId22"/>
    <p:sldId id="271" r:id="rId23"/>
    <p:sldId id="354"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CFA"/>
    <a:srgbClr val="E6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8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a:solidFill>
          <a:schemeClr val="accent2">
            <a:lumMod val="20000"/>
            <a:lumOff val="80000"/>
          </a:schemeClr>
        </a:solidFill>
      </dgm:spPr>
      <dgm:t>
        <a:bodyPr/>
        <a:lstStyle/>
        <a:p>
          <a:r>
            <a:rPr lang="en-US" sz="3200" dirty="0" err="1">
              <a:solidFill>
                <a:schemeClr val="tx1"/>
              </a:solidFill>
              <a:latin typeface="Times New Roman" panose="02020603050405020304" pitchFamily="18" charset="0"/>
              <a:cs typeface="Times New Roman" panose="02020603050405020304" pitchFamily="18" charset="0"/>
            </a:rPr>
            <a:t>Vận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đúng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hành</a:t>
          </a:r>
          <a:r>
            <a:rPr lang="en-US" sz="3200"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latin typeface="Times New Roman" panose="02020603050405020304" pitchFamily="18" charset="0"/>
            <a:cs typeface="Times New Roman" panose="02020603050405020304" pitchFamily="18" charset="0"/>
          </a:endParaRPr>
        </a:p>
      </dgm:t>
    </dgm:pt>
    <dgm:pt modelId="{36A25698-4076-4079-8C66-3A9002BAA014}">
      <dgm:prSet phldrT="[Text]" custT="1"/>
      <dgm:spPr>
        <a:solidFill>
          <a:schemeClr val="accent3">
            <a:lumMod val="20000"/>
            <a:lumOff val="80000"/>
          </a:schemeClr>
        </a:solidFill>
      </dgm:spPr>
      <dgm:t>
        <a:bodyPr/>
        <a:lstStyle/>
        <a:p>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nhóm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chemeClr val="accent6">
            <a:lumMod val="20000"/>
            <a:lumOff val="80000"/>
          </a:schemeClr>
        </a:solidFill>
      </dgm:spPr>
      <dgm:t>
        <a:bodyPr/>
        <a:lstStyle/>
        <a:p>
          <a:r>
            <a:rPr lang="en-US" sz="3200" dirty="0" err="1">
              <a:solidFill>
                <a:schemeClr val="tx1"/>
              </a:solidFill>
              <a:latin typeface="Times New Roman" panose="02020603050405020304" pitchFamily="18" charset="0"/>
              <a:cs typeface="Times New Roman" panose="02020603050405020304" pitchFamily="18" charset="0"/>
            </a:rPr>
            <a:t>Viết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đoạn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tả</a:t>
          </a:r>
          <a:r>
            <a:rPr lang="en-US" sz="3200" dirty="0">
              <a:solidFill>
                <a:schemeClr val="tx1"/>
              </a:solidFill>
              <a:latin typeface="Times New Roman" panose="02020603050405020304" pitchFamily="18" charset="0"/>
              <a:cs typeface="Times New Roman" panose="02020603050405020304" pitchFamily="18" charset="0"/>
            </a:rPr>
            <a:t> 5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t>
        <a:bodyPr/>
        <a:lstStyle/>
        <a:p>
          <a:endParaRPr lang="en-US"/>
        </a:p>
      </dgm:t>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t>
        <a:bodyPr/>
        <a:lstStyle/>
        <a:p>
          <a:endParaRPr lang="en-US"/>
        </a:p>
      </dgm:t>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custLinFactNeighborX="-610" custLinFactNeighborY="-5209">
        <dgm:presLayoutVars>
          <dgm:bulletEnabled val="1"/>
        </dgm:presLayoutVars>
      </dgm:prSet>
      <dgm:spPr/>
      <dgm:t>
        <a:bodyPr/>
        <a:lstStyle/>
        <a:p>
          <a:endParaRPr lang="en-US"/>
        </a:p>
      </dgm:t>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t>
        <a:bodyPr/>
        <a:lstStyle/>
        <a:p>
          <a:endParaRPr lang="en-US"/>
        </a:p>
      </dgm:t>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X="97775" custScaleY="110095" custLinFactNeighborX="432" custLinFactNeighborY="-34039">
        <dgm:presLayoutVars>
          <dgm:bulletEnabled val="1"/>
        </dgm:presLayoutVars>
      </dgm:prSet>
      <dgm:spPr/>
      <dgm:t>
        <a:bodyPr/>
        <a:lstStyle/>
        <a:p>
          <a:endParaRPr lang="en-US"/>
        </a:p>
      </dgm:t>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a:ln>
          <a:solidFill>
            <a:schemeClr val="accent6"/>
          </a:solidFill>
        </a:ln>
      </dgm:spPr>
      <dgm:t>
        <a:bodyPr/>
        <a:lstStyle/>
        <a:p>
          <a:endParaRPr lang="en-US"/>
        </a:p>
      </dgm:t>
    </dgm:pt>
  </dgm:ptLst>
  <dgm:cxnLst>
    <dgm:cxn modelId="{A7A7F932-1390-4CDF-A7BE-73532C949BEF}" srcId="{39C68E2B-6537-4837-BF41-8307A2AFC17B}" destId="{8845E30B-D1B3-4783-B855-D0CCD186C075}" srcOrd="2" destOrd="0" parTransId="{FDD14259-7DA4-44A9-BFA1-B7F69667FAAE}" sibTransId="{9CE864A8-804F-4957-8DF9-F04467761961}"/>
    <dgm:cxn modelId="{F584D717-49E6-4EDF-8484-E289A1E2A235}" type="presOf" srcId="{39C68E2B-6537-4837-BF41-8307A2AFC17B}" destId="{8F4A874C-1463-4091-B376-3FDB6EB1BECF}" srcOrd="0" destOrd="0" presId="urn:microsoft.com/office/officeart/2008/layout/VerticalCurvedList"/>
    <dgm:cxn modelId="{1AC3E44B-D174-4711-81CA-596CFB178093}" type="presOf" srcId="{8845E30B-D1B3-4783-B855-D0CCD186C075}" destId="{312FB012-B1F1-45C2-99B8-3FE3CA1DF4AC}" srcOrd="0" destOrd="0" presId="urn:microsoft.com/office/officeart/2008/layout/VerticalCurvedList"/>
    <dgm:cxn modelId="{1E133C94-40D7-47E6-9C85-71A9BE2BC5AE}" type="presOf" srcId="{BE3F464B-D1D6-41F4-B49D-3B71DD1E666C}" destId="{C4901D65-4FC5-4A2A-898B-C141E815C30E}" srcOrd="0" destOrd="0" presId="urn:microsoft.com/office/officeart/2008/layout/VerticalCurvedList"/>
    <dgm:cxn modelId="{E9D1C47C-FB51-45AC-AA7B-2416B4D37C64}" type="presOf" srcId="{E2EA454A-EB09-4AFB-AD8A-BBCE8A3E9402}" destId="{194A3ABD-A6EA-4A3C-B8D1-E6CED44EB8AB}"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6E4EEF62-0A52-4119-8C89-7DF5D27E7884}" srcId="{39C68E2B-6537-4837-BF41-8307A2AFC17B}" destId="{36A25698-4076-4079-8C66-3A9002BAA014}" srcOrd="1" destOrd="0" parTransId="{B503BAE8-9388-4F14-909B-7F91BDB19AED}" sibTransId="{23E61FC7-857D-471C-92FF-1EB3844F4261}"/>
    <dgm:cxn modelId="{54129FE5-EBE1-423B-B542-7492D55DC81A}" type="presOf" srcId="{36A25698-4076-4079-8C66-3A9002BAA014}" destId="{8E6A8904-364B-4FCD-A39A-F3465790A792}" srcOrd="0" destOrd="0" presId="urn:microsoft.com/office/officeart/2008/layout/VerticalCurvedList"/>
    <dgm:cxn modelId="{78D9B2F2-A0FE-4871-8177-214DD0545B22}" type="presParOf" srcId="{8F4A874C-1463-4091-B376-3FDB6EB1BECF}" destId="{03F46A53-A1D4-4072-8D34-F869108B00ED}" srcOrd="0" destOrd="0" presId="urn:microsoft.com/office/officeart/2008/layout/VerticalCurvedList"/>
    <dgm:cxn modelId="{042912DA-2A6B-4A97-98B1-61072133ADBA}" type="presParOf" srcId="{03F46A53-A1D4-4072-8D34-F869108B00ED}" destId="{6DA99EBC-2395-416E-B3FD-47FA8E172B8B}" srcOrd="0" destOrd="0" presId="urn:microsoft.com/office/officeart/2008/layout/VerticalCurvedList"/>
    <dgm:cxn modelId="{BA0A13A2-470C-4BC0-A7C6-305D11C5084A}" type="presParOf" srcId="{6DA99EBC-2395-416E-B3FD-47FA8E172B8B}" destId="{9268C63A-ED69-407F-9488-831E830011D6}" srcOrd="0" destOrd="0" presId="urn:microsoft.com/office/officeart/2008/layout/VerticalCurvedList"/>
    <dgm:cxn modelId="{372F90B9-BA0B-4353-95EA-1D47880A4595}" type="presParOf" srcId="{6DA99EBC-2395-416E-B3FD-47FA8E172B8B}" destId="{C4901D65-4FC5-4A2A-898B-C141E815C30E}" srcOrd="1" destOrd="0" presId="urn:microsoft.com/office/officeart/2008/layout/VerticalCurvedList"/>
    <dgm:cxn modelId="{F0FEF88F-839B-4023-91DE-1605ACEE6F40}" type="presParOf" srcId="{6DA99EBC-2395-416E-B3FD-47FA8E172B8B}" destId="{9A6517BA-9311-4A9C-A589-3CC5D909F502}" srcOrd="2" destOrd="0" presId="urn:microsoft.com/office/officeart/2008/layout/VerticalCurvedList"/>
    <dgm:cxn modelId="{37CBD166-73A8-4B3E-96BD-673ECCA222DE}" type="presParOf" srcId="{6DA99EBC-2395-416E-B3FD-47FA8E172B8B}" destId="{B1982D40-3953-4760-AFF0-873C27473E7F}" srcOrd="3" destOrd="0" presId="urn:microsoft.com/office/officeart/2008/layout/VerticalCurvedList"/>
    <dgm:cxn modelId="{DD2A140B-58BF-47FF-B80E-82F2C5ADAF61}" type="presParOf" srcId="{03F46A53-A1D4-4072-8D34-F869108B00ED}" destId="{194A3ABD-A6EA-4A3C-B8D1-E6CED44EB8AB}" srcOrd="1" destOrd="0" presId="urn:microsoft.com/office/officeart/2008/layout/VerticalCurvedList"/>
    <dgm:cxn modelId="{A58DC004-9659-4D99-B48D-BEC8874CF69D}" type="presParOf" srcId="{03F46A53-A1D4-4072-8D34-F869108B00ED}" destId="{A61FE275-DF18-4EA0-8A84-886F8EC2D222}" srcOrd="2" destOrd="0" presId="urn:microsoft.com/office/officeart/2008/layout/VerticalCurvedList"/>
    <dgm:cxn modelId="{415BE854-6D91-4110-B708-5E2E58B7F045}" type="presParOf" srcId="{A61FE275-DF18-4EA0-8A84-886F8EC2D222}" destId="{0370EB6B-F413-4516-9FC4-E096D19AEDC0}" srcOrd="0" destOrd="0" presId="urn:microsoft.com/office/officeart/2008/layout/VerticalCurvedList"/>
    <dgm:cxn modelId="{FD5F1F32-E822-4A7B-8F67-A3F1FE8D1F4A}" type="presParOf" srcId="{03F46A53-A1D4-4072-8D34-F869108B00ED}" destId="{8E6A8904-364B-4FCD-A39A-F3465790A792}" srcOrd="3" destOrd="0" presId="urn:microsoft.com/office/officeart/2008/layout/VerticalCurvedList"/>
    <dgm:cxn modelId="{C03D1C7E-0CD1-415F-8149-6A213E8FC95F}" type="presParOf" srcId="{03F46A53-A1D4-4072-8D34-F869108B00ED}" destId="{EBC4D806-ACBC-47C1-AEF1-2D5D4D7A7DE2}" srcOrd="4" destOrd="0" presId="urn:microsoft.com/office/officeart/2008/layout/VerticalCurvedList"/>
    <dgm:cxn modelId="{7620355B-7952-4D08-9A3C-C9B1EE284429}" type="presParOf" srcId="{EBC4D806-ACBC-47C1-AEF1-2D5D4D7A7DE2}" destId="{6818F613-C678-4E96-A3D1-D3CC50686E03}" srcOrd="0" destOrd="0" presId="urn:microsoft.com/office/officeart/2008/layout/VerticalCurvedList"/>
    <dgm:cxn modelId="{B382EA0E-8B5D-47A0-B86A-884182808F9E}" type="presParOf" srcId="{03F46A53-A1D4-4072-8D34-F869108B00ED}" destId="{312FB012-B1F1-45C2-99B8-3FE3CA1DF4AC}" srcOrd="5" destOrd="0" presId="urn:microsoft.com/office/officeart/2008/layout/VerticalCurvedList"/>
    <dgm:cxn modelId="{E36CE725-9929-4B35-9296-560B646B0B54}" type="presParOf" srcId="{03F46A53-A1D4-4072-8D34-F869108B00ED}" destId="{3D999829-567B-4168-8323-81025469AA0D}" srcOrd="6" destOrd="0" presId="urn:microsoft.com/office/officeart/2008/layout/VerticalCurvedList"/>
    <dgm:cxn modelId="{3D174C1A-457C-49AD-8EC9-F3D95DF9AD3E}"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8AF54-EB33-4A5B-8277-8A83026E047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D21F830-CECA-491D-AB0E-C1D49F98DAB3}">
      <dgm:prSet phldrT="[Text]" custT="1"/>
      <dgm:spPr/>
      <dgm:t>
        <a:bodyPr/>
        <a:lstStyle/>
        <a:p>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1</a:t>
          </a:r>
        </a:p>
      </dgm:t>
    </dgm:pt>
    <dgm:pt modelId="{8215BDD8-C57B-4606-BFAB-2970ABBC8E4D}" type="parTrans" cxnId="{7CD92911-EAC4-4703-A7A3-9459DE2D8EC9}">
      <dgm:prSet/>
      <dgm:spPr/>
      <dgm:t>
        <a:bodyPr/>
        <a:lstStyle/>
        <a:p>
          <a:endParaRPr lang="en-US"/>
        </a:p>
      </dgm:t>
    </dgm:pt>
    <dgm:pt modelId="{45122A37-6C7B-40CB-A4BB-60C98C1F378B}" type="sibTrans" cxnId="{7CD92911-EAC4-4703-A7A3-9459DE2D8EC9}">
      <dgm:prSet/>
      <dgm:spPr/>
      <dgm:t>
        <a:bodyPr/>
        <a:lstStyle/>
        <a:p>
          <a:endParaRPr lang="en-US"/>
        </a:p>
      </dgm:t>
    </dgm:pt>
    <dgm:pt modelId="{451CCA84-9D1B-42F8-A191-4451EA65391F}">
      <dgm:prSet phldrT="[Text]" custT="1"/>
      <dgm:spPr/>
      <dgm:t>
        <a:bodyPr/>
        <a:lstStyle/>
        <a:p>
          <a:r>
            <a:rPr lang="en-US" sz="3600" dirty="0" err="1">
              <a:latin typeface="Times New Roman" pitchFamily="18" charset="0"/>
              <a:cs typeface="Times New Roman" pitchFamily="18" charset="0"/>
            </a:rPr>
            <a:t>Bao</a:t>
          </a:r>
          <a:r>
            <a:rPr lang="en-US" sz="3600" dirty="0">
              <a:latin typeface="Times New Roman" pitchFamily="18" charset="0"/>
              <a:cs typeface="Times New Roman" pitchFamily="18" charset="0"/>
            </a:rPr>
            <a:t> la, </a:t>
          </a:r>
          <a:r>
            <a:rPr lang="en-US" sz="3600" dirty="0" err="1">
              <a:latin typeface="Times New Roman" pitchFamily="18" charset="0"/>
              <a:cs typeface="Times New Roman" pitchFamily="18" charset="0"/>
            </a:rPr>
            <a:t>mênh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thênh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thang</a:t>
          </a:r>
          <a:endParaRPr lang="en-US" sz="3600" dirty="0">
            <a:latin typeface="Times New Roman" pitchFamily="18" charset="0"/>
            <a:cs typeface="Times New Roman" pitchFamily="18" charset="0"/>
          </a:endParaRPr>
        </a:p>
      </dgm:t>
    </dgm:pt>
    <dgm:pt modelId="{BB8169CC-6FCE-481B-8789-E587966E8462}" type="parTrans" cxnId="{D303955B-F497-4546-ABF9-CEA1DC73E28C}">
      <dgm:prSet/>
      <dgm:spPr/>
      <dgm:t>
        <a:bodyPr/>
        <a:lstStyle/>
        <a:p>
          <a:endParaRPr lang="en-US"/>
        </a:p>
      </dgm:t>
    </dgm:pt>
    <dgm:pt modelId="{6A2A1A10-2369-402B-9B8D-D5E9B5AA9A93}" type="sibTrans" cxnId="{D303955B-F497-4546-ABF9-CEA1DC73E28C}">
      <dgm:prSet/>
      <dgm:spPr/>
      <dgm:t>
        <a:bodyPr/>
        <a:lstStyle/>
        <a:p>
          <a:endParaRPr lang="en-US"/>
        </a:p>
      </dgm:t>
    </dgm:pt>
    <dgm:pt modelId="{253E04A0-7C91-41BA-B3BE-8977064541D5}">
      <dgm:prSet phldrT="[Text]" custT="1"/>
      <dgm:spPr/>
      <dgm:t>
        <a:bodyPr/>
        <a:lstStyle/>
        <a:p>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2</a:t>
          </a:r>
        </a:p>
      </dgm:t>
    </dgm:pt>
    <dgm:pt modelId="{95F5739F-3E98-4E65-9D5A-BC6F6791B787}" type="parTrans" cxnId="{E2575407-1818-4BC5-BD5A-920E8A24FB2C}">
      <dgm:prSet/>
      <dgm:spPr/>
      <dgm:t>
        <a:bodyPr/>
        <a:lstStyle/>
        <a:p>
          <a:endParaRPr lang="en-US"/>
        </a:p>
      </dgm:t>
    </dgm:pt>
    <dgm:pt modelId="{BEB48CFC-746B-4BE6-94EB-A3394DED104D}" type="sibTrans" cxnId="{E2575407-1818-4BC5-BD5A-920E8A24FB2C}">
      <dgm:prSet/>
      <dgm:spPr/>
      <dgm:t>
        <a:bodyPr/>
        <a:lstStyle/>
        <a:p>
          <a:endParaRPr lang="en-US"/>
        </a:p>
      </dgm:t>
    </dgm:pt>
    <dgm:pt modelId="{CCBD5C34-A592-4446-8C10-B4E8960B7C91}">
      <dgm:prSet phldrT="[Text]" custT="1"/>
      <dgm:spPr/>
      <dgm:t>
        <a:bodyPr/>
        <a:lstStyle/>
        <a:p>
          <a:r>
            <a:rPr lang="en-US" sz="3600" dirty="0">
              <a:latin typeface="Times New Roman" pitchFamily="18" charset="0"/>
              <a:cs typeface="Times New Roman" pitchFamily="18" charset="0"/>
            </a:rPr>
            <a:t>Lung </a:t>
          </a:r>
          <a:r>
            <a:rPr lang="en-US" sz="3600" dirty="0" err="1">
              <a:latin typeface="Times New Roman" pitchFamily="18" charset="0"/>
              <a:cs typeface="Times New Roman" pitchFamily="18" charset="0"/>
            </a:rPr>
            <a:t>linh</a:t>
          </a:r>
          <a:r>
            <a:rPr lang="en-US" sz="3600" dirty="0">
              <a:latin typeface="Times New Roman" pitchFamily="18" charset="0"/>
              <a:cs typeface="Times New Roman" pitchFamily="18" charset="0"/>
            </a:rPr>
            <a:t>, long </a:t>
          </a:r>
          <a:r>
            <a:rPr lang="en-US" sz="3600" err="1">
              <a:latin typeface="Times New Roman" pitchFamily="18" charset="0"/>
              <a:cs typeface="Times New Roman" pitchFamily="18" charset="0"/>
            </a:rPr>
            <a:t>lanh</a:t>
          </a:r>
          <a:r>
            <a:rPr lang="en-US" sz="3600">
              <a:latin typeface="Times New Roman" pitchFamily="18" charset="0"/>
              <a:cs typeface="Times New Roman" pitchFamily="18" charset="0"/>
            </a:rPr>
            <a:t>, lóng lánh, lấp loáng, lấp lánh</a:t>
          </a:r>
          <a:endParaRPr lang="en-US" sz="3600" dirty="0">
            <a:latin typeface="Times New Roman" pitchFamily="18" charset="0"/>
            <a:cs typeface="Times New Roman" pitchFamily="18" charset="0"/>
          </a:endParaRPr>
        </a:p>
      </dgm:t>
    </dgm:pt>
    <dgm:pt modelId="{C427B73D-51B7-4925-8AE8-1CE61C450BF6}" type="parTrans" cxnId="{CC65C142-9B71-456E-B3C8-4FC460D6BEB0}">
      <dgm:prSet/>
      <dgm:spPr/>
      <dgm:t>
        <a:bodyPr/>
        <a:lstStyle/>
        <a:p>
          <a:endParaRPr lang="en-US"/>
        </a:p>
      </dgm:t>
    </dgm:pt>
    <dgm:pt modelId="{AF26F9A0-C904-40FA-874F-6176D52CD1B7}" type="sibTrans" cxnId="{CC65C142-9B71-456E-B3C8-4FC460D6BEB0}">
      <dgm:prSet/>
      <dgm:spPr/>
      <dgm:t>
        <a:bodyPr/>
        <a:lstStyle/>
        <a:p>
          <a:endParaRPr lang="en-US"/>
        </a:p>
      </dgm:t>
    </dgm:pt>
    <dgm:pt modelId="{7091A825-17B1-49E8-9FAD-37FB6C221AFB}">
      <dgm:prSet phldrT="[Text]" custT="1"/>
      <dgm:spPr/>
      <dgm:t>
        <a:bodyPr/>
        <a:lstStyle/>
        <a:p>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3</a:t>
          </a:r>
        </a:p>
      </dgm:t>
    </dgm:pt>
    <dgm:pt modelId="{9CC19859-AAAA-4850-AA82-53466BF07CE7}" type="parTrans" cxnId="{F9B67495-89B6-4665-8021-ECBEDB183C1D}">
      <dgm:prSet/>
      <dgm:spPr/>
      <dgm:t>
        <a:bodyPr/>
        <a:lstStyle/>
        <a:p>
          <a:endParaRPr lang="en-US"/>
        </a:p>
      </dgm:t>
    </dgm:pt>
    <dgm:pt modelId="{E4F23FD7-7BEE-44F1-A5FF-01398C550906}" type="sibTrans" cxnId="{F9B67495-89B6-4665-8021-ECBEDB183C1D}">
      <dgm:prSet/>
      <dgm:spPr/>
      <dgm:t>
        <a:bodyPr/>
        <a:lstStyle/>
        <a:p>
          <a:endParaRPr lang="en-US"/>
        </a:p>
      </dgm:t>
    </dgm:pt>
    <dgm:pt modelId="{85C29F8B-7ADA-4DF4-9819-BEED45142FA8}">
      <dgm:prSet phldrT="[Text]" custT="1"/>
      <dgm:spPr/>
      <dgm:t>
        <a:bodyPr/>
        <a:lstStyle/>
        <a:p>
          <a:r>
            <a:rPr lang="en-US" sz="3600" dirty="0" err="1">
              <a:latin typeface="Times New Roman" pitchFamily="18" charset="0"/>
              <a:cs typeface="Times New Roman" pitchFamily="18" charset="0"/>
            </a:rPr>
            <a:t>Vắng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vẻ</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ngắt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hắt</a:t>
          </a:r>
          <a:endParaRPr lang="en-US" sz="3600" dirty="0">
            <a:latin typeface="Times New Roman" pitchFamily="18" charset="0"/>
            <a:cs typeface="Times New Roman" pitchFamily="18" charset="0"/>
          </a:endParaRPr>
        </a:p>
      </dgm:t>
    </dgm:pt>
    <dgm:pt modelId="{8E697E88-34A6-46F5-95AB-46C9CC385C1F}" type="parTrans" cxnId="{6AB39425-EB11-4666-A34A-9560873E1256}">
      <dgm:prSet/>
      <dgm:spPr/>
      <dgm:t>
        <a:bodyPr/>
        <a:lstStyle/>
        <a:p>
          <a:endParaRPr lang="en-US"/>
        </a:p>
      </dgm:t>
    </dgm:pt>
    <dgm:pt modelId="{F0414BAD-0906-472D-8533-E44155321A92}" type="sibTrans" cxnId="{6AB39425-EB11-4666-A34A-9560873E1256}">
      <dgm:prSet/>
      <dgm:spPr/>
      <dgm:t>
        <a:bodyPr/>
        <a:lstStyle/>
        <a:p>
          <a:endParaRPr lang="en-US"/>
        </a:p>
      </dgm:t>
    </dgm:pt>
    <dgm:pt modelId="{1919EE73-AE58-4444-B425-36AED99B6EB7}" type="pres">
      <dgm:prSet presAssocID="{5A08AF54-EB33-4A5B-8277-8A83026E0479}" presName="linearFlow" presStyleCnt="0">
        <dgm:presLayoutVars>
          <dgm:dir/>
          <dgm:animLvl val="lvl"/>
          <dgm:resizeHandles val="exact"/>
        </dgm:presLayoutVars>
      </dgm:prSet>
      <dgm:spPr/>
      <dgm:t>
        <a:bodyPr/>
        <a:lstStyle/>
        <a:p>
          <a:endParaRPr lang="en-US"/>
        </a:p>
      </dgm:t>
    </dgm:pt>
    <dgm:pt modelId="{728929ED-E53B-4527-8BDC-5EE540732242}" type="pres">
      <dgm:prSet presAssocID="{5D21F830-CECA-491D-AB0E-C1D49F98DAB3}" presName="composite" presStyleCnt="0"/>
      <dgm:spPr/>
    </dgm:pt>
    <dgm:pt modelId="{B5070E91-1727-4427-B3CC-DB070664FAE9}" type="pres">
      <dgm:prSet presAssocID="{5D21F830-CECA-491D-AB0E-C1D49F98DAB3}" presName="parentText" presStyleLbl="alignNode1" presStyleIdx="0" presStyleCnt="3">
        <dgm:presLayoutVars>
          <dgm:chMax val="1"/>
          <dgm:bulletEnabled val="1"/>
        </dgm:presLayoutVars>
      </dgm:prSet>
      <dgm:spPr/>
      <dgm:t>
        <a:bodyPr/>
        <a:lstStyle/>
        <a:p>
          <a:endParaRPr lang="en-US"/>
        </a:p>
      </dgm:t>
    </dgm:pt>
    <dgm:pt modelId="{4CE2B521-C8D6-4454-976E-9909A09F7BD6}" type="pres">
      <dgm:prSet presAssocID="{5D21F830-CECA-491D-AB0E-C1D49F98DAB3}" presName="descendantText" presStyleLbl="alignAcc1" presStyleIdx="0" presStyleCnt="3">
        <dgm:presLayoutVars>
          <dgm:bulletEnabled val="1"/>
        </dgm:presLayoutVars>
      </dgm:prSet>
      <dgm:spPr/>
      <dgm:t>
        <a:bodyPr/>
        <a:lstStyle/>
        <a:p>
          <a:endParaRPr lang="en-US"/>
        </a:p>
      </dgm:t>
    </dgm:pt>
    <dgm:pt modelId="{4E372BBB-686E-4A8D-8C91-8E40BDCD8416}" type="pres">
      <dgm:prSet presAssocID="{45122A37-6C7B-40CB-A4BB-60C98C1F378B}" presName="sp" presStyleCnt="0"/>
      <dgm:spPr/>
    </dgm:pt>
    <dgm:pt modelId="{8C56F003-0707-4B03-9FDC-2645BA2D14DF}" type="pres">
      <dgm:prSet presAssocID="{253E04A0-7C91-41BA-B3BE-8977064541D5}" presName="composite" presStyleCnt="0"/>
      <dgm:spPr/>
    </dgm:pt>
    <dgm:pt modelId="{6875B75E-95B9-47F1-AAF5-91AE44B3AB8C}" type="pres">
      <dgm:prSet presAssocID="{253E04A0-7C91-41BA-B3BE-8977064541D5}" presName="parentText" presStyleLbl="alignNode1" presStyleIdx="1" presStyleCnt="3">
        <dgm:presLayoutVars>
          <dgm:chMax val="1"/>
          <dgm:bulletEnabled val="1"/>
        </dgm:presLayoutVars>
      </dgm:prSet>
      <dgm:spPr/>
      <dgm:t>
        <a:bodyPr/>
        <a:lstStyle/>
        <a:p>
          <a:endParaRPr lang="en-US"/>
        </a:p>
      </dgm:t>
    </dgm:pt>
    <dgm:pt modelId="{ED56BE82-18C9-4519-A7BE-52893742452F}" type="pres">
      <dgm:prSet presAssocID="{253E04A0-7C91-41BA-B3BE-8977064541D5}" presName="descendantText" presStyleLbl="alignAcc1" presStyleIdx="1" presStyleCnt="3">
        <dgm:presLayoutVars>
          <dgm:bulletEnabled val="1"/>
        </dgm:presLayoutVars>
      </dgm:prSet>
      <dgm:spPr/>
      <dgm:t>
        <a:bodyPr/>
        <a:lstStyle/>
        <a:p>
          <a:endParaRPr lang="en-US"/>
        </a:p>
      </dgm:t>
    </dgm:pt>
    <dgm:pt modelId="{CD3A88A5-6076-47A1-8A3C-778E0CCC804A}" type="pres">
      <dgm:prSet presAssocID="{BEB48CFC-746B-4BE6-94EB-A3394DED104D}" presName="sp" presStyleCnt="0"/>
      <dgm:spPr/>
    </dgm:pt>
    <dgm:pt modelId="{2AB72C84-2AC6-4813-BFF6-945A300790AE}" type="pres">
      <dgm:prSet presAssocID="{7091A825-17B1-49E8-9FAD-37FB6C221AFB}" presName="composite" presStyleCnt="0"/>
      <dgm:spPr/>
    </dgm:pt>
    <dgm:pt modelId="{5EFC9EA7-123C-4B57-AF76-5BAF2A49D3C4}" type="pres">
      <dgm:prSet presAssocID="{7091A825-17B1-49E8-9FAD-37FB6C221AFB}" presName="parentText" presStyleLbl="alignNode1" presStyleIdx="2" presStyleCnt="3">
        <dgm:presLayoutVars>
          <dgm:chMax val="1"/>
          <dgm:bulletEnabled val="1"/>
        </dgm:presLayoutVars>
      </dgm:prSet>
      <dgm:spPr/>
      <dgm:t>
        <a:bodyPr/>
        <a:lstStyle/>
        <a:p>
          <a:endParaRPr lang="en-US"/>
        </a:p>
      </dgm:t>
    </dgm:pt>
    <dgm:pt modelId="{90E457D2-C9CB-43A8-AF62-125C2CA561FF}" type="pres">
      <dgm:prSet presAssocID="{7091A825-17B1-49E8-9FAD-37FB6C221AFB}" presName="descendantText" presStyleLbl="alignAcc1" presStyleIdx="2" presStyleCnt="3">
        <dgm:presLayoutVars>
          <dgm:bulletEnabled val="1"/>
        </dgm:presLayoutVars>
      </dgm:prSet>
      <dgm:spPr/>
      <dgm:t>
        <a:bodyPr/>
        <a:lstStyle/>
        <a:p>
          <a:endParaRPr lang="en-US"/>
        </a:p>
      </dgm:t>
    </dgm:pt>
  </dgm:ptLst>
  <dgm:cxnLst>
    <dgm:cxn modelId="{CC65C142-9B71-456E-B3C8-4FC460D6BEB0}" srcId="{253E04A0-7C91-41BA-B3BE-8977064541D5}" destId="{CCBD5C34-A592-4446-8C10-B4E8960B7C91}" srcOrd="0" destOrd="0" parTransId="{C427B73D-51B7-4925-8AE8-1CE61C450BF6}" sibTransId="{AF26F9A0-C904-40FA-874F-6176D52CD1B7}"/>
    <dgm:cxn modelId="{6BC9522E-5237-427E-92A6-A3BBCED32051}" type="presOf" srcId="{253E04A0-7C91-41BA-B3BE-8977064541D5}" destId="{6875B75E-95B9-47F1-AAF5-91AE44B3AB8C}" srcOrd="0" destOrd="0" presId="urn:microsoft.com/office/officeart/2005/8/layout/chevron2"/>
    <dgm:cxn modelId="{D303955B-F497-4546-ABF9-CEA1DC73E28C}" srcId="{5D21F830-CECA-491D-AB0E-C1D49F98DAB3}" destId="{451CCA84-9D1B-42F8-A191-4451EA65391F}" srcOrd="0" destOrd="0" parTransId="{BB8169CC-6FCE-481B-8789-E587966E8462}" sibTransId="{6A2A1A10-2369-402B-9B8D-D5E9B5AA9A93}"/>
    <dgm:cxn modelId="{261C8F91-0973-4F7A-A0C4-0C8404C60D23}" type="presOf" srcId="{7091A825-17B1-49E8-9FAD-37FB6C221AFB}" destId="{5EFC9EA7-123C-4B57-AF76-5BAF2A49D3C4}" srcOrd="0" destOrd="0" presId="urn:microsoft.com/office/officeart/2005/8/layout/chevron2"/>
    <dgm:cxn modelId="{C1D66804-0EB9-4867-8575-5405DA93F672}" type="presOf" srcId="{5D21F830-CECA-491D-AB0E-C1D49F98DAB3}" destId="{B5070E91-1727-4427-B3CC-DB070664FAE9}" srcOrd="0" destOrd="0" presId="urn:microsoft.com/office/officeart/2005/8/layout/chevron2"/>
    <dgm:cxn modelId="{E2575407-1818-4BC5-BD5A-920E8A24FB2C}" srcId="{5A08AF54-EB33-4A5B-8277-8A83026E0479}" destId="{253E04A0-7C91-41BA-B3BE-8977064541D5}" srcOrd="1" destOrd="0" parTransId="{95F5739F-3E98-4E65-9D5A-BC6F6791B787}" sibTransId="{BEB48CFC-746B-4BE6-94EB-A3394DED104D}"/>
    <dgm:cxn modelId="{6120153E-5CAA-40D3-9248-6477F1632D8C}" type="presOf" srcId="{85C29F8B-7ADA-4DF4-9819-BEED45142FA8}" destId="{90E457D2-C9CB-43A8-AF62-125C2CA561FF}" srcOrd="0" destOrd="0" presId="urn:microsoft.com/office/officeart/2005/8/layout/chevron2"/>
    <dgm:cxn modelId="{271CFB7E-0C53-4EFF-824B-BBDFD23F305A}" type="presOf" srcId="{CCBD5C34-A592-4446-8C10-B4E8960B7C91}" destId="{ED56BE82-18C9-4519-A7BE-52893742452F}" srcOrd="0" destOrd="0" presId="urn:microsoft.com/office/officeart/2005/8/layout/chevron2"/>
    <dgm:cxn modelId="{7CD92911-EAC4-4703-A7A3-9459DE2D8EC9}" srcId="{5A08AF54-EB33-4A5B-8277-8A83026E0479}" destId="{5D21F830-CECA-491D-AB0E-C1D49F98DAB3}" srcOrd="0" destOrd="0" parTransId="{8215BDD8-C57B-4606-BFAB-2970ABBC8E4D}" sibTransId="{45122A37-6C7B-40CB-A4BB-60C98C1F378B}"/>
    <dgm:cxn modelId="{88C773A4-31F6-4726-B61D-AD49031FB255}" type="presOf" srcId="{451CCA84-9D1B-42F8-A191-4451EA65391F}" destId="{4CE2B521-C8D6-4454-976E-9909A09F7BD6}" srcOrd="0" destOrd="0" presId="urn:microsoft.com/office/officeart/2005/8/layout/chevron2"/>
    <dgm:cxn modelId="{F9B67495-89B6-4665-8021-ECBEDB183C1D}" srcId="{5A08AF54-EB33-4A5B-8277-8A83026E0479}" destId="{7091A825-17B1-49E8-9FAD-37FB6C221AFB}" srcOrd="2" destOrd="0" parTransId="{9CC19859-AAAA-4850-AA82-53466BF07CE7}" sibTransId="{E4F23FD7-7BEE-44F1-A5FF-01398C550906}"/>
    <dgm:cxn modelId="{B19C4D21-D4ED-44E1-9F42-B61E8568A403}" type="presOf" srcId="{5A08AF54-EB33-4A5B-8277-8A83026E0479}" destId="{1919EE73-AE58-4444-B425-36AED99B6EB7}" srcOrd="0" destOrd="0" presId="urn:microsoft.com/office/officeart/2005/8/layout/chevron2"/>
    <dgm:cxn modelId="{6AB39425-EB11-4666-A34A-9560873E1256}" srcId="{7091A825-17B1-49E8-9FAD-37FB6C221AFB}" destId="{85C29F8B-7ADA-4DF4-9819-BEED45142FA8}" srcOrd="0" destOrd="0" parTransId="{8E697E88-34A6-46F5-95AB-46C9CC385C1F}" sibTransId="{F0414BAD-0906-472D-8533-E44155321A92}"/>
    <dgm:cxn modelId="{280686D1-1635-4C34-BEDC-FE1D86F37E03}" type="presParOf" srcId="{1919EE73-AE58-4444-B425-36AED99B6EB7}" destId="{728929ED-E53B-4527-8BDC-5EE540732242}" srcOrd="0" destOrd="0" presId="urn:microsoft.com/office/officeart/2005/8/layout/chevron2"/>
    <dgm:cxn modelId="{ADAF100C-4B81-41FA-93FF-3CBB4F8580E6}" type="presParOf" srcId="{728929ED-E53B-4527-8BDC-5EE540732242}" destId="{B5070E91-1727-4427-B3CC-DB070664FAE9}" srcOrd="0" destOrd="0" presId="urn:microsoft.com/office/officeart/2005/8/layout/chevron2"/>
    <dgm:cxn modelId="{A0FF6F17-A1A4-4B55-AE66-0F51CF7816C7}" type="presParOf" srcId="{728929ED-E53B-4527-8BDC-5EE540732242}" destId="{4CE2B521-C8D6-4454-976E-9909A09F7BD6}" srcOrd="1" destOrd="0" presId="urn:microsoft.com/office/officeart/2005/8/layout/chevron2"/>
    <dgm:cxn modelId="{A077B665-E7BB-4EE5-BEF6-596D8FA92C46}" type="presParOf" srcId="{1919EE73-AE58-4444-B425-36AED99B6EB7}" destId="{4E372BBB-686E-4A8D-8C91-8E40BDCD8416}" srcOrd="1" destOrd="0" presId="urn:microsoft.com/office/officeart/2005/8/layout/chevron2"/>
    <dgm:cxn modelId="{CFDAB4AD-1C51-4C7D-B471-5A88825351EC}" type="presParOf" srcId="{1919EE73-AE58-4444-B425-36AED99B6EB7}" destId="{8C56F003-0707-4B03-9FDC-2645BA2D14DF}" srcOrd="2" destOrd="0" presId="urn:microsoft.com/office/officeart/2005/8/layout/chevron2"/>
    <dgm:cxn modelId="{6FA23736-73B7-4326-93A8-3A2CFA2C8B8D}" type="presParOf" srcId="{8C56F003-0707-4B03-9FDC-2645BA2D14DF}" destId="{6875B75E-95B9-47F1-AAF5-91AE44B3AB8C}" srcOrd="0" destOrd="0" presId="urn:microsoft.com/office/officeart/2005/8/layout/chevron2"/>
    <dgm:cxn modelId="{4D3F5993-93CC-41A4-AB58-8E0157801F18}" type="presParOf" srcId="{8C56F003-0707-4B03-9FDC-2645BA2D14DF}" destId="{ED56BE82-18C9-4519-A7BE-52893742452F}" srcOrd="1" destOrd="0" presId="urn:microsoft.com/office/officeart/2005/8/layout/chevron2"/>
    <dgm:cxn modelId="{7BAE465C-80A9-42E2-9FC9-13DC32BC53F8}" type="presParOf" srcId="{1919EE73-AE58-4444-B425-36AED99B6EB7}" destId="{CD3A88A5-6076-47A1-8A3C-778E0CCC804A}" srcOrd="3" destOrd="0" presId="urn:microsoft.com/office/officeart/2005/8/layout/chevron2"/>
    <dgm:cxn modelId="{1B86B5B1-6B78-4A94-BF6B-E7655F32900F}" type="presParOf" srcId="{1919EE73-AE58-4444-B425-36AED99B6EB7}" destId="{2AB72C84-2AC6-4813-BFF6-945A300790AE}" srcOrd="4" destOrd="0" presId="urn:microsoft.com/office/officeart/2005/8/layout/chevron2"/>
    <dgm:cxn modelId="{D8AFD4D9-29F2-4486-9C05-C29D72062D6B}" type="presParOf" srcId="{2AB72C84-2AC6-4813-BFF6-945A300790AE}" destId="{5EFC9EA7-123C-4B57-AF76-5BAF2A49D3C4}" srcOrd="0" destOrd="0" presId="urn:microsoft.com/office/officeart/2005/8/layout/chevron2"/>
    <dgm:cxn modelId="{F913E004-7C27-40B4-ACE9-B8BCB76DD027}" type="presParOf" srcId="{2AB72C84-2AC6-4813-BFF6-945A300790AE}" destId="{90E457D2-C9CB-43A8-AF62-125C2CA561F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a:solidFill>
          <a:schemeClr val="accent2">
            <a:lumMod val="20000"/>
            <a:lumOff val="80000"/>
          </a:schemeClr>
        </a:solidFill>
      </dgm:spPr>
      <dgm:t>
        <a:bodyPr/>
        <a:lstStyle/>
        <a:p>
          <a:r>
            <a:rPr lang="en-US" sz="3200" dirty="0" err="1">
              <a:solidFill>
                <a:schemeClr val="tx1"/>
              </a:solidFill>
              <a:latin typeface="Times New Roman" panose="02020603050405020304" pitchFamily="18" charset="0"/>
              <a:cs typeface="Times New Roman" panose="02020603050405020304" pitchFamily="18" charset="0"/>
            </a:rPr>
            <a:t>Vận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đúng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hành</a:t>
          </a:r>
          <a:r>
            <a:rPr lang="en-US" sz="3200"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latin typeface="Times New Roman" panose="02020603050405020304" pitchFamily="18" charset="0"/>
            <a:cs typeface="Times New Roman" panose="02020603050405020304" pitchFamily="18" charset="0"/>
          </a:endParaRPr>
        </a:p>
      </dgm:t>
    </dgm:pt>
    <dgm:pt modelId="{36A25698-4076-4079-8C66-3A9002BAA014}">
      <dgm:prSet phldrT="[Text]" custT="1"/>
      <dgm:spPr>
        <a:solidFill>
          <a:schemeClr val="accent3">
            <a:lumMod val="20000"/>
            <a:lumOff val="80000"/>
          </a:schemeClr>
        </a:solidFill>
      </dgm:spPr>
      <dgm:t>
        <a:bodyPr/>
        <a:lstStyle/>
        <a:p>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nhóm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chemeClr val="accent6">
            <a:lumMod val="20000"/>
            <a:lumOff val="80000"/>
          </a:schemeClr>
        </a:solidFill>
      </dgm:spPr>
      <dgm:t>
        <a:bodyPr/>
        <a:lstStyle/>
        <a:p>
          <a:r>
            <a:rPr lang="en-US" sz="3200" dirty="0" err="1">
              <a:solidFill>
                <a:schemeClr val="tx1"/>
              </a:solidFill>
              <a:latin typeface="Times New Roman" panose="02020603050405020304" pitchFamily="18" charset="0"/>
              <a:cs typeface="Times New Roman" panose="02020603050405020304" pitchFamily="18" charset="0"/>
            </a:rPr>
            <a:t>Viết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đoạn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tả</a:t>
          </a:r>
          <a:r>
            <a:rPr lang="en-US" sz="3200" dirty="0">
              <a:solidFill>
                <a:schemeClr val="tx1"/>
              </a:solidFill>
              <a:latin typeface="Times New Roman" panose="02020603050405020304" pitchFamily="18" charset="0"/>
              <a:cs typeface="Times New Roman" panose="02020603050405020304" pitchFamily="18" charset="0"/>
            </a:rPr>
            <a:t> 5 </a:t>
          </a:r>
          <a:r>
            <a:rPr lang="en-US" sz="3200" dirty="0" err="1">
              <a:solidFill>
                <a:schemeClr val="tx1"/>
              </a:solidFill>
              <a:latin typeface="Times New Roman" panose="02020603050405020304" pitchFamily="18" charset="0"/>
              <a:cs typeface="Times New Roman" panose="02020603050405020304" pitchFamily="18" charset="0"/>
            </a:rPr>
            <a:t>câu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a:t>
          </a:r>
          <a:endParaRPr lang="en-US" sz="4400" b="1" dirty="0">
            <a:solidFill>
              <a:schemeClr val="tx1"/>
            </a:solidFill>
            <a:latin typeface="Times New Roman" panose="02020603050405020304" pitchFamily="18" charset="0"/>
            <a:cs typeface="Times New Roman" panose="02020603050405020304" pitchFamily="18" charset="0"/>
          </a:endParaRP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t>
        <a:bodyPr/>
        <a:lstStyle/>
        <a:p>
          <a:endParaRPr lang="en-US"/>
        </a:p>
      </dgm:t>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t>
        <a:bodyPr/>
        <a:lstStyle/>
        <a:p>
          <a:endParaRPr lang="en-US"/>
        </a:p>
      </dgm:t>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custLinFactNeighborX="-610" custLinFactNeighborY="8798">
        <dgm:presLayoutVars>
          <dgm:bulletEnabled val="1"/>
        </dgm:presLayoutVars>
      </dgm:prSet>
      <dgm:spPr/>
      <dgm:t>
        <a:bodyPr/>
        <a:lstStyle/>
        <a:p>
          <a:endParaRPr lang="en-US"/>
        </a:p>
      </dgm:t>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t>
        <a:bodyPr/>
        <a:lstStyle/>
        <a:p>
          <a:endParaRPr lang="en-US"/>
        </a:p>
      </dgm:t>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X="97775" custScaleY="110095" custLinFactNeighborX="432" custLinFactNeighborY="-34039">
        <dgm:presLayoutVars>
          <dgm:bulletEnabled val="1"/>
        </dgm:presLayoutVars>
      </dgm:prSet>
      <dgm:spPr/>
      <dgm:t>
        <a:bodyPr/>
        <a:lstStyle/>
        <a:p>
          <a:endParaRPr lang="en-US"/>
        </a:p>
      </dgm:t>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A7A7F932-1390-4CDF-A7BE-73532C949BEF}" srcId="{39C68E2B-6537-4837-BF41-8307A2AFC17B}" destId="{8845E30B-D1B3-4783-B855-D0CCD186C075}" srcOrd="2" destOrd="0" parTransId="{FDD14259-7DA4-44A9-BFA1-B7F69667FAAE}" sibTransId="{9CE864A8-804F-4957-8DF9-F04467761961}"/>
    <dgm:cxn modelId="{74AA567A-FF10-43D6-B40C-D1F170BF8201}" type="presOf" srcId="{BE3F464B-D1D6-41F4-B49D-3B71DD1E666C}" destId="{C4901D65-4FC5-4A2A-898B-C141E815C30E}" srcOrd="0" destOrd="0" presId="urn:microsoft.com/office/officeart/2008/layout/VerticalCurvedList"/>
    <dgm:cxn modelId="{5B5577F6-CA12-480A-839F-51176288230B}" type="presOf" srcId="{8845E30B-D1B3-4783-B855-D0CCD186C075}" destId="{312FB012-B1F1-45C2-99B8-3FE3CA1DF4AC}" srcOrd="0" destOrd="0" presId="urn:microsoft.com/office/officeart/2008/layout/VerticalCurvedList"/>
    <dgm:cxn modelId="{FFEFD21C-551F-4D6F-B11A-72CA515B514A}" type="presOf" srcId="{E2EA454A-EB09-4AFB-AD8A-BBCE8A3E9402}" destId="{194A3ABD-A6EA-4A3C-B8D1-E6CED44EB8AB}" srcOrd="0" destOrd="0" presId="urn:microsoft.com/office/officeart/2008/layout/VerticalCurvedList"/>
    <dgm:cxn modelId="{36FD8EA8-8A78-4BDE-8C5A-DE2524028B91}" type="presOf" srcId="{39C68E2B-6537-4837-BF41-8307A2AFC17B}" destId="{8F4A874C-1463-4091-B376-3FDB6EB1BECF}" srcOrd="0" destOrd="0" presId="urn:microsoft.com/office/officeart/2008/layout/VerticalCurvedList"/>
    <dgm:cxn modelId="{0C56CABF-1D5C-43D9-A222-315D320C0266}" type="presOf" srcId="{36A25698-4076-4079-8C66-3A9002BAA014}" destId="{8E6A8904-364B-4FCD-A39A-F3465790A792}"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6E4EEF62-0A52-4119-8C89-7DF5D27E7884}" srcId="{39C68E2B-6537-4837-BF41-8307A2AFC17B}" destId="{36A25698-4076-4079-8C66-3A9002BAA014}" srcOrd="1" destOrd="0" parTransId="{B503BAE8-9388-4F14-909B-7F91BDB19AED}" sibTransId="{23E61FC7-857D-471C-92FF-1EB3844F4261}"/>
    <dgm:cxn modelId="{3A8181AB-A52C-4352-B232-68E92434FC8D}" type="presParOf" srcId="{8F4A874C-1463-4091-B376-3FDB6EB1BECF}" destId="{03F46A53-A1D4-4072-8D34-F869108B00ED}" srcOrd="0" destOrd="0" presId="urn:microsoft.com/office/officeart/2008/layout/VerticalCurvedList"/>
    <dgm:cxn modelId="{D76D3C32-7519-4E85-9E05-3AE07C85E116}" type="presParOf" srcId="{03F46A53-A1D4-4072-8D34-F869108B00ED}" destId="{6DA99EBC-2395-416E-B3FD-47FA8E172B8B}" srcOrd="0" destOrd="0" presId="urn:microsoft.com/office/officeart/2008/layout/VerticalCurvedList"/>
    <dgm:cxn modelId="{2793E03D-3610-416E-A624-058B456F1FDB}" type="presParOf" srcId="{6DA99EBC-2395-416E-B3FD-47FA8E172B8B}" destId="{9268C63A-ED69-407F-9488-831E830011D6}" srcOrd="0" destOrd="0" presId="urn:microsoft.com/office/officeart/2008/layout/VerticalCurvedList"/>
    <dgm:cxn modelId="{42D22A9D-6DAD-4B32-92B1-1AC1175273FF}" type="presParOf" srcId="{6DA99EBC-2395-416E-B3FD-47FA8E172B8B}" destId="{C4901D65-4FC5-4A2A-898B-C141E815C30E}" srcOrd="1" destOrd="0" presId="urn:microsoft.com/office/officeart/2008/layout/VerticalCurvedList"/>
    <dgm:cxn modelId="{A55FE457-4016-4300-8871-B398C2192669}" type="presParOf" srcId="{6DA99EBC-2395-416E-B3FD-47FA8E172B8B}" destId="{9A6517BA-9311-4A9C-A589-3CC5D909F502}" srcOrd="2" destOrd="0" presId="urn:microsoft.com/office/officeart/2008/layout/VerticalCurvedList"/>
    <dgm:cxn modelId="{CEC5186F-96E0-4B76-9545-EA859E146E7D}" type="presParOf" srcId="{6DA99EBC-2395-416E-B3FD-47FA8E172B8B}" destId="{B1982D40-3953-4760-AFF0-873C27473E7F}" srcOrd="3" destOrd="0" presId="urn:microsoft.com/office/officeart/2008/layout/VerticalCurvedList"/>
    <dgm:cxn modelId="{719A656C-5A88-4E89-9D20-D222A06E266D}" type="presParOf" srcId="{03F46A53-A1D4-4072-8D34-F869108B00ED}" destId="{194A3ABD-A6EA-4A3C-B8D1-E6CED44EB8AB}" srcOrd="1" destOrd="0" presId="urn:microsoft.com/office/officeart/2008/layout/VerticalCurvedList"/>
    <dgm:cxn modelId="{8F077AD8-A0F5-495F-B978-213353EBD2EA}" type="presParOf" srcId="{03F46A53-A1D4-4072-8D34-F869108B00ED}" destId="{A61FE275-DF18-4EA0-8A84-886F8EC2D222}" srcOrd="2" destOrd="0" presId="urn:microsoft.com/office/officeart/2008/layout/VerticalCurvedList"/>
    <dgm:cxn modelId="{20747001-C944-4DBB-A058-36C63CDC8868}" type="presParOf" srcId="{A61FE275-DF18-4EA0-8A84-886F8EC2D222}" destId="{0370EB6B-F413-4516-9FC4-E096D19AEDC0}" srcOrd="0" destOrd="0" presId="urn:microsoft.com/office/officeart/2008/layout/VerticalCurvedList"/>
    <dgm:cxn modelId="{DAD5088A-796B-40AC-88AC-401BC738277C}" type="presParOf" srcId="{03F46A53-A1D4-4072-8D34-F869108B00ED}" destId="{8E6A8904-364B-4FCD-A39A-F3465790A792}" srcOrd="3" destOrd="0" presId="urn:microsoft.com/office/officeart/2008/layout/VerticalCurvedList"/>
    <dgm:cxn modelId="{471A1F73-7E6F-400C-B67F-331B89F5EF00}" type="presParOf" srcId="{03F46A53-A1D4-4072-8D34-F869108B00ED}" destId="{EBC4D806-ACBC-47C1-AEF1-2D5D4D7A7DE2}" srcOrd="4" destOrd="0" presId="urn:microsoft.com/office/officeart/2008/layout/VerticalCurvedList"/>
    <dgm:cxn modelId="{E50802F2-A662-4A98-95B6-142803A721EB}" type="presParOf" srcId="{EBC4D806-ACBC-47C1-AEF1-2D5D4D7A7DE2}" destId="{6818F613-C678-4E96-A3D1-D3CC50686E03}" srcOrd="0" destOrd="0" presId="urn:microsoft.com/office/officeart/2008/layout/VerticalCurvedList"/>
    <dgm:cxn modelId="{CF26E439-4FE9-4B2A-B163-EF8D11A12AAE}" type="presParOf" srcId="{03F46A53-A1D4-4072-8D34-F869108B00ED}" destId="{312FB012-B1F1-45C2-99B8-3FE3CA1DF4AC}" srcOrd="5" destOrd="0" presId="urn:microsoft.com/office/officeart/2008/layout/VerticalCurvedList"/>
    <dgm:cxn modelId="{FE3354B3-B1CC-4D4E-AD58-98F0242F8BFC}" type="presParOf" srcId="{03F46A53-A1D4-4072-8D34-F869108B00ED}" destId="{3D999829-567B-4168-8323-81025469AA0D}" srcOrd="6" destOrd="0" presId="urn:microsoft.com/office/officeart/2008/layout/VerticalCurvedList"/>
    <dgm:cxn modelId="{C003EA0E-C84D-4DD8-B796-F635BFBDD0D2}"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685815" y="487358"/>
          <a:ext cx="11361800" cy="1088072"/>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81280" rIns="81280" bIns="81280" numCol="1" spcCol="1270" anchor="ctr" anchorCtr="0">
          <a:noAutofit/>
        </a:bodyPr>
        <a:lstStyle/>
        <a:p>
          <a:pPr lvl="0" algn="l" defTabSz="1422400">
            <a:lnSpc>
              <a:spcPct val="90000"/>
            </a:lnSpc>
            <a:spcBef>
              <a:spcPct val="0"/>
            </a:spcBef>
            <a:spcAft>
              <a:spcPct val="35000"/>
            </a:spcAft>
          </a:pPr>
          <a:r>
            <a:rPr lang="en-US" sz="3200" kern="1200" dirty="0" err="1">
              <a:solidFill>
                <a:schemeClr val="tx1"/>
              </a:solidFill>
              <a:latin typeface="Times New Roman" panose="02020603050405020304" pitchFamily="18" charset="0"/>
              <a:cs typeface="Times New Roman" panose="02020603050405020304" pitchFamily="18" charset="0"/>
            </a:rPr>
            <a:t>Vận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dụng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những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hiểu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biết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đã</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có</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về</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từ</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đồng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nghĩa</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làm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đúng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các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bài</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tập</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thực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hành</a:t>
          </a:r>
          <a:r>
            <a:rPr lang="en-US" sz="3200" kern="1200" dirty="0">
              <a:solidFill>
                <a:schemeClr val="tx1"/>
              </a:solidFill>
              <a:latin typeface="Times New Roman" panose="02020603050405020304" pitchFamily="18" charset="0"/>
              <a:cs typeface="Times New Roman" panose="02020603050405020304" pitchFamily="18" charset="0"/>
            </a:rPr>
            <a:t>.</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685815" y="487358"/>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81280" rIns="81280" bIns="81280" numCol="1" spcCol="1270" anchor="ctr" anchorCtr="0">
          <a:noAutofit/>
        </a:bodyPr>
        <a:lstStyle/>
        <a:p>
          <a:pPr lvl="0" algn="l" defTabSz="1422400">
            <a:lnSpc>
              <a:spcPct val="90000"/>
            </a:lnSpc>
            <a:spcBef>
              <a:spcPct val="0"/>
            </a:spcBef>
            <a:spcAft>
              <a:spcPct val="35000"/>
            </a:spcAft>
          </a:pPr>
          <a:r>
            <a:rPr lang="en-US" sz="3200" kern="1200" dirty="0" err="1">
              <a:solidFill>
                <a:schemeClr val="tx1"/>
              </a:solidFill>
              <a:latin typeface="Times New Roman" panose="02020603050405020304" pitchFamily="18" charset="0"/>
              <a:cs typeface="Times New Roman" panose="02020603050405020304" pitchFamily="18" charset="0"/>
            </a:rPr>
            <a:t>Tìm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từ</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đồng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nghĩa</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phân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loại</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các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từ</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đã</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cho</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thành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những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nhóm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từ</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đồng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nghĩa</a:t>
          </a:r>
          <a:r>
            <a:rPr lang="en-US" sz="3200" kern="1200" dirty="0">
              <a:solidFill>
                <a:schemeClr val="tx1"/>
              </a:solidFill>
              <a:latin typeface="Times New Roman" panose="02020603050405020304" pitchFamily="18" charset="0"/>
              <a:cs typeface="Times New Roman" panose="02020603050405020304" pitchFamily="18" charset="0"/>
            </a:rPr>
            <a:t>.</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930605" y="3382963"/>
          <a:ext cx="11109000" cy="1197913"/>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81280" rIns="81280" bIns="81280" numCol="1" spcCol="1270" anchor="ctr" anchorCtr="0">
          <a:noAutofit/>
        </a:bodyPr>
        <a:lstStyle/>
        <a:p>
          <a:pPr lvl="0" algn="l" defTabSz="1422400">
            <a:lnSpc>
              <a:spcPct val="90000"/>
            </a:lnSpc>
            <a:spcBef>
              <a:spcPct val="0"/>
            </a:spcBef>
            <a:spcAft>
              <a:spcPct val="35000"/>
            </a:spcAft>
          </a:pPr>
          <a:r>
            <a:rPr lang="en-US" sz="3200" kern="1200" dirty="0" err="1">
              <a:solidFill>
                <a:schemeClr val="tx1"/>
              </a:solidFill>
              <a:latin typeface="Times New Roman" panose="02020603050405020304" pitchFamily="18" charset="0"/>
              <a:cs typeface="Times New Roman" panose="02020603050405020304" pitchFamily="18" charset="0"/>
            </a:rPr>
            <a:t>Viết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được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một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đoạn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văn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miêu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tả</a:t>
          </a:r>
          <a:r>
            <a:rPr lang="en-US" sz="3200" kern="1200" dirty="0">
              <a:solidFill>
                <a:schemeClr val="tx1"/>
              </a:solidFill>
              <a:latin typeface="Times New Roman" panose="02020603050405020304" pitchFamily="18" charset="0"/>
              <a:cs typeface="Times New Roman" panose="02020603050405020304" pitchFamily="18" charset="0"/>
            </a:rPr>
            <a:t> 5 </a:t>
          </a:r>
          <a:r>
            <a:rPr lang="en-US" sz="3200" kern="1200" dirty="0" err="1">
              <a:solidFill>
                <a:schemeClr val="tx1"/>
              </a:solidFill>
              <a:latin typeface="Times New Roman" panose="02020603050405020304" pitchFamily="18" charset="0"/>
              <a:cs typeface="Times New Roman" panose="02020603050405020304" pitchFamily="18" charset="0"/>
            </a:rPr>
            <a:t>câu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có</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sử</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dụng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một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số</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từ</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đồng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nghĩa</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đã</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cho</a:t>
          </a:r>
          <a:r>
            <a:rPr lang="en-US" sz="3200" kern="1200" dirty="0">
              <a:solidFill>
                <a:schemeClr val="tx1"/>
              </a:solidFill>
              <a:latin typeface="Times New Roman" panose="02020603050405020304" pitchFamily="18" charset="0"/>
              <a:cs typeface="Times New Roman" panose="02020603050405020304" pitchFamily="18" charset="0"/>
            </a:rPr>
            <a:t>.</a:t>
          </a:r>
          <a:endParaRPr lang="en-US" sz="4400" b="1" kern="1200" dirty="0">
            <a:solidFill>
              <a:schemeClr val="tx1"/>
            </a:solidFill>
            <a:latin typeface="Times New Roman" panose="02020603050405020304" pitchFamily="18" charset="0"/>
            <a:cs typeface="Times New Roman" panose="02020603050405020304" pitchFamily="18" charset="0"/>
          </a:endParaRPr>
        </a:p>
      </dsp:txBody>
      <dsp:txXfrm>
        <a:off x="930605" y="3382963"/>
        <a:ext cx="11109000" cy="1197913"/>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70E91-1727-4427-B3CC-DB070664FAE9}">
      <dsp:nvSpPr>
        <dsp:cNvPr id="0" name=""/>
        <dsp:cNvSpPr/>
      </dsp:nvSpPr>
      <dsp:spPr>
        <a:xfrm rot="5400000">
          <a:off x="-266634" y="269034"/>
          <a:ext cx="1777565" cy="124429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itchFamily="18" charset="0"/>
              <a:cs typeface="Times New Roman" pitchFamily="18" charset="0"/>
            </a:rPr>
            <a:t>Nhóm</a:t>
          </a:r>
          <a:r>
            <a:rPr lang="en-US" sz="2800" b="1" kern="1200" dirty="0">
              <a:latin typeface="Times New Roman" pitchFamily="18" charset="0"/>
              <a:cs typeface="Times New Roman" pitchFamily="18" charset="0"/>
            </a:rPr>
            <a:t> 1</a:t>
          </a:r>
        </a:p>
      </dsp:txBody>
      <dsp:txXfrm rot="-5400000">
        <a:off x="1" y="624547"/>
        <a:ext cx="1244296" cy="533269"/>
      </dsp:txXfrm>
    </dsp:sp>
    <dsp:sp modelId="{4CE2B521-C8D6-4454-976E-9909A09F7BD6}">
      <dsp:nvSpPr>
        <dsp:cNvPr id="0" name=""/>
        <dsp:cNvSpPr/>
      </dsp:nvSpPr>
      <dsp:spPr>
        <a:xfrm rot="5400000">
          <a:off x="4730739" y="-3484043"/>
          <a:ext cx="1155417" cy="812830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err="1">
              <a:latin typeface="Times New Roman" pitchFamily="18" charset="0"/>
              <a:cs typeface="Times New Roman" pitchFamily="18" charset="0"/>
            </a:rPr>
            <a:t>Bao</a:t>
          </a:r>
          <a:r>
            <a:rPr lang="en-US" sz="3600" kern="1200" dirty="0">
              <a:latin typeface="Times New Roman" pitchFamily="18" charset="0"/>
              <a:cs typeface="Times New Roman" pitchFamily="18" charset="0"/>
            </a:rPr>
            <a:t> la, </a:t>
          </a:r>
          <a:r>
            <a:rPr lang="en-US" sz="3600" kern="1200" dirty="0" err="1">
              <a:latin typeface="Times New Roman" pitchFamily="18" charset="0"/>
              <a:cs typeface="Times New Roman" pitchFamily="18" charset="0"/>
            </a:rPr>
            <a:t>mênh</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mông</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bát</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ngát</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thênh</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thang</a:t>
          </a:r>
          <a:endParaRPr lang="en-US" sz="3600" kern="1200" dirty="0">
            <a:latin typeface="Times New Roman" pitchFamily="18" charset="0"/>
            <a:cs typeface="Times New Roman" pitchFamily="18" charset="0"/>
          </a:endParaRPr>
        </a:p>
      </dsp:txBody>
      <dsp:txXfrm rot="-5400000">
        <a:off x="1244297" y="58802"/>
        <a:ext cx="8071900" cy="1042611"/>
      </dsp:txXfrm>
    </dsp:sp>
    <dsp:sp modelId="{6875B75E-95B9-47F1-AAF5-91AE44B3AB8C}">
      <dsp:nvSpPr>
        <dsp:cNvPr id="0" name=""/>
        <dsp:cNvSpPr/>
      </dsp:nvSpPr>
      <dsp:spPr>
        <a:xfrm rot="5400000">
          <a:off x="-266634" y="1854351"/>
          <a:ext cx="1777565" cy="1244296"/>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itchFamily="18" charset="0"/>
              <a:cs typeface="Times New Roman" pitchFamily="18" charset="0"/>
            </a:rPr>
            <a:t>Nhóm</a:t>
          </a:r>
          <a:r>
            <a:rPr lang="en-US" sz="2800" b="1" kern="1200" dirty="0">
              <a:latin typeface="Times New Roman" pitchFamily="18" charset="0"/>
              <a:cs typeface="Times New Roman" pitchFamily="18" charset="0"/>
            </a:rPr>
            <a:t> 2</a:t>
          </a:r>
        </a:p>
      </dsp:txBody>
      <dsp:txXfrm rot="-5400000">
        <a:off x="1" y="2209864"/>
        <a:ext cx="1244296" cy="533269"/>
      </dsp:txXfrm>
    </dsp:sp>
    <dsp:sp modelId="{ED56BE82-18C9-4519-A7BE-52893742452F}">
      <dsp:nvSpPr>
        <dsp:cNvPr id="0" name=""/>
        <dsp:cNvSpPr/>
      </dsp:nvSpPr>
      <dsp:spPr>
        <a:xfrm rot="5400000">
          <a:off x="4730739" y="-1898725"/>
          <a:ext cx="1155417" cy="8128303"/>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latin typeface="Times New Roman" pitchFamily="18" charset="0"/>
              <a:cs typeface="Times New Roman" pitchFamily="18" charset="0"/>
            </a:rPr>
            <a:t>Lung </a:t>
          </a:r>
          <a:r>
            <a:rPr lang="en-US" sz="3600" kern="1200" dirty="0" err="1">
              <a:latin typeface="Times New Roman" pitchFamily="18" charset="0"/>
              <a:cs typeface="Times New Roman" pitchFamily="18" charset="0"/>
            </a:rPr>
            <a:t>linh</a:t>
          </a:r>
          <a:r>
            <a:rPr lang="en-US" sz="3600" kern="1200" dirty="0">
              <a:latin typeface="Times New Roman" pitchFamily="18" charset="0"/>
              <a:cs typeface="Times New Roman" pitchFamily="18" charset="0"/>
            </a:rPr>
            <a:t>, long </a:t>
          </a:r>
          <a:r>
            <a:rPr lang="en-US" sz="3600" kern="1200" err="1">
              <a:latin typeface="Times New Roman" pitchFamily="18" charset="0"/>
              <a:cs typeface="Times New Roman" pitchFamily="18" charset="0"/>
            </a:rPr>
            <a:t>lanh</a:t>
          </a:r>
          <a:r>
            <a:rPr lang="en-US" sz="3600" kern="1200">
              <a:latin typeface="Times New Roman" pitchFamily="18" charset="0"/>
              <a:cs typeface="Times New Roman" pitchFamily="18" charset="0"/>
            </a:rPr>
            <a:t>, lóng lánh, lấp loáng, lấp lánh</a:t>
          </a:r>
          <a:endParaRPr lang="en-US" sz="3600" kern="1200" dirty="0">
            <a:latin typeface="Times New Roman" pitchFamily="18" charset="0"/>
            <a:cs typeface="Times New Roman" pitchFamily="18" charset="0"/>
          </a:endParaRPr>
        </a:p>
      </dsp:txBody>
      <dsp:txXfrm rot="-5400000">
        <a:off x="1244297" y="1644120"/>
        <a:ext cx="8071900" cy="1042611"/>
      </dsp:txXfrm>
    </dsp:sp>
    <dsp:sp modelId="{5EFC9EA7-123C-4B57-AF76-5BAF2A49D3C4}">
      <dsp:nvSpPr>
        <dsp:cNvPr id="0" name=""/>
        <dsp:cNvSpPr/>
      </dsp:nvSpPr>
      <dsp:spPr>
        <a:xfrm rot="5400000">
          <a:off x="-266634" y="3439669"/>
          <a:ext cx="1777565" cy="1244296"/>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itchFamily="18" charset="0"/>
              <a:cs typeface="Times New Roman" pitchFamily="18" charset="0"/>
            </a:rPr>
            <a:t>Nhóm</a:t>
          </a:r>
          <a:r>
            <a:rPr lang="en-US" sz="2800" b="1" kern="1200" dirty="0">
              <a:latin typeface="Times New Roman" pitchFamily="18" charset="0"/>
              <a:cs typeface="Times New Roman" pitchFamily="18" charset="0"/>
            </a:rPr>
            <a:t> 3</a:t>
          </a:r>
        </a:p>
      </dsp:txBody>
      <dsp:txXfrm rot="-5400000">
        <a:off x="1" y="3795182"/>
        <a:ext cx="1244296" cy="533269"/>
      </dsp:txXfrm>
    </dsp:sp>
    <dsp:sp modelId="{90E457D2-C9CB-43A8-AF62-125C2CA561FF}">
      <dsp:nvSpPr>
        <dsp:cNvPr id="0" name=""/>
        <dsp:cNvSpPr/>
      </dsp:nvSpPr>
      <dsp:spPr>
        <a:xfrm rot="5400000">
          <a:off x="4730739" y="-313408"/>
          <a:ext cx="1155417" cy="8128303"/>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err="1">
              <a:latin typeface="Times New Roman" pitchFamily="18" charset="0"/>
              <a:cs typeface="Times New Roman" pitchFamily="18" charset="0"/>
            </a:rPr>
            <a:t>Vắng</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vẻ</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hiu</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quạnh</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vắng</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teo</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vắng</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ngắt</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hiu</a:t>
          </a:r>
          <a:r>
            <a:rPr lang="en-US" sz="3600" kern="1200" dirty="0">
              <a:latin typeface="Times New Roman" pitchFamily="18" charset="0"/>
              <a:cs typeface="Times New Roman" pitchFamily="18" charset="0"/>
            </a:rPr>
            <a:t> </a:t>
          </a:r>
          <a:r>
            <a:rPr lang="en-US" sz="3600" kern="1200" dirty="0" err="1">
              <a:latin typeface="Times New Roman" pitchFamily="18" charset="0"/>
              <a:cs typeface="Times New Roman" pitchFamily="18" charset="0"/>
            </a:rPr>
            <a:t>hắt</a:t>
          </a:r>
          <a:endParaRPr lang="en-US" sz="3600" kern="1200" dirty="0">
            <a:latin typeface="Times New Roman" pitchFamily="18" charset="0"/>
            <a:cs typeface="Times New Roman" pitchFamily="18" charset="0"/>
          </a:endParaRPr>
        </a:p>
      </dsp:txBody>
      <dsp:txXfrm rot="-5400000">
        <a:off x="1244297" y="3229437"/>
        <a:ext cx="8071900" cy="1042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D46F93D-E348-4AAE-ACB5-B9F9E1381B4B}" type="datetimeFigureOut">
              <a:rPr lang="en-US"/>
              <a:pPr>
                <a:defRPr/>
              </a:pPr>
              <a:t>9/18/2021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39AC5D3-03EF-4D25-BE08-62F7CFA79560}" type="slidenum">
              <a:rPr lang="en-US" altLang="en-US"/>
              <a:pPr>
                <a:defRPr/>
              </a:pPr>
              <a:t>‹#›</a:t>
            </a:fld>
            <a:endParaRPr lang="en-US" altLang="en-US"/>
          </a:p>
        </p:txBody>
      </p:sp>
    </p:spTree>
    <p:extLst>
      <p:ext uri="{BB962C8B-B14F-4D97-AF65-F5344CB8AC3E}">
        <p14:creationId xmlns:p14="http://schemas.microsoft.com/office/powerpoint/2010/main" val="366885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AA57AB4-7BBB-4FDC-BEE1-50258E05D563}" type="slidenum">
              <a:rPr lang="vi-VN" altLang="en-US">
                <a:latin typeface="Arial" charset="0"/>
              </a:rPr>
              <a:pPr/>
              <a:t>1</a:t>
            </a:fld>
            <a:endParaRPr lang="vi-VN" altLang="en-US">
              <a:latin typeface="Arial" charset="0"/>
            </a:endParaRPr>
          </a:p>
        </p:txBody>
      </p:sp>
      <p:sp>
        <p:nvSpPr>
          <p:cNvPr id="266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E1F9E34-D37B-45DE-8C8D-5B7AAD220D48}" type="slidenum">
              <a:rPr lang="en-US" altLang="en-US" sz="1200">
                <a:latin typeface="Arial" charset="0"/>
              </a:rPr>
              <a:pPr algn="r" eaLnBrk="1" hangingPunct="1"/>
              <a:t>1</a:t>
            </a:fld>
            <a:endParaRPr lang="en-US" altLang="en-US" sz="1200">
              <a:latin typeface="Arial" charset="0"/>
            </a:endParaRPr>
          </a:p>
        </p:txBody>
      </p:sp>
      <p:sp>
        <p:nvSpPr>
          <p:cNvPr id="2662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7120315C-DB27-47FB-97F8-B721394846B2}" type="slidenum">
              <a:rPr lang="en-US" altLang="en-US" sz="1200">
                <a:latin typeface="Arial" charset="0"/>
              </a:rPr>
              <a:pPr algn="r" eaLnBrk="1" hangingPunct="1"/>
              <a:t>1</a:t>
            </a:fld>
            <a:endParaRPr lang="en-US" altLang="en-US" sz="1200">
              <a:latin typeface="Arial" charset="0"/>
            </a:endParaRPr>
          </a:p>
        </p:txBody>
      </p:sp>
      <p:sp>
        <p:nvSpPr>
          <p:cNvPr id="266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4CD1F76-6CD5-428B-9630-CFA339EFD9F9}" type="slidenum">
              <a:rPr lang="en-US" altLang="en-US">
                <a:latin typeface="Arial" charset="0"/>
              </a:rPr>
              <a:pPr/>
              <a:t>3</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D3664BE-28B5-45BC-9A0F-322C0D503219}" type="slidenum">
              <a:rPr lang="vi-VN">
                <a:latin typeface="Arial" charset="0"/>
              </a:rPr>
              <a:pPr/>
              <a:t>6</a:t>
            </a:fld>
            <a:endParaRPr lang="vi-VN">
              <a:latin typeface="Arial" charset="0"/>
            </a:endParaRPr>
          </a:p>
        </p:txBody>
      </p:sp>
      <p:sp>
        <p:nvSpPr>
          <p:cNvPr id="286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1D0F409-2539-4705-9BCC-1A7F3CEC4482}" type="slidenum">
              <a:rPr lang="en-US" sz="1200">
                <a:latin typeface="Arial" charset="0"/>
              </a:rPr>
              <a:pPr algn="r" eaLnBrk="1" hangingPunct="1"/>
              <a:t>6</a:t>
            </a:fld>
            <a:endParaRPr lang="en-US" sz="1200">
              <a:latin typeface="Arial" charset="0"/>
            </a:endParaRPr>
          </a:p>
        </p:txBody>
      </p:sp>
      <p:sp>
        <p:nvSpPr>
          <p:cNvPr id="2867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8A83C7C-9CDF-4C3B-90B9-0342F96A917A}" type="slidenum">
              <a:rPr lang="en-US" sz="1200">
                <a:latin typeface="Arial" charset="0"/>
              </a:rPr>
              <a:pPr algn="r" eaLnBrk="1" hangingPunct="1"/>
              <a:t>6</a:t>
            </a:fld>
            <a:endParaRPr lang="en-US" sz="1200">
              <a:latin typeface="Arial" charset="0"/>
            </a:endParaRPr>
          </a:p>
        </p:txBody>
      </p:sp>
      <p:sp>
        <p:nvSpPr>
          <p:cNvPr id="286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DC1E307-533D-46C4-A0A3-EB401F61256A}" type="slidenum">
              <a:rPr lang="vi-VN">
                <a:latin typeface="Arial" charset="0"/>
              </a:rPr>
              <a:pPr/>
              <a:t>12</a:t>
            </a:fld>
            <a:endParaRPr lang="vi-VN">
              <a:latin typeface="Arial" charset="0"/>
            </a:endParaRPr>
          </a:p>
        </p:txBody>
      </p:sp>
      <p:sp>
        <p:nvSpPr>
          <p:cNvPr id="29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4BFCEA0-B1B7-424E-A945-3534544578A3}" type="slidenum">
              <a:rPr lang="en-US" sz="1200">
                <a:latin typeface="Arial" charset="0"/>
              </a:rPr>
              <a:pPr algn="r" eaLnBrk="1" hangingPunct="1"/>
              <a:t>12</a:t>
            </a:fld>
            <a:endParaRPr lang="en-US" sz="1200">
              <a:latin typeface="Arial" charset="0"/>
            </a:endParaRPr>
          </a:p>
        </p:txBody>
      </p:sp>
      <p:sp>
        <p:nvSpPr>
          <p:cNvPr id="2970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C76F2FD-0793-40D9-9F2E-B3A1A3EA9B1B}" type="slidenum">
              <a:rPr lang="en-US" sz="1200">
                <a:latin typeface="Arial" charset="0"/>
              </a:rPr>
              <a:pPr algn="r" eaLnBrk="1" hangingPunct="1"/>
              <a:t>12</a:t>
            </a:fld>
            <a:endParaRPr lang="en-US" sz="1200">
              <a:latin typeface="Arial" charset="0"/>
            </a:endParaRPr>
          </a:p>
        </p:txBody>
      </p:sp>
      <p:sp>
        <p:nvSpPr>
          <p:cNvPr id="297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21E9751-8613-42DD-B8DA-AA434316414E}" type="slidenum">
              <a:rPr lang="vi-VN">
                <a:latin typeface="Arial" charset="0"/>
              </a:rPr>
              <a:pPr/>
              <a:t>13</a:t>
            </a:fld>
            <a:endParaRPr lang="vi-VN">
              <a:latin typeface="Arial" charset="0"/>
            </a:endParaRPr>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C354DF8-17D2-40FC-B787-373156E939A4}" type="slidenum">
              <a:rPr lang="en-US" sz="1200">
                <a:latin typeface="Arial" charset="0"/>
              </a:rPr>
              <a:pPr algn="r" eaLnBrk="1" hangingPunct="1"/>
              <a:t>13</a:t>
            </a:fld>
            <a:endParaRPr lang="en-US" sz="1200">
              <a:latin typeface="Arial" charset="0"/>
            </a:endParaRPr>
          </a:p>
        </p:txBody>
      </p:sp>
      <p:sp>
        <p:nvSpPr>
          <p:cNvPr id="3072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E9C69201-D6BE-42A4-BCC1-EF16EEE0CCD8}" type="slidenum">
              <a:rPr lang="en-US" sz="1200">
                <a:latin typeface="Arial" charset="0"/>
              </a:rPr>
              <a:pPr algn="r" eaLnBrk="1" hangingPunct="1"/>
              <a:t>13</a:t>
            </a:fld>
            <a:endParaRPr lang="en-US" sz="1200">
              <a:latin typeface="Arial" charset="0"/>
            </a:endParaRPr>
          </a:p>
        </p:txBody>
      </p:sp>
      <p:sp>
        <p:nvSpPr>
          <p:cNvPr id="307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FD68060-3397-4F38-A12E-1CB6556F3B40}" type="slidenum">
              <a:rPr lang="en-US"/>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7DABA97-F7A8-4A5E-B593-078FAAFD9CA3}" type="slidenum">
              <a:rPr lang="vi-VN">
                <a:latin typeface="Arial" charset="0"/>
              </a:rPr>
              <a:pPr/>
              <a:t>15</a:t>
            </a:fld>
            <a:endParaRPr lang="vi-VN">
              <a:latin typeface="Arial" charset="0"/>
            </a:endParaRPr>
          </a:p>
        </p:txBody>
      </p:sp>
      <p:sp>
        <p:nvSpPr>
          <p:cNvPr id="327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932C50E-E064-47C0-9D2A-99E3DCC56B95}" type="slidenum">
              <a:rPr lang="en-US" sz="1200">
                <a:latin typeface="Arial" charset="0"/>
              </a:rPr>
              <a:pPr algn="r" eaLnBrk="1" hangingPunct="1"/>
              <a:t>15</a:t>
            </a:fld>
            <a:endParaRPr lang="en-US" sz="1200">
              <a:latin typeface="Arial" charset="0"/>
            </a:endParaRPr>
          </a:p>
        </p:txBody>
      </p:sp>
      <p:sp>
        <p:nvSpPr>
          <p:cNvPr id="3277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61A5BF7-9F71-4522-87FB-E8579BEC1134}" type="slidenum">
              <a:rPr lang="en-US" sz="1200">
                <a:latin typeface="Arial" charset="0"/>
              </a:rPr>
              <a:pPr algn="r" eaLnBrk="1" hangingPunct="1"/>
              <a:t>15</a:t>
            </a:fld>
            <a:endParaRPr lang="en-US" sz="1200">
              <a:latin typeface="Arial" charset="0"/>
            </a:endParaRPr>
          </a:p>
        </p:txBody>
      </p:sp>
      <p:sp>
        <p:nvSpPr>
          <p:cNvPr id="327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F97D9BC-6636-45CB-8714-59DF726B68B1}" type="datetimeFigureOut">
              <a:rPr lang="en-US"/>
              <a:pPr>
                <a:defRPr/>
              </a:pPr>
              <a:t>9/18/2021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92F357-FDFB-4F6C-AEA1-DF1D30AE15C8}" type="slidenum">
              <a:rPr lang="en-US" altLang="en-US"/>
              <a:pPr>
                <a:defRPr/>
              </a:pPr>
              <a:t>‹#›</a:t>
            </a:fld>
            <a:endParaRPr lang="en-US" altLang="en-US"/>
          </a:p>
        </p:txBody>
      </p:sp>
    </p:spTree>
    <p:extLst>
      <p:ext uri="{BB962C8B-B14F-4D97-AF65-F5344CB8AC3E}">
        <p14:creationId xmlns:p14="http://schemas.microsoft.com/office/powerpoint/2010/main" val="398268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66E07F-DA9F-4D67-97AA-1B162A393B17}" type="datetimeFigureOut">
              <a:rPr lang="en-US"/>
              <a:pPr>
                <a:defRPr/>
              </a:pPr>
              <a:t>9/18/2021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683085-FEAE-422E-859C-48D1FE0A7E38}" type="slidenum">
              <a:rPr lang="en-US" altLang="en-US"/>
              <a:pPr>
                <a:defRPr/>
              </a:pPr>
              <a:t>‹#›</a:t>
            </a:fld>
            <a:endParaRPr lang="en-US" altLang="en-US"/>
          </a:p>
        </p:txBody>
      </p:sp>
    </p:spTree>
    <p:extLst>
      <p:ext uri="{BB962C8B-B14F-4D97-AF65-F5344CB8AC3E}">
        <p14:creationId xmlns:p14="http://schemas.microsoft.com/office/powerpoint/2010/main" val="31956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ECE882-5F77-41DC-9FC7-6DE431DC0993}" type="datetimeFigureOut">
              <a:rPr lang="en-US"/>
              <a:pPr>
                <a:defRPr/>
              </a:pPr>
              <a:t>9/18/2021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830A51-E552-4CF3-9804-992472F9D127}" type="slidenum">
              <a:rPr lang="en-US" altLang="en-US"/>
              <a:pPr>
                <a:defRPr/>
              </a:pPr>
              <a:t>‹#›</a:t>
            </a:fld>
            <a:endParaRPr lang="en-US" altLang="en-US"/>
          </a:p>
        </p:txBody>
      </p:sp>
    </p:spTree>
    <p:extLst>
      <p:ext uri="{BB962C8B-B14F-4D97-AF65-F5344CB8AC3E}">
        <p14:creationId xmlns:p14="http://schemas.microsoft.com/office/powerpoint/2010/main" val="88685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29B11D-1B29-4E1C-B847-D17CC417E97E}" type="datetimeFigureOut">
              <a:rPr lang="en-US"/>
              <a:pPr>
                <a:defRPr/>
              </a:pPr>
              <a:t>9/18/2021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F8BA68-898B-4FF7-A35D-CA4ADC051E29}" type="slidenum">
              <a:rPr lang="en-US" altLang="en-US"/>
              <a:pPr>
                <a:defRPr/>
              </a:pPr>
              <a:t>‹#›</a:t>
            </a:fld>
            <a:endParaRPr lang="en-US" altLang="en-US"/>
          </a:p>
        </p:txBody>
      </p:sp>
    </p:spTree>
    <p:extLst>
      <p:ext uri="{BB962C8B-B14F-4D97-AF65-F5344CB8AC3E}">
        <p14:creationId xmlns:p14="http://schemas.microsoft.com/office/powerpoint/2010/main" val="230027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3CB0AF6-6608-4118-BBFE-A5DE293AD4EE}" type="datetimeFigureOut">
              <a:rPr lang="en-US"/>
              <a:pPr>
                <a:defRPr/>
              </a:pPr>
              <a:t>9/18/2021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81CD34-A031-48C8-932F-E0CEE8C982A0}" type="slidenum">
              <a:rPr lang="en-US" altLang="en-US"/>
              <a:pPr>
                <a:defRPr/>
              </a:pPr>
              <a:t>‹#›</a:t>
            </a:fld>
            <a:endParaRPr lang="en-US" altLang="en-US"/>
          </a:p>
        </p:txBody>
      </p:sp>
    </p:spTree>
    <p:extLst>
      <p:ext uri="{BB962C8B-B14F-4D97-AF65-F5344CB8AC3E}">
        <p14:creationId xmlns:p14="http://schemas.microsoft.com/office/powerpoint/2010/main" val="8482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7BD818-F154-4E3C-A924-5C00FA7DCA87}" type="datetimeFigureOut">
              <a:rPr lang="en-US"/>
              <a:pPr>
                <a:defRPr/>
              </a:pPr>
              <a:t>9/18/2021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4CFFC5-3665-4EA2-B5AC-AA09E4BAA5B3}" type="slidenum">
              <a:rPr lang="en-US" altLang="en-US"/>
              <a:pPr>
                <a:defRPr/>
              </a:pPr>
              <a:t>‹#›</a:t>
            </a:fld>
            <a:endParaRPr lang="en-US" altLang="en-US"/>
          </a:p>
        </p:txBody>
      </p:sp>
    </p:spTree>
    <p:extLst>
      <p:ext uri="{BB962C8B-B14F-4D97-AF65-F5344CB8AC3E}">
        <p14:creationId xmlns:p14="http://schemas.microsoft.com/office/powerpoint/2010/main" val="326059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759569-3126-491C-ACF5-4EF43A1D8792}" type="datetimeFigureOut">
              <a:rPr lang="en-US"/>
              <a:pPr>
                <a:defRPr/>
              </a:pPr>
              <a:t>9/18/2021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3BE084-C3D9-40CE-9D60-BC9DC65527DC}" type="slidenum">
              <a:rPr lang="en-US" altLang="en-US"/>
              <a:pPr>
                <a:defRPr/>
              </a:pPr>
              <a:t>‹#›</a:t>
            </a:fld>
            <a:endParaRPr lang="en-US" altLang="en-US"/>
          </a:p>
        </p:txBody>
      </p:sp>
    </p:spTree>
    <p:extLst>
      <p:ext uri="{BB962C8B-B14F-4D97-AF65-F5344CB8AC3E}">
        <p14:creationId xmlns:p14="http://schemas.microsoft.com/office/powerpoint/2010/main" val="2833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EF38401-4FFC-43B7-A8C5-BA40232243CD}" type="datetimeFigureOut">
              <a:rPr lang="en-US"/>
              <a:pPr>
                <a:defRPr/>
              </a:pPr>
              <a:t>9/18/2021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A0B9A5-05A9-4864-8874-5621F7E46892}" type="slidenum">
              <a:rPr lang="en-US" altLang="en-US"/>
              <a:pPr>
                <a:defRPr/>
              </a:pPr>
              <a:t>‹#›</a:t>
            </a:fld>
            <a:endParaRPr lang="en-US" altLang="en-US"/>
          </a:p>
        </p:txBody>
      </p:sp>
    </p:spTree>
    <p:extLst>
      <p:ext uri="{BB962C8B-B14F-4D97-AF65-F5344CB8AC3E}">
        <p14:creationId xmlns:p14="http://schemas.microsoft.com/office/powerpoint/2010/main" val="69454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768C15-2AE5-4722-9B47-4CE569D1EF72}" type="datetimeFigureOut">
              <a:rPr lang="en-US"/>
              <a:pPr>
                <a:defRPr/>
              </a:pPr>
              <a:t>9/18/2021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8B888F-4B9C-4C56-957B-104B2B4C3FDC}" type="slidenum">
              <a:rPr lang="en-US" altLang="en-US"/>
              <a:pPr>
                <a:defRPr/>
              </a:pPr>
              <a:t>‹#›</a:t>
            </a:fld>
            <a:endParaRPr lang="en-US" altLang="en-US"/>
          </a:p>
        </p:txBody>
      </p:sp>
    </p:spTree>
    <p:extLst>
      <p:ext uri="{BB962C8B-B14F-4D97-AF65-F5344CB8AC3E}">
        <p14:creationId xmlns:p14="http://schemas.microsoft.com/office/powerpoint/2010/main" val="171966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C96B52-4E87-4B57-826A-75FC0C9F07D4}" type="datetimeFigureOut">
              <a:rPr lang="en-US"/>
              <a:pPr>
                <a:defRPr/>
              </a:pPr>
              <a:t>9/18/2021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9A92AC-8991-4658-8A14-EF9C559642AB}" type="slidenum">
              <a:rPr lang="en-US" altLang="en-US"/>
              <a:pPr>
                <a:defRPr/>
              </a:pPr>
              <a:t>‹#›</a:t>
            </a:fld>
            <a:endParaRPr lang="en-US" altLang="en-US"/>
          </a:p>
        </p:txBody>
      </p:sp>
    </p:spTree>
    <p:extLst>
      <p:ext uri="{BB962C8B-B14F-4D97-AF65-F5344CB8AC3E}">
        <p14:creationId xmlns:p14="http://schemas.microsoft.com/office/powerpoint/2010/main" val="279643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8C2515-F5CC-4A8F-B5CF-6DA5D5C0C502}" type="datetimeFigureOut">
              <a:rPr lang="en-US"/>
              <a:pPr>
                <a:defRPr/>
              </a:pPr>
              <a:t>9/18/2021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4C9B49-8151-4F01-9F05-A1104602A00E}" type="slidenum">
              <a:rPr lang="en-US" altLang="en-US"/>
              <a:pPr>
                <a:defRPr/>
              </a:pPr>
              <a:t>‹#›</a:t>
            </a:fld>
            <a:endParaRPr lang="en-US" altLang="en-US"/>
          </a:p>
        </p:txBody>
      </p:sp>
    </p:spTree>
    <p:extLst>
      <p:ext uri="{BB962C8B-B14F-4D97-AF65-F5344CB8AC3E}">
        <p14:creationId xmlns:p14="http://schemas.microsoft.com/office/powerpoint/2010/main" val="229786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4E107AF-D7B1-4F2C-B7DA-36A36C6CEBB3}" type="datetimeFigureOut">
              <a:rPr lang="en-US"/>
              <a:pPr>
                <a:defRPr/>
              </a:pPr>
              <a:t>9/18/2021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1D40B2B-A9BB-450B-A6AB-53C08D7D1F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C:\Users\Administrator\Desktop\3%20Minutes%20timer%20(&#272;&#7891;ng%20h&#7891;%20&#273;&#7871;m%20ng&#432;&#7907;c%203%20ph&#250;t).mp4" TargetMode="Externa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file:///C:\Users\Administrator\Desktop\5%20Minutes%20timer%20(&#272;&#7891;ng%20h&#7891;%20&#273;&#7871;m%20ng&#432;&#7907;c%205%20ph&#250;t).mp4" TargetMode="External"/><Relationship Id="rId6" Type="http://schemas.openxmlformats.org/officeDocument/2006/relationships/image" Target="../media/image24.png"/><Relationship Id="rId5" Type="http://schemas.openxmlformats.org/officeDocument/2006/relationships/image" Target="../media/image17.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C:\Users\Administrator\Application Data\Zamaan's Software\psc\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7338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2667000" y="2743200"/>
            <a:ext cx="10896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6000" b="1">
                <a:solidFill>
                  <a:srgbClr val="FF0000"/>
                </a:solidFill>
                <a:latin typeface="Times New Roman" pitchFamily="18" charset="0"/>
                <a:cs typeface="Times New Roman" pitchFamily="18" charset="0"/>
              </a:rPr>
              <a:t>LUYỆN TỪ VÀ CÂU</a:t>
            </a:r>
          </a:p>
          <a:p>
            <a:pPr algn="ctr" eaLnBrk="1" hangingPunct="1"/>
            <a:r>
              <a:rPr lang="en-US" sz="6000" b="1">
                <a:solidFill>
                  <a:srgbClr val="FF0000"/>
                </a:solidFill>
                <a:latin typeface="Times New Roman" pitchFamily="18" charset="0"/>
                <a:cs typeface="Times New Roman" pitchFamily="18" charset="0"/>
              </a:rPr>
              <a:t>LỚP 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6862"/>
          </a:schemeClr>
        </a:solidFill>
        <a:effectLst/>
      </p:bgPr>
    </p:bg>
    <p:spTree>
      <p:nvGrpSpPr>
        <p:cNvPr id="1" name=""/>
        <p:cNvGrpSpPr/>
        <p:nvPr/>
      </p:nvGrpSpPr>
      <p:grpSpPr>
        <a:xfrm>
          <a:off x="0" y="0"/>
          <a:ext cx="0" cy="0"/>
          <a:chOff x="0" y="0"/>
          <a:chExt cx="0" cy="0"/>
        </a:xfrm>
      </p:grpSpPr>
      <p:sp>
        <p:nvSpPr>
          <p:cNvPr id="2" name="TextBox 1">
            <a:extLst>
              <a:ext uri="{FF2B5EF4-FFF2-40B4-BE49-F238E27FC236}"/>
            </a:extLst>
          </p:cNvPr>
          <p:cNvSpPr txBox="1"/>
          <p:nvPr/>
        </p:nvSpPr>
        <p:spPr>
          <a:xfrm>
            <a:off x="287338" y="1603375"/>
            <a:ext cx="11396662" cy="1782763"/>
          </a:xfrm>
          <a:prstGeom prst="rect">
            <a:avLst/>
          </a:prstGeom>
          <a:noFill/>
        </p:spPr>
        <p:txBody>
          <a:bodyPr lIns="119055" tIns="59527" rIns="119055" bIns="59527">
            <a:spAutoFit/>
          </a:bodyPr>
          <a:lstStyle/>
          <a:p>
            <a:pPr algn="just">
              <a:defRPr/>
            </a:pPr>
            <a:r>
              <a:rPr lang="vi-VN" sz="3600" b="1" dirty="0">
                <a:solidFill>
                  <a:srgbClr val="002060"/>
                </a:solidFill>
                <a:latin typeface="+mj-lt"/>
              </a:rPr>
              <a:t>bao la, lung linh, vắng vẻ, hiu quạnh, long lanh, lóng lánh, mênh mông, vắng teo, vắng ngắt, bát ngát, lấp loáng, lấp lánh, hiu hắt, thênh thang. </a:t>
            </a:r>
          </a:p>
        </p:txBody>
      </p:sp>
      <p:graphicFrame>
        <p:nvGraphicFramePr>
          <p:cNvPr id="3" name="Table 3">
            <a:extLst>
              <a:ext uri="{FF2B5EF4-FFF2-40B4-BE49-F238E27FC236}"/>
            </a:extLst>
          </p:cNvPr>
          <p:cNvGraphicFramePr>
            <a:graphicFrameLocks noGrp="1"/>
          </p:cNvGraphicFramePr>
          <p:nvPr/>
        </p:nvGraphicFramePr>
        <p:xfrm>
          <a:off x="406400" y="3636963"/>
          <a:ext cx="11396664" cy="1411287"/>
        </p:xfrm>
        <a:graphic>
          <a:graphicData uri="http://schemas.openxmlformats.org/drawingml/2006/table">
            <a:tbl>
              <a:tblPr firstRow="1" bandRow="1">
                <a:tableStyleId>{5940675A-B579-460E-94D1-54222C63F5DA}</a:tableStyleId>
              </a:tblPr>
              <a:tblGrid>
                <a:gridCol w="3798888">
                  <a:extLst>
                    <a:ext uri="{9D8B030D-6E8A-4147-A177-3AD203B41FA5}"/>
                  </a:extLst>
                </a:gridCol>
                <a:gridCol w="3798888">
                  <a:extLst>
                    <a:ext uri="{9D8B030D-6E8A-4147-A177-3AD203B41FA5}"/>
                  </a:extLst>
                </a:gridCol>
                <a:gridCol w="3798888">
                  <a:extLst>
                    <a:ext uri="{9D8B030D-6E8A-4147-A177-3AD203B41FA5}"/>
                  </a:extLst>
                </a:gridCol>
              </a:tblGrid>
              <a:tr h="742774">
                <a:tc>
                  <a:txBody>
                    <a:bodyPr/>
                    <a:lstStyle/>
                    <a:p>
                      <a:pPr algn="ctr"/>
                      <a:endParaRPr lang="vi-VN" sz="2400" b="1" dirty="0">
                        <a:latin typeface="Constantia" panose="02030602050306030303" pitchFamily="18" charset="0"/>
                      </a:endParaRPr>
                    </a:p>
                  </a:txBody>
                  <a:tcPr marL="121918" marR="121918" marT="45709" marB="45709" anchor="ctr">
                    <a:solidFill>
                      <a:schemeClr val="accent6">
                        <a:lumMod val="20000"/>
                        <a:lumOff val="80000"/>
                      </a:schemeClr>
                    </a:solidFill>
                  </a:tcPr>
                </a:tc>
                <a:tc>
                  <a:txBody>
                    <a:bodyPr/>
                    <a:lstStyle/>
                    <a:p>
                      <a:pPr algn="ctr"/>
                      <a:endParaRPr lang="vi-VN" sz="2400" b="1" dirty="0">
                        <a:latin typeface="Constantia" panose="02030602050306030303" pitchFamily="18" charset="0"/>
                      </a:endParaRPr>
                    </a:p>
                  </a:txBody>
                  <a:tcPr marL="121918" marR="121918" marT="45709" marB="45709" anchor="ctr">
                    <a:solidFill>
                      <a:schemeClr val="accent6">
                        <a:lumMod val="20000"/>
                        <a:lumOff val="80000"/>
                      </a:schemeClr>
                    </a:solidFill>
                  </a:tcPr>
                </a:tc>
                <a:tc>
                  <a:txBody>
                    <a:bodyPr/>
                    <a:lstStyle/>
                    <a:p>
                      <a:pPr algn="ctr"/>
                      <a:endParaRPr lang="vi-VN" sz="2400" b="1" dirty="0">
                        <a:latin typeface="Constantia" panose="02030602050306030303" pitchFamily="18" charset="0"/>
                      </a:endParaRPr>
                    </a:p>
                  </a:txBody>
                  <a:tcPr marL="121918" marR="121918" marT="45709" marB="45709" anchor="ctr">
                    <a:solidFill>
                      <a:schemeClr val="accent6">
                        <a:lumMod val="20000"/>
                        <a:lumOff val="80000"/>
                      </a:schemeClr>
                    </a:solidFill>
                  </a:tcPr>
                </a:tc>
                <a:extLst>
                  <a:ext uri="{0D108BD9-81ED-4DB2-BD59-A6C34878D82A}"/>
                </a:extLst>
              </a:tr>
              <a:tr h="668513">
                <a:tc>
                  <a:txBody>
                    <a:bodyPr/>
                    <a:lstStyle/>
                    <a:p>
                      <a:endParaRPr lang="vi-VN" sz="1800" dirty="0"/>
                    </a:p>
                  </a:txBody>
                  <a:tcPr marL="121918" marR="121918" marT="45709" marB="45709"/>
                </a:tc>
                <a:tc>
                  <a:txBody>
                    <a:bodyPr/>
                    <a:lstStyle/>
                    <a:p>
                      <a:endParaRPr lang="vi-VN" sz="1800" dirty="0"/>
                    </a:p>
                  </a:txBody>
                  <a:tcPr marL="121918" marR="121918" marT="45709" marB="45709"/>
                </a:tc>
                <a:tc>
                  <a:txBody>
                    <a:bodyPr/>
                    <a:lstStyle/>
                    <a:p>
                      <a:endParaRPr lang="vi-VN" sz="1800" dirty="0"/>
                    </a:p>
                  </a:txBody>
                  <a:tcPr marL="121918" marR="121918" marT="45709" marB="45709"/>
                </a:tc>
                <a:extLst>
                  <a:ext uri="{0D108BD9-81ED-4DB2-BD59-A6C34878D82A}"/>
                </a:extLst>
              </a:tr>
            </a:tbl>
          </a:graphicData>
        </a:graphic>
      </p:graphicFrame>
      <p:pic>
        <p:nvPicPr>
          <p:cNvPr id="6" name="Picture 5" descr="A close up of a sig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3617913"/>
            <a:ext cx="11080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sign&#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7838" y="3586163"/>
            <a:ext cx="1054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 food&#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0863" y="3617913"/>
            <a:ext cx="11334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219200" y="5259388"/>
            <a:ext cx="7518400" cy="1509712"/>
            <a:chOff x="1371600" y="3502306"/>
            <a:chExt cx="5638800" cy="1511019"/>
          </a:xfrm>
        </p:grpSpPr>
        <p:pic>
          <p:nvPicPr>
            <p:cNvPr id="11287" name="Picture 2" descr="C:\Users\Administrator\Application Data\Zamaan's Software\psc\screenshot.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3810000"/>
              <a:ext cx="1117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loud Callout 10"/>
            <p:cNvSpPr/>
            <p:nvPr/>
          </p:nvSpPr>
          <p:spPr>
            <a:xfrm>
              <a:off x="2971800" y="3502306"/>
              <a:ext cx="4038600" cy="1223883"/>
            </a:xfrm>
            <a:prstGeom prst="cloudCallout">
              <a:avLst>
                <a:gd name="adj1" fmla="val -64155"/>
                <a:gd name="adj2" fmla="val 8345"/>
              </a:avLst>
            </a:prstGeom>
            <a:solidFill>
              <a:schemeClr val="accent2">
                <a:lumMod val="20000"/>
                <a:lumOff val="80000"/>
              </a:scheme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20000"/>
                </a:spcBef>
                <a:defRPr/>
              </a:pPr>
              <a:r>
                <a:rPr lang="en-US" sz="3600" kern="10" dirty="0">
                  <a:ln w="9525">
                    <a:solidFill>
                      <a:srgbClr val="0000FF"/>
                    </a:solidFill>
                    <a:round/>
                    <a:headEnd/>
                    <a:tailEnd/>
                  </a:ln>
                  <a:solidFill>
                    <a:srgbClr val="800000"/>
                  </a:solidFill>
                  <a:effectLst>
                    <a:outerShdw dist="53882" dir="2700000" algn="ctr" rotWithShape="0">
                      <a:srgbClr val="9999FF">
                        <a:alpha val="79999"/>
                      </a:srgbClr>
                    </a:outerShdw>
                  </a:effectLst>
                  <a:cs typeface="Arial"/>
                </a:rPr>
                <a:t>.</a:t>
              </a:r>
            </a:p>
          </p:txBody>
        </p:sp>
        <p:sp>
          <p:nvSpPr>
            <p:cNvPr id="11289" name="TextBox 3"/>
            <p:cNvSpPr txBox="1">
              <a:spLocks noChangeArrowheads="1"/>
            </p:cNvSpPr>
            <p:nvPr/>
          </p:nvSpPr>
          <p:spPr bwMode="auto">
            <a:xfrm>
              <a:off x="3613150" y="3581400"/>
              <a:ext cx="3092450" cy="10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100">
                  <a:solidFill>
                    <a:srgbClr val="002060"/>
                  </a:solidFill>
                  <a:latin typeface="Times New Roman" pitchFamily="18" charset="0"/>
                  <a:cs typeface="Times New Roman" pitchFamily="18" charset="0"/>
                </a:rPr>
                <a:t>Làm việc cá nhân    trong 3 phút</a:t>
              </a:r>
            </a:p>
          </p:txBody>
        </p:sp>
      </p:grpSp>
      <p:pic>
        <p:nvPicPr>
          <p:cNvPr id="13" name="3 Minutes timer (Đồng hồ đếm ngược 3 phút).mp4">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9042400" y="5259388"/>
            <a:ext cx="27511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Horizontal Scroll 13"/>
          <p:cNvSpPr/>
          <p:nvPr/>
        </p:nvSpPr>
        <p:spPr>
          <a:xfrm>
            <a:off x="914400" y="-74613"/>
            <a:ext cx="10871200" cy="1446213"/>
          </a:xfrm>
          <a:prstGeom prst="horizontalScroll">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9055" tIns="59527" rIns="119055" bIns="59527" anchor="ctr"/>
          <a:lstStyle/>
          <a:p>
            <a:pPr algn="just">
              <a:spcAft>
                <a:spcPts val="781"/>
              </a:spcAft>
              <a:defRPr/>
            </a:pPr>
            <a:r>
              <a:rPr lang="vi-VN" sz="3400" b="1" u="sng" dirty="0">
                <a:solidFill>
                  <a:srgbClr val="C00000"/>
                </a:solidFill>
                <a:latin typeface="+mj-lt"/>
              </a:rPr>
              <a:t>Bài 2</a:t>
            </a:r>
            <a:r>
              <a:rPr lang="vi-VN" sz="3400" b="1" dirty="0">
                <a:solidFill>
                  <a:srgbClr val="C00000"/>
                </a:solidFill>
                <a:latin typeface="+mj-lt"/>
              </a:rPr>
              <a:t>: Xếp các từ cho dưới đây thành những nhóm từ đ</a:t>
            </a:r>
            <a:r>
              <a:rPr lang="en-US" sz="3400" b="1" dirty="0">
                <a:solidFill>
                  <a:srgbClr val="C00000"/>
                </a:solidFill>
                <a:latin typeface="Times New Roman" pitchFamily="18" charset="0"/>
                <a:cs typeface="Times New Roman" pitchFamily="18" charset="0"/>
              </a:rPr>
              <a:t>ồ</a:t>
            </a:r>
            <a:r>
              <a:rPr lang="vi-VN" sz="3400" b="1" dirty="0">
                <a:solidFill>
                  <a:srgbClr val="C00000"/>
                </a:solidFill>
                <a:latin typeface="+mj-lt"/>
              </a:rPr>
              <a:t>ng nghĩa: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cTn>
                <p:tgtEl>
                  <p:spTgt spid="13"/>
                </p:tgtEl>
              </p:cMediaNode>
            </p:video>
          </p:childTnLst>
        </p:cTn>
      </p:par>
    </p:tnLst>
    <p:bldLst>
      <p:bldP spid="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0" name="Diagram 9"/>
          <p:cNvGraphicFramePr/>
          <p:nvPr/>
        </p:nvGraphicFramePr>
        <p:xfrm>
          <a:off x="1281113" y="609600"/>
          <a:ext cx="9372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a:spLocks noChangeArrowheads="1"/>
          </p:cNvSpPr>
          <p:nvPr/>
        </p:nvSpPr>
        <p:spPr bwMode="auto">
          <a:xfrm>
            <a:off x="1143000" y="5486400"/>
            <a:ext cx="9906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Tx/>
              <a:buChar char="-"/>
            </a:pPr>
            <a:r>
              <a:rPr lang="en-US" sz="2200" b="1">
                <a:solidFill>
                  <a:srgbClr val="FF0000"/>
                </a:solidFill>
                <a:latin typeface="Times New Roman" pitchFamily="18" charset="0"/>
                <a:cs typeface="Times New Roman" pitchFamily="18" charset="0"/>
              </a:rPr>
              <a:t>Những nhóm từ đồng nghĩa trên thường dùng để biểu thị điều gì? Chúng có thể thay thế cho nhau trong lời nói được không?</a:t>
            </a:r>
          </a:p>
        </p:txBody>
      </p:sp>
      <p:sp>
        <p:nvSpPr>
          <p:cNvPr id="9" name="TextBox 8"/>
          <p:cNvSpPr txBox="1"/>
          <p:nvPr/>
        </p:nvSpPr>
        <p:spPr>
          <a:xfrm>
            <a:off x="5543600" y="1309241"/>
            <a:ext cx="5082551" cy="43088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457200" indent="-457200" eaLnBrk="1" fontAlgn="auto" hangingPunct="1">
              <a:spcBef>
                <a:spcPts val="0"/>
              </a:spcBef>
              <a:spcAft>
                <a:spcPts val="0"/>
              </a:spcAft>
              <a:buFont typeface="Wingdings" pitchFamily="2" charset="2"/>
              <a:buChar char="Ø"/>
              <a:defRPr/>
            </a:pP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6017827" y="2870656"/>
            <a:ext cx="4608324" cy="43088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457200" indent="-457200" eaLnBrk="1" fontAlgn="auto" hangingPunct="1">
              <a:spcBef>
                <a:spcPts val="0"/>
              </a:spcBef>
              <a:spcAft>
                <a:spcPts val="0"/>
              </a:spcAft>
              <a:buFont typeface="Wingdings" pitchFamily="2" charset="2"/>
              <a:buChar char="Ø"/>
              <a:defRPr/>
            </a:pP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5373627" y="4522114"/>
            <a:ext cx="5252524" cy="43088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457200" indent="-457200" eaLnBrk="1" fontAlgn="auto" hangingPunct="1">
              <a:spcBef>
                <a:spcPts val="0"/>
              </a:spcBef>
              <a:spcAft>
                <a:spcPts val="0"/>
              </a:spcAft>
              <a:buFont typeface="Wingdings" pitchFamily="2" charset="2"/>
              <a:buChar char="Ø"/>
              <a:defRPr/>
            </a:pPr>
            <a:r>
              <a:rPr lang="en-US" sz="2200" dirty="0" err="1">
                <a:latin typeface="Times New Roman" panose="02020603050405020304" pitchFamily="18" charset="0"/>
                <a:cs typeface="Times New Roman" panose="02020603050405020304" pitchFamily="18" charset="0"/>
              </a:rPr>
              <a:t>Miêu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vẻ</a:t>
            </a:r>
            <a:r>
              <a:rPr lang="en-US" sz="2200" dirty="0">
                <a:latin typeface="Times New Roman" panose="02020603050405020304" pitchFamily="18" charset="0"/>
                <a:cs typeface="Times New Roman" panose="02020603050405020304" pitchFamily="18" charset="0"/>
              </a:rPr>
              <a:t>.</a:t>
            </a:r>
          </a:p>
        </p:txBody>
      </p:sp>
      <p:sp>
        <p:nvSpPr>
          <p:cNvPr id="12301" name="TextBox 10"/>
          <p:cNvSpPr txBox="1">
            <a:spLocks noChangeArrowheads="1"/>
          </p:cNvSpPr>
          <p:nvPr/>
        </p:nvSpPr>
        <p:spPr bwMode="auto">
          <a:xfrm>
            <a:off x="1433513" y="4953000"/>
            <a:ext cx="1952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sz="2200">
              <a:latin typeface="Times New Roman" pitchFamily="18" charset="0"/>
              <a:cs typeface="Times New Roman" pitchFamily="18" charset="0"/>
            </a:endParaRPr>
          </a:p>
        </p:txBody>
      </p:sp>
      <p:sp>
        <p:nvSpPr>
          <p:cNvPr id="12" name="TextBox 11"/>
          <p:cNvSpPr txBox="1"/>
          <p:nvPr/>
        </p:nvSpPr>
        <p:spPr>
          <a:xfrm>
            <a:off x="1828800" y="5486400"/>
            <a:ext cx="9372600" cy="1570038"/>
          </a:xfrm>
          <a:prstGeom prst="rect">
            <a:avLst/>
          </a:prstGeom>
          <a:noFill/>
        </p:spPr>
        <p:txBody>
          <a:bodyPr>
            <a:spAutoFit/>
          </a:bodyPr>
          <a:lstStyle/>
          <a:p>
            <a:pPr marL="457200" indent="-457200" eaLnBrk="1" fontAlgn="auto" hangingPunct="1">
              <a:spcBef>
                <a:spcPts val="0"/>
              </a:spcBef>
              <a:spcAft>
                <a:spcPts val="0"/>
              </a:spcAft>
              <a:buFontTx/>
              <a:buChar char="-"/>
              <a:defRPr/>
            </a:pPr>
            <a:r>
              <a:rPr lang="en-US" sz="3200" b="1" dirty="0" err="1">
                <a:solidFill>
                  <a:srgbClr val="0070C0"/>
                </a:solidFill>
                <a:latin typeface="Times New Roman" panose="02020603050405020304" pitchFamily="18" charset="0"/>
                <a:cs typeface="Times New Roman" panose="02020603050405020304" pitchFamily="18" charset="0"/>
              </a:rPr>
              <a:t>Tùy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đặc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điểm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đối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tượng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mà</a:t>
            </a:r>
            <a:r>
              <a:rPr lang="en-US" sz="3200" b="1" dirty="0">
                <a:solidFill>
                  <a:srgbClr val="0070C0"/>
                </a:solidFill>
                <a:latin typeface="Times New Roman" panose="02020603050405020304" pitchFamily="18" charset="0"/>
                <a:cs typeface="Times New Roman" panose="02020603050405020304" pitchFamily="18" charset="0"/>
              </a:rPr>
              <a:t> ta </a:t>
            </a:r>
            <a:r>
              <a:rPr lang="en-US" sz="3200" b="1" dirty="0" err="1">
                <a:solidFill>
                  <a:srgbClr val="0070C0"/>
                </a:solidFill>
                <a:latin typeface="Times New Roman" panose="02020603050405020304" pitchFamily="18" charset="0"/>
                <a:cs typeface="Times New Roman" panose="02020603050405020304" pitchFamily="18" charset="0"/>
              </a:rPr>
              <a:t>lựa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chọn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từ</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nào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hợp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lý</a:t>
            </a:r>
            <a:r>
              <a:rPr lang="en-US" sz="3200" b="1" dirty="0">
                <a:solidFill>
                  <a:srgbClr val="0070C0"/>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endParaRPr lang="en-US" sz="32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xit" presetSubtype="21" fill="hold" grpId="1" nodeType="clickEffect">
                                  <p:stCondLst>
                                    <p:cond delay="0"/>
                                  </p:stCondLst>
                                  <p:childTnLst>
                                    <p:animEffect transition="out" filter="barn(inVertic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p:bldP spid="7"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15913" y="2284413"/>
            <a:ext cx="5837237"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en-US" sz="3400" b="1">
                <a:solidFill>
                  <a:srgbClr val="002060"/>
                </a:solidFill>
                <a:latin typeface="Times New Roman" pitchFamily="18" charset="0"/>
              </a:rPr>
              <a:t>Nêu cách viết một đoạn văn?</a:t>
            </a:r>
          </a:p>
        </p:txBody>
      </p:sp>
      <p:sp>
        <p:nvSpPr>
          <p:cNvPr id="9" name="Text Box 7"/>
          <p:cNvSpPr txBox="1">
            <a:spLocks noChangeArrowheads="1"/>
          </p:cNvSpPr>
          <p:nvPr/>
        </p:nvSpPr>
        <p:spPr bwMode="auto">
          <a:xfrm>
            <a:off x="315913" y="2911475"/>
            <a:ext cx="11672887" cy="36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50000"/>
              </a:lnSpc>
            </a:pPr>
            <a:r>
              <a:rPr lang="en-US" altLang="en-US" sz="3100" b="1">
                <a:solidFill>
                  <a:srgbClr val="C00000"/>
                </a:solidFill>
                <a:latin typeface="Times New Roman" pitchFamily="18" charset="0"/>
              </a:rPr>
              <a:t>Đoạn văn bao gồm 3 phần:</a:t>
            </a:r>
          </a:p>
          <a:p>
            <a:pPr algn="just" eaLnBrk="1" hangingPunct="1">
              <a:lnSpc>
                <a:spcPct val="150000"/>
              </a:lnSpc>
            </a:pPr>
            <a:r>
              <a:rPr lang="en-US" altLang="en-US" sz="3100">
                <a:solidFill>
                  <a:srgbClr val="C00000"/>
                </a:solidFill>
                <a:latin typeface="Times New Roman" pitchFamily="18" charset="0"/>
              </a:rPr>
              <a:t>1. Câu mở đoạn </a:t>
            </a:r>
            <a:r>
              <a:rPr lang="en-US" altLang="en-US" sz="3100">
                <a:solidFill>
                  <a:srgbClr val="002060"/>
                </a:solidFill>
                <a:latin typeface="Times New Roman" pitchFamily="18" charset="0"/>
              </a:rPr>
              <a:t>: Nêu ý bao trùm toàn đoạn</a:t>
            </a:r>
          </a:p>
          <a:p>
            <a:pPr algn="just" eaLnBrk="1" hangingPunct="1">
              <a:lnSpc>
                <a:spcPct val="150000"/>
              </a:lnSpc>
            </a:pPr>
            <a:r>
              <a:rPr lang="en-US" altLang="en-US" sz="3100">
                <a:solidFill>
                  <a:srgbClr val="C00000"/>
                </a:solidFill>
                <a:latin typeface="Times New Roman" pitchFamily="18" charset="0"/>
              </a:rPr>
              <a:t>2. Phần thân đoạn </a:t>
            </a:r>
            <a:r>
              <a:rPr lang="en-US" altLang="en-US" sz="3100">
                <a:solidFill>
                  <a:srgbClr val="002060"/>
                </a:solidFill>
                <a:latin typeface="Times New Roman" pitchFamily="18" charset="0"/>
              </a:rPr>
              <a:t>: Gồm những câu văn phát triển ý cho câu mở đoạn</a:t>
            </a:r>
          </a:p>
          <a:p>
            <a:pPr algn="just" eaLnBrk="1" hangingPunct="1">
              <a:lnSpc>
                <a:spcPct val="150000"/>
              </a:lnSpc>
            </a:pPr>
            <a:r>
              <a:rPr lang="en-US" altLang="en-US" sz="3100">
                <a:solidFill>
                  <a:srgbClr val="C00000"/>
                </a:solidFill>
                <a:latin typeface="Times New Roman" pitchFamily="18" charset="0"/>
              </a:rPr>
              <a:t>3. Câu kết đoạn : </a:t>
            </a:r>
            <a:r>
              <a:rPr lang="en-US" altLang="en-US" sz="3100">
                <a:solidFill>
                  <a:srgbClr val="002060"/>
                </a:solidFill>
                <a:latin typeface="Times New Roman" pitchFamily="18" charset="0"/>
              </a:rPr>
              <a:t>Nêu nhận xét hoặc suy nghĩ của mình về vấn đề đưa ra ở câu mở đoạn</a:t>
            </a:r>
          </a:p>
        </p:txBody>
      </p:sp>
      <p:sp>
        <p:nvSpPr>
          <p:cNvPr id="10" name="Horizontal Scroll 9"/>
          <p:cNvSpPr/>
          <p:nvPr/>
        </p:nvSpPr>
        <p:spPr>
          <a:xfrm>
            <a:off x="711200" y="0"/>
            <a:ext cx="8051800" cy="1719263"/>
          </a:xfrm>
          <a:prstGeom prst="horizontalScroll">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9055" tIns="59527" rIns="119055" bIns="59527" anchor="ctr"/>
          <a:lstStyle/>
          <a:p>
            <a:pPr>
              <a:defRPr/>
            </a:pPr>
            <a:r>
              <a:rPr lang="en-US" sz="2800" b="1" dirty="0" err="1">
                <a:solidFill>
                  <a:srgbClr val="002060"/>
                </a:solidFill>
                <a:latin typeface="Times New Roman" pitchFamily="18" charset="0"/>
                <a:cs typeface="Times New Roman" pitchFamily="18" charset="0"/>
              </a:rPr>
              <a:t>Bài</a:t>
            </a:r>
            <a:r>
              <a:rPr lang="en-US" sz="2800" b="1" dirty="0">
                <a:solidFill>
                  <a:srgbClr val="002060"/>
                </a:solidFill>
                <a:latin typeface="Times New Roman" pitchFamily="18" charset="0"/>
                <a:cs typeface="Times New Roman" pitchFamily="18" charset="0"/>
              </a:rPr>
              <a:t> </a:t>
            </a:r>
            <a:r>
              <a:rPr lang="vi-VN" sz="2800" b="1" dirty="0" smtClean="0">
                <a:solidFill>
                  <a:srgbClr val="002060"/>
                </a:solidFill>
                <a:latin typeface="Times New Roman" pitchFamily="18" charset="0"/>
                <a:cs typeface="Times New Roman" pitchFamily="18" charset="0"/>
              </a:rPr>
              <a:t>3</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đoạn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cảnh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khoảng</a:t>
            </a:r>
            <a:r>
              <a:rPr lang="en-US" sz="2800" b="1" dirty="0">
                <a:solidFill>
                  <a:srgbClr val="002060"/>
                </a:solidFill>
                <a:latin typeface="Times New Roman" pitchFamily="18" charset="0"/>
                <a:cs typeface="Times New Roman" pitchFamily="18" charset="0"/>
              </a:rPr>
              <a:t> 5 </a:t>
            </a:r>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dùng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số</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từ</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nêu</a:t>
            </a:r>
            <a:r>
              <a:rPr lang="en-US" sz="2800" b="1" dirty="0">
                <a:solidFill>
                  <a:srgbClr val="002060"/>
                </a:solidFill>
                <a:latin typeface="Times New Roman" pitchFamily="18" charset="0"/>
                <a:cs typeface="Times New Roman" pitchFamily="18" charset="0"/>
              </a:rPr>
              <a:t> ở </a:t>
            </a:r>
            <a:r>
              <a:rPr lang="en-US" sz="2800" b="1" dirty="0" err="1">
                <a:solidFill>
                  <a:srgbClr val="002060"/>
                </a:solidFill>
                <a:latin typeface="Times New Roman" pitchFamily="18" charset="0"/>
                <a:cs typeface="Times New Roman" pitchFamily="18" charset="0"/>
              </a:rPr>
              <a:t>bài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tập</a:t>
            </a:r>
            <a:r>
              <a:rPr lang="en-US" sz="2800" b="1" dirty="0">
                <a:solidFill>
                  <a:srgbClr val="002060"/>
                </a:solidFill>
                <a:latin typeface="Times New Roman" pitchFamily="18" charset="0"/>
                <a:cs typeface="Times New Roman" pitchFamily="18" charset="0"/>
              </a:rPr>
              <a:t>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ox(in)">
                                      <p:cBhvr>
                                        <p:cTn id="14" dur="500"/>
                                        <p:tgtEl>
                                          <p:spTgt spid="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ox(in)">
                                      <p:cBhvr>
                                        <p:cTn id="19" dur="500"/>
                                        <p:tgtEl>
                                          <p:spTgt spid="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ox(in)">
                                      <p:cBhvr>
                                        <p:cTn id="24" dur="500"/>
                                        <p:tgtEl>
                                          <p:spTgt spid="9">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ox(in)">
                                      <p:cBhvr>
                                        <p:cTn id="29" dur="500"/>
                                        <p:tgtEl>
                                          <p:spTgt spid="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box(in)">
                                      <p:cBhvr>
                                        <p:cTn id="3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8039"/>
          </a:schemeClr>
        </a:solidFill>
        <a:effectLst/>
      </p:bgPr>
    </p:bg>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04800" y="134938"/>
            <a:ext cx="116840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400" b="1" u="sng">
                <a:solidFill>
                  <a:srgbClr val="C00000"/>
                </a:solidFill>
                <a:latin typeface="Times New Roman" pitchFamily="18" charset="0"/>
              </a:rPr>
              <a:t>Bài 3</a:t>
            </a:r>
            <a:r>
              <a:rPr lang="en-US" altLang="en-US" sz="3400" b="1">
                <a:solidFill>
                  <a:srgbClr val="C00000"/>
                </a:solidFill>
                <a:latin typeface="Times New Roman" pitchFamily="18" charset="0"/>
              </a:rPr>
              <a:t>:</a:t>
            </a:r>
            <a:r>
              <a:rPr lang="en-US" altLang="en-US" sz="3400">
                <a:solidFill>
                  <a:srgbClr val="C00000"/>
                </a:solidFill>
                <a:latin typeface="Times New Roman" pitchFamily="18" charset="0"/>
              </a:rPr>
              <a:t> </a:t>
            </a:r>
            <a:r>
              <a:rPr lang="en-US" sz="3100" b="1">
                <a:solidFill>
                  <a:srgbClr val="C00000"/>
                </a:solidFill>
                <a:latin typeface="Times New Roman" pitchFamily="18" charset="0"/>
                <a:cs typeface="Times New Roman" pitchFamily="18" charset="0"/>
              </a:rPr>
              <a:t>Viết một đoạn văn tả cảnh khoảng 5 câu, trong đó có dùng một số từ đã nêu ở bài tập 2.</a:t>
            </a:r>
          </a:p>
        </p:txBody>
      </p:sp>
      <p:graphicFrame>
        <p:nvGraphicFramePr>
          <p:cNvPr id="9" name="Table 8"/>
          <p:cNvGraphicFramePr>
            <a:graphicFrameLocks noGrp="1"/>
          </p:cNvGraphicFramePr>
          <p:nvPr/>
        </p:nvGraphicFramePr>
        <p:xfrm>
          <a:off x="1320800" y="4240213"/>
          <a:ext cx="10013950" cy="2544762"/>
        </p:xfrm>
        <a:graphic>
          <a:graphicData uri="http://schemas.openxmlformats.org/drawingml/2006/table">
            <a:tbl>
              <a:tblPr firstRow="1" bandRow="1">
                <a:tableStyleId>{5C22544A-7EE6-4342-B048-85BDC9FD1C3A}</a:tableStyleId>
              </a:tblPr>
              <a:tblGrid>
                <a:gridCol w="2743200"/>
                <a:gridCol w="7270750"/>
              </a:tblGrid>
              <a:tr h="823065">
                <a:tc>
                  <a:txBody>
                    <a:bodyPr/>
                    <a:lstStyle/>
                    <a:p>
                      <a:r>
                        <a:rPr lang="en-US" altLang="en-US" sz="2400" b="0" dirty="0" smtClean="0">
                          <a:solidFill>
                            <a:srgbClr val="002060"/>
                          </a:solidFill>
                          <a:latin typeface="Times New Roman" pitchFamily="18" charset="0"/>
                        </a:rPr>
                        <a:t>1. </a:t>
                      </a:r>
                      <a:r>
                        <a:rPr lang="en-US" altLang="en-US" sz="2400" b="0" dirty="0" err="1" smtClean="0">
                          <a:solidFill>
                            <a:srgbClr val="002060"/>
                          </a:solidFill>
                          <a:latin typeface="Times New Roman" pitchFamily="18" charset="0"/>
                        </a:rPr>
                        <a:t>Mở</a:t>
                      </a:r>
                      <a:r>
                        <a:rPr lang="en-US" altLang="en-US" sz="2400" b="0" dirty="0" smtClean="0">
                          <a:solidFill>
                            <a:srgbClr val="002060"/>
                          </a:solidFill>
                          <a:latin typeface="Times New Roman" pitchFamily="18" charset="0"/>
                        </a:rPr>
                        <a:t> </a:t>
                      </a:r>
                      <a:r>
                        <a:rPr lang="en-US" altLang="en-US" sz="2400" b="0" dirty="0" err="1" smtClean="0">
                          <a:solidFill>
                            <a:srgbClr val="002060"/>
                          </a:solidFill>
                          <a:latin typeface="Times New Roman" pitchFamily="18" charset="0"/>
                        </a:rPr>
                        <a:t>đoạn</a:t>
                      </a:r>
                      <a:endParaRPr lang="en-US" sz="2400" b="0" dirty="0">
                        <a:solidFill>
                          <a:srgbClr val="002060"/>
                        </a:solidFill>
                      </a:endParaRPr>
                    </a:p>
                  </a:txBody>
                  <a:tcPr marL="121933" marR="12193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2400" b="0" dirty="0" smtClean="0">
                          <a:solidFill>
                            <a:srgbClr val="002060"/>
                          </a:solidFill>
                          <a:latin typeface="Times New Roman" pitchFamily="18" charset="0"/>
                          <a:cs typeface="Times New Roman" pitchFamily="18" charset="0"/>
                        </a:rPr>
                        <a:t>-</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Cảnh</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em</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định</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tả</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là</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cảnh</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gì</a:t>
                      </a:r>
                      <a:r>
                        <a:rPr lang="en-US" sz="2400" b="0" baseline="0" dirty="0" smtClean="0">
                          <a:solidFill>
                            <a:srgbClr val="002060"/>
                          </a:solidFill>
                          <a:latin typeface="Times New Roman" pitchFamily="18" charset="0"/>
                          <a:cs typeface="Times New Roman" pitchFamily="18" charset="0"/>
                        </a:rPr>
                        <a:t>? Ở </a:t>
                      </a:r>
                      <a:r>
                        <a:rPr lang="en-US" sz="2400" b="0" baseline="0" dirty="0" err="1" smtClean="0">
                          <a:solidFill>
                            <a:srgbClr val="002060"/>
                          </a:solidFill>
                          <a:latin typeface="Times New Roman" pitchFamily="18" charset="0"/>
                          <a:cs typeface="Times New Roman" pitchFamily="18" charset="0"/>
                        </a:rPr>
                        <a:t>đâu</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và</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vào</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thời</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gian</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nào</a:t>
                      </a:r>
                      <a:r>
                        <a:rPr lang="en-US" sz="2400" b="0" baseline="0" dirty="0" smtClean="0">
                          <a:solidFill>
                            <a:srgbClr val="002060"/>
                          </a:solidFill>
                          <a:latin typeface="Times New Roman" pitchFamily="18" charset="0"/>
                          <a:cs typeface="Times New Roman" pitchFamily="18" charset="0"/>
                        </a:rPr>
                        <a:t>?</a:t>
                      </a:r>
                      <a:endParaRPr lang="en-US" sz="2400" b="0" dirty="0">
                        <a:solidFill>
                          <a:srgbClr val="002060"/>
                        </a:solidFill>
                        <a:latin typeface="Times New Roman" pitchFamily="18" charset="0"/>
                        <a:cs typeface="Times New Roman" pitchFamily="18" charset="0"/>
                      </a:endParaRPr>
                    </a:p>
                  </a:txBody>
                  <a:tcPr marL="121933" marR="12193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264458">
                <a:tc>
                  <a:txBody>
                    <a:bodyPr/>
                    <a:lstStyle/>
                    <a:p>
                      <a:r>
                        <a:rPr lang="en-US" sz="2400" b="0" dirty="0" smtClean="0">
                          <a:solidFill>
                            <a:srgbClr val="002060"/>
                          </a:solidFill>
                          <a:latin typeface="Times New Roman" pitchFamily="18" charset="0"/>
                          <a:cs typeface="Times New Roman" pitchFamily="18" charset="0"/>
                        </a:rPr>
                        <a:t>2. </a:t>
                      </a:r>
                      <a:r>
                        <a:rPr lang="en-US" sz="2400" b="0" dirty="0" err="1" smtClean="0">
                          <a:solidFill>
                            <a:srgbClr val="002060"/>
                          </a:solidFill>
                          <a:latin typeface="Times New Roman" pitchFamily="18" charset="0"/>
                          <a:cs typeface="Times New Roman" pitchFamily="18" charset="0"/>
                        </a:rPr>
                        <a:t>Thân</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đoạn</a:t>
                      </a:r>
                      <a:endParaRPr lang="en-US" sz="2400" b="0" dirty="0">
                        <a:solidFill>
                          <a:srgbClr val="002060"/>
                        </a:solidFill>
                        <a:latin typeface="Times New Roman" pitchFamily="18" charset="0"/>
                        <a:cs typeface="Times New Roman" pitchFamily="18" charset="0"/>
                      </a:endParaRPr>
                    </a:p>
                  </a:txBody>
                  <a:tcPr marL="121933" marR="12193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US" sz="2400" b="0" dirty="0" smtClean="0">
                          <a:solidFill>
                            <a:srgbClr val="002060"/>
                          </a:solidFill>
                          <a:latin typeface="Times New Roman" pitchFamily="18" charset="0"/>
                          <a:cs typeface="Times New Roman" pitchFamily="18" charset="0"/>
                        </a:rPr>
                        <a:t>-</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Khung</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cảnh</a:t>
                      </a:r>
                      <a:r>
                        <a:rPr lang="en-US" sz="2400" b="0" baseline="0" dirty="0" smtClean="0">
                          <a:solidFill>
                            <a:srgbClr val="002060"/>
                          </a:solidFill>
                          <a:latin typeface="Times New Roman" pitchFamily="18" charset="0"/>
                          <a:cs typeface="Times New Roman" pitchFamily="18" charset="0"/>
                        </a:rPr>
                        <a:t> ở </a:t>
                      </a:r>
                      <a:r>
                        <a:rPr lang="en-US" sz="2400" b="0" baseline="0" dirty="0" err="1" smtClean="0">
                          <a:solidFill>
                            <a:srgbClr val="002060"/>
                          </a:solidFill>
                          <a:latin typeface="Times New Roman" pitchFamily="18" charset="0"/>
                          <a:cs typeface="Times New Roman" pitchFamily="18" charset="0"/>
                        </a:rPr>
                        <a:t>đó</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như</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thế</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nào</a:t>
                      </a:r>
                      <a:r>
                        <a:rPr lang="en-US" sz="2400" b="0" baseline="0" dirty="0" smtClean="0">
                          <a:solidFill>
                            <a:srgbClr val="002060"/>
                          </a:solidFill>
                          <a:latin typeface="Times New Roman" pitchFamily="18" charset="0"/>
                          <a:cs typeface="Times New Roman" pitchFamily="18" charset="0"/>
                        </a:rPr>
                        <a:t>?</a:t>
                      </a:r>
                      <a:endParaRPr lang="en-US" sz="2400" b="0" dirty="0">
                        <a:solidFill>
                          <a:srgbClr val="002060"/>
                        </a:solidFill>
                        <a:latin typeface="Times New Roman" pitchFamily="18" charset="0"/>
                        <a:cs typeface="Times New Roman" pitchFamily="18" charset="0"/>
                      </a:endParaRPr>
                    </a:p>
                    <a:p>
                      <a:pPr marL="0" indent="0">
                        <a:buFontTx/>
                        <a:buNone/>
                      </a:pP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Không</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gian</a:t>
                      </a:r>
                      <a:r>
                        <a:rPr lang="en-US" sz="2400" b="0" baseline="0" dirty="0" smtClean="0">
                          <a:solidFill>
                            <a:srgbClr val="002060"/>
                          </a:solidFill>
                          <a:latin typeface="Times New Roman" pitchFamily="18" charset="0"/>
                          <a:cs typeface="Times New Roman" pitchFamily="18" charset="0"/>
                        </a:rPr>
                        <a:t> ở </a:t>
                      </a:r>
                      <a:r>
                        <a:rPr lang="en-US" sz="2400" b="0" baseline="0" dirty="0" err="1" smtClean="0">
                          <a:solidFill>
                            <a:srgbClr val="002060"/>
                          </a:solidFill>
                          <a:latin typeface="Times New Roman" pitchFamily="18" charset="0"/>
                          <a:cs typeface="Times New Roman" pitchFamily="18" charset="0"/>
                        </a:rPr>
                        <a:t>đó</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ra</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sao</a:t>
                      </a:r>
                      <a:r>
                        <a:rPr lang="en-US" sz="2400" b="0" baseline="0" dirty="0" smtClean="0">
                          <a:solidFill>
                            <a:srgbClr val="002060"/>
                          </a:solidFill>
                          <a:latin typeface="Times New Roman" pitchFamily="18" charset="0"/>
                          <a:cs typeface="Times New Roman" pitchFamily="18" charset="0"/>
                        </a:rPr>
                        <a:t>?</a:t>
                      </a:r>
                    </a:p>
                    <a:p>
                      <a:pPr marL="0" indent="0">
                        <a:buFontTx/>
                        <a:buNone/>
                      </a:pP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Hoạt</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động</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của</a:t>
                      </a:r>
                      <a:r>
                        <a:rPr lang="en-US" sz="2400" b="0" baseline="0" dirty="0" smtClean="0">
                          <a:solidFill>
                            <a:srgbClr val="002060"/>
                          </a:solidFill>
                          <a:latin typeface="Times New Roman" pitchFamily="18" charset="0"/>
                          <a:cs typeface="Times New Roman" pitchFamily="18" charset="0"/>
                        </a:rPr>
                        <a:t> con </a:t>
                      </a:r>
                      <a:r>
                        <a:rPr lang="en-US" sz="2400" b="0" baseline="0" dirty="0" err="1" smtClean="0">
                          <a:solidFill>
                            <a:srgbClr val="002060"/>
                          </a:solidFill>
                          <a:latin typeface="Times New Roman" pitchFamily="18" charset="0"/>
                          <a:cs typeface="Times New Roman" pitchFamily="18" charset="0"/>
                        </a:rPr>
                        <a:t>người</a:t>
                      </a:r>
                      <a:r>
                        <a:rPr lang="en-US" sz="2400" b="0" baseline="0" dirty="0" smtClean="0">
                          <a:solidFill>
                            <a:srgbClr val="002060"/>
                          </a:solidFill>
                          <a:latin typeface="Times New Roman" pitchFamily="18" charset="0"/>
                          <a:cs typeface="Times New Roman" pitchFamily="18" charset="0"/>
                        </a:rPr>
                        <a:t> (con </a:t>
                      </a:r>
                      <a:r>
                        <a:rPr lang="en-US" sz="2400" b="0" baseline="0" dirty="0" err="1" smtClean="0">
                          <a:solidFill>
                            <a:srgbClr val="002060"/>
                          </a:solidFill>
                          <a:latin typeface="Times New Roman" pitchFamily="18" charset="0"/>
                          <a:cs typeface="Times New Roman" pitchFamily="18" charset="0"/>
                        </a:rPr>
                        <a:t>vật</a:t>
                      </a:r>
                      <a:r>
                        <a:rPr lang="en-US" sz="2400" b="0" baseline="0" dirty="0" smtClean="0">
                          <a:solidFill>
                            <a:srgbClr val="002060"/>
                          </a:solidFill>
                          <a:latin typeface="Times New Roman" pitchFamily="18" charset="0"/>
                          <a:cs typeface="Times New Roman" pitchFamily="18" charset="0"/>
                        </a:rPr>
                        <a:t> ) ở </a:t>
                      </a:r>
                      <a:r>
                        <a:rPr lang="en-US" sz="2400" b="0" baseline="0" dirty="0" err="1" smtClean="0">
                          <a:solidFill>
                            <a:srgbClr val="002060"/>
                          </a:solidFill>
                          <a:latin typeface="Times New Roman" pitchFamily="18" charset="0"/>
                          <a:cs typeface="Times New Roman" pitchFamily="18" charset="0"/>
                        </a:rPr>
                        <a:t>đó</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thế</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nào</a:t>
                      </a:r>
                      <a:r>
                        <a:rPr lang="en-US" sz="2400" b="0" baseline="0" dirty="0" smtClean="0">
                          <a:solidFill>
                            <a:srgbClr val="002060"/>
                          </a:solidFill>
                          <a:latin typeface="Times New Roman" pitchFamily="18" charset="0"/>
                          <a:cs typeface="Times New Roman" pitchFamily="18" charset="0"/>
                        </a:rPr>
                        <a:t>?....</a:t>
                      </a:r>
                      <a:endParaRPr lang="en-US" sz="2400" b="0" dirty="0">
                        <a:solidFill>
                          <a:srgbClr val="002060"/>
                        </a:solidFill>
                        <a:latin typeface="Times New Roman" pitchFamily="18" charset="0"/>
                        <a:cs typeface="Times New Roman" pitchFamily="18" charset="0"/>
                      </a:endParaRPr>
                    </a:p>
                  </a:txBody>
                  <a:tcPr marL="121933" marR="12193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457239">
                <a:tc>
                  <a:txBody>
                    <a:bodyPr/>
                    <a:lstStyle/>
                    <a:p>
                      <a:r>
                        <a:rPr lang="en-US" sz="2400" b="0" dirty="0" smtClean="0">
                          <a:solidFill>
                            <a:srgbClr val="002060"/>
                          </a:solidFill>
                          <a:latin typeface="Times New Roman" pitchFamily="18" charset="0"/>
                          <a:cs typeface="Times New Roman" pitchFamily="18" charset="0"/>
                        </a:rPr>
                        <a:t>3. </a:t>
                      </a:r>
                      <a:r>
                        <a:rPr lang="en-US" sz="2400" b="0" dirty="0" err="1" smtClean="0">
                          <a:solidFill>
                            <a:srgbClr val="002060"/>
                          </a:solidFill>
                          <a:latin typeface="Times New Roman" pitchFamily="18" charset="0"/>
                          <a:cs typeface="Times New Roman" pitchFamily="18" charset="0"/>
                        </a:rPr>
                        <a:t>Kết</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đoạn</a:t>
                      </a:r>
                      <a:endParaRPr lang="en-US" sz="2400" b="0" dirty="0">
                        <a:solidFill>
                          <a:srgbClr val="002060"/>
                        </a:solidFill>
                        <a:latin typeface="Times New Roman" pitchFamily="18" charset="0"/>
                        <a:cs typeface="Times New Roman" pitchFamily="18" charset="0"/>
                      </a:endParaRPr>
                    </a:p>
                  </a:txBody>
                  <a:tcPr marL="121933" marR="12193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indent="0">
                        <a:buFontTx/>
                        <a:buNone/>
                      </a:pP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Cảm</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nhận</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của</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em</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về</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cảnh</a:t>
                      </a:r>
                      <a:r>
                        <a:rPr lang="en-US" sz="2400" b="0" baseline="0" dirty="0" smtClean="0">
                          <a:solidFill>
                            <a:srgbClr val="002060"/>
                          </a:solidFill>
                          <a:latin typeface="Times New Roman" pitchFamily="18" charset="0"/>
                          <a:cs typeface="Times New Roman" pitchFamily="18" charset="0"/>
                        </a:rPr>
                        <a:t> </a:t>
                      </a:r>
                      <a:r>
                        <a:rPr lang="en-US" sz="2400" b="0" baseline="0" dirty="0" err="1" smtClean="0">
                          <a:solidFill>
                            <a:srgbClr val="002060"/>
                          </a:solidFill>
                          <a:latin typeface="Times New Roman" pitchFamily="18" charset="0"/>
                          <a:cs typeface="Times New Roman" pitchFamily="18" charset="0"/>
                        </a:rPr>
                        <a:t>đó</a:t>
                      </a:r>
                      <a:r>
                        <a:rPr lang="en-US" sz="2400" b="0" baseline="0" dirty="0" smtClean="0">
                          <a:solidFill>
                            <a:srgbClr val="002060"/>
                          </a:solidFill>
                          <a:latin typeface="Times New Roman" pitchFamily="18" charset="0"/>
                          <a:cs typeface="Times New Roman" pitchFamily="18" charset="0"/>
                        </a:rPr>
                        <a:t>?</a:t>
                      </a:r>
                    </a:p>
                  </a:txBody>
                  <a:tcPr marL="121933" marR="12193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10" name="TextBox 9"/>
          <p:cNvSpPr txBox="1">
            <a:spLocks noChangeArrowheads="1"/>
          </p:cNvSpPr>
          <p:nvPr/>
        </p:nvSpPr>
        <p:spPr bwMode="auto">
          <a:xfrm>
            <a:off x="3556000" y="1373188"/>
            <a:ext cx="842486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600" b="1">
                <a:solidFill>
                  <a:srgbClr val="002060"/>
                </a:solidFill>
                <a:latin typeface="Times New Roman" pitchFamily="18" charset="0"/>
                <a:cs typeface="Times New Roman" pitchFamily="18" charset="0"/>
              </a:rPr>
              <a:t>+ Bước 1:  Chọn 1cảnh để miêu tả : cánh đồng lúa (hoặc khu v</a:t>
            </a:r>
            <a:r>
              <a:rPr lang="vi-VN" sz="2600" b="1">
                <a:solidFill>
                  <a:srgbClr val="002060"/>
                </a:solidFill>
                <a:latin typeface="Times New Roman" pitchFamily="18" charset="0"/>
                <a:cs typeface="Times New Roman" pitchFamily="18" charset="0"/>
              </a:rPr>
              <a:t>ườn</a:t>
            </a:r>
            <a:r>
              <a:rPr lang="en-US" sz="2600" b="1">
                <a:solidFill>
                  <a:srgbClr val="002060"/>
                </a:solidFill>
                <a:latin typeface="Times New Roman" pitchFamily="18" charset="0"/>
                <a:cs typeface="Times New Roman" pitchFamily="18" charset="0"/>
              </a:rPr>
              <a:t>, dòng sông, ánh nắng, công viên, </a:t>
            </a:r>
            <a:r>
              <a:rPr lang="vi-VN" sz="2600" b="1">
                <a:solidFill>
                  <a:srgbClr val="002060"/>
                </a:solidFill>
                <a:latin typeface="Times New Roman" pitchFamily="18" charset="0"/>
                <a:cs typeface="Times New Roman" pitchFamily="18" charset="0"/>
              </a:rPr>
              <a:t>ánh nắng, giọt sương, sóng nước,...</a:t>
            </a:r>
            <a:r>
              <a:rPr lang="en-US" sz="2600" b="1">
                <a:solidFill>
                  <a:srgbClr val="002060"/>
                </a:solidFill>
                <a:latin typeface="Times New Roman" pitchFamily="18" charset="0"/>
                <a:cs typeface="Times New Roman" pitchFamily="18" charset="0"/>
              </a:rPr>
              <a:t>)</a:t>
            </a:r>
          </a:p>
        </p:txBody>
      </p:sp>
      <p:sp>
        <p:nvSpPr>
          <p:cNvPr id="8" name="TextBox 7"/>
          <p:cNvSpPr txBox="1">
            <a:spLocks noChangeArrowheads="1"/>
          </p:cNvSpPr>
          <p:nvPr/>
        </p:nvSpPr>
        <p:spPr bwMode="auto">
          <a:xfrm>
            <a:off x="3556000" y="2651125"/>
            <a:ext cx="862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600" b="1">
                <a:solidFill>
                  <a:srgbClr val="002060"/>
                </a:solidFill>
                <a:latin typeface="Times New Roman" pitchFamily="18" charset="0"/>
                <a:cs typeface="Times New Roman" pitchFamily="18" charset="0"/>
              </a:rPr>
              <a:t>+ Bước 2: Chọn 1 số từ đồng nghĩa trong các nhóm từ ở bài tập 2 để miêu tả cảnh đó</a:t>
            </a:r>
          </a:p>
        </p:txBody>
      </p:sp>
      <p:sp>
        <p:nvSpPr>
          <p:cNvPr id="11" name="TextBox 10"/>
          <p:cNvSpPr txBox="1">
            <a:spLocks noChangeArrowheads="1"/>
          </p:cNvSpPr>
          <p:nvPr/>
        </p:nvSpPr>
        <p:spPr bwMode="auto">
          <a:xfrm>
            <a:off x="3556000" y="3595688"/>
            <a:ext cx="81454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600" b="1">
                <a:solidFill>
                  <a:srgbClr val="002060"/>
                </a:solidFill>
                <a:latin typeface="Times New Roman" pitchFamily="18" charset="0"/>
                <a:cs typeface="Times New Roman" pitchFamily="18" charset="0"/>
              </a:rPr>
              <a:t>+ Bước 3 : Viết đoạn văn theo yêu cầu</a:t>
            </a:r>
            <a:endParaRPr lang="vi-VN" sz="2600" b="1">
              <a:solidFill>
                <a:srgbClr val="002060"/>
              </a:solidFill>
              <a:latin typeface="Times New Roman" pitchFamily="18" charset="0"/>
              <a:cs typeface="Times New Roman" pitchFamily="18" charset="0"/>
            </a:endParaRPr>
          </a:p>
        </p:txBody>
      </p:sp>
      <p:sp>
        <p:nvSpPr>
          <p:cNvPr id="2" name="Rounded Rectangle 1"/>
          <p:cNvSpPr/>
          <p:nvPr/>
        </p:nvSpPr>
        <p:spPr>
          <a:xfrm>
            <a:off x="609600" y="1619250"/>
            <a:ext cx="2641600" cy="13541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19055" tIns="59527" rIns="119055" bIns="59527" anchor="ctr"/>
          <a:lstStyle/>
          <a:p>
            <a:pPr algn="ctr">
              <a:defRPr/>
            </a:pPr>
            <a:r>
              <a:rPr lang="en-US" sz="4700" b="1" dirty="0">
                <a:latin typeface="Times New Roman" pitchFamily="18" charset="0"/>
                <a:cs typeface="Times New Roman" pitchFamily="18" charset="0"/>
              </a:rPr>
              <a:t>GỢI 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22250" y="4602163"/>
            <a:ext cx="7416800"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000">
                <a:solidFill>
                  <a:srgbClr val="002060"/>
                </a:solidFill>
                <a:latin typeface="Times New Roman" pitchFamily="18" charset="0"/>
              </a:rPr>
              <a:t>     Về đêm, Hồ Tây vẻ đẹp thật huyền ảo. Mặt hồ rộng bát ngát, lấp loáng dưới ánh đèn. Trong các lùm cây xanh, những bóng đèn lung linh toả sáng. Thỉnh thoảng, một chiếc ô tô chạy qua quét đèn pha làm mặt nước sáng rực lên. Trên trời lấp lánh những vì sao đêm tuyệt đẹp. </a:t>
            </a:r>
          </a:p>
        </p:txBody>
      </p:sp>
      <p:sp>
        <p:nvSpPr>
          <p:cNvPr id="15363" name="AutoShape 2" descr="canh-dong-lua-chin-o-khanh-hoa-02"/>
          <p:cNvSpPr>
            <a:spLocks noChangeAspect="1" noChangeArrowheads="1"/>
          </p:cNvSpPr>
          <p:nvPr/>
        </p:nvSpPr>
        <p:spPr bwMode="auto">
          <a:xfrm>
            <a:off x="192088"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055" tIns="59527" rIns="119055" bIns="59527"/>
          <a:lstStyle/>
          <a:p>
            <a:endParaRPr lang="en-US"/>
          </a:p>
        </p:txBody>
      </p:sp>
      <p:pic>
        <p:nvPicPr>
          <p:cNvPr id="24580" name="Picture 6" descr="https://i2.wp.com/kenhcapnhatcongnghe.com/wp-content/uploads/2019/06/H%E1%BB%93-T%C3%A2y-v%E1%BB%81-%C4%91%C3%AAm-13.jpg?fit=618%2C291&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138" y="4094163"/>
            <a:ext cx="40640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38100" y="4094163"/>
            <a:ext cx="61785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en-US" sz="2600" b="1">
                <a:solidFill>
                  <a:srgbClr val="002060"/>
                </a:solidFill>
                <a:latin typeface="Times New Roman" pitchFamily="18" charset="0"/>
              </a:rPr>
              <a:t>b, Đoạn văn tả cảnh Hồ Tây về ban đêm</a:t>
            </a:r>
          </a:p>
        </p:txBody>
      </p:sp>
      <p:sp>
        <p:nvSpPr>
          <p:cNvPr id="10" name="Text Box 5"/>
          <p:cNvSpPr txBox="1">
            <a:spLocks noChangeArrowheads="1"/>
          </p:cNvSpPr>
          <p:nvPr/>
        </p:nvSpPr>
        <p:spPr bwMode="auto">
          <a:xfrm>
            <a:off x="258763" y="1277938"/>
            <a:ext cx="7666037"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000">
                <a:solidFill>
                  <a:srgbClr val="002060"/>
                </a:solidFill>
                <a:latin typeface="Times New Roman" pitchFamily="18" charset="0"/>
              </a:rPr>
              <a:t>     </a:t>
            </a:r>
            <a:r>
              <a:rPr lang="vi-VN" sz="2000">
                <a:solidFill>
                  <a:srgbClr val="002060"/>
                </a:solidFill>
                <a:latin typeface="Times New Roman" pitchFamily="18" charset="0"/>
              </a:rPr>
              <a:t>Trước mắt em, cánh đồng lúa mênh mông trải rộng. Màu vàng dịu mát nổi bật lên trong buổi sớm bình minh. Những bông lúa vừa chín tới tỏa hương thơm thoang thoảng vào không khí. Từ đỉnh núi xa xa, </a:t>
            </a:r>
            <a:r>
              <a:rPr lang="vi-VN" sz="2400">
                <a:solidFill>
                  <a:srgbClr val="002060"/>
                </a:solidFill>
                <a:latin typeface="Times New Roman" pitchFamily="18" charset="0"/>
              </a:rPr>
              <a:t>ông</a:t>
            </a:r>
            <a:r>
              <a:rPr lang="vi-VN" sz="2000">
                <a:solidFill>
                  <a:srgbClr val="002060"/>
                </a:solidFill>
                <a:latin typeface="Times New Roman" pitchFamily="18" charset="0"/>
              </a:rPr>
              <a:t> mặt trời đỏ rực nhô lên, tỏa những tia nắng lấp lánh xuống mặt đất. Trên con đường đất thân thuộc, từng nhánh cây, ngọn cỏ khoác lên mình tấm áo sương lung linh như đính hàng ngàn viên kim cương lộng lẫy.</a:t>
            </a:r>
          </a:p>
        </p:txBody>
      </p:sp>
      <p:sp>
        <p:nvSpPr>
          <p:cNvPr id="11" name="Text Box 5"/>
          <p:cNvSpPr txBox="1">
            <a:spLocks noChangeArrowheads="1"/>
          </p:cNvSpPr>
          <p:nvPr/>
        </p:nvSpPr>
        <p:spPr bwMode="auto">
          <a:xfrm>
            <a:off x="192088" y="74613"/>
            <a:ext cx="1189831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en-US" sz="2600" b="1">
                <a:solidFill>
                  <a:srgbClr val="C00000"/>
                </a:solidFill>
                <a:latin typeface="Times New Roman" pitchFamily="18" charset="0"/>
              </a:rPr>
              <a:t>Ví dụ: Viết đoạn văn tả cảnh khoảng 5 câu có dùng từ đồng nghĩa ở bài tập 2 </a:t>
            </a:r>
          </a:p>
        </p:txBody>
      </p:sp>
      <p:pic>
        <p:nvPicPr>
          <p:cNvPr id="24584" name="Picture 4" descr="https://toplist.vn/images/800px/lap-dan-y-bai-van-ta-canh-dong-lua-chin-so-2-3118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388" y="1271588"/>
            <a:ext cx="41052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222250" y="642938"/>
            <a:ext cx="61785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en-US" sz="2600" b="1">
                <a:solidFill>
                  <a:srgbClr val="002060"/>
                </a:solidFill>
                <a:latin typeface="Times New Roman" pitchFamily="18" charset="0"/>
              </a:rPr>
              <a:t>a, Đoạn văn tả cánh đồng lúa chín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animEffect transition="in" filter="circle(in)">
                                      <p:cBhvr>
                                        <p:cTn id="17" dur="2000"/>
                                        <p:tgtEl>
                                          <p:spTgt spid="245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24580"/>
                                        </p:tgtEl>
                                        <p:attrNameLst>
                                          <p:attrName>style.visibility</p:attrName>
                                        </p:attrNameLst>
                                      </p:cBhvr>
                                      <p:to>
                                        <p:strVal val="visible"/>
                                      </p:to>
                                    </p:set>
                                    <p:anim calcmode="lin" valueType="num">
                                      <p:cBhvr>
                                        <p:cTn id="32" dur="1000" fill="hold"/>
                                        <p:tgtEl>
                                          <p:spTgt spid="24580"/>
                                        </p:tgtEl>
                                        <p:attrNameLst>
                                          <p:attrName>ppt_w</p:attrName>
                                        </p:attrNameLst>
                                      </p:cBhvr>
                                      <p:tavLst>
                                        <p:tav tm="0">
                                          <p:val>
                                            <p:fltVal val="0"/>
                                          </p:val>
                                        </p:tav>
                                        <p:tav tm="100000">
                                          <p:val>
                                            <p:strVal val="#ppt_w"/>
                                          </p:val>
                                        </p:tav>
                                      </p:tavLst>
                                    </p:anim>
                                    <p:anim calcmode="lin" valueType="num">
                                      <p:cBhvr>
                                        <p:cTn id="33" dur="1000" fill="hold"/>
                                        <p:tgtEl>
                                          <p:spTgt spid="24580"/>
                                        </p:tgtEl>
                                        <p:attrNameLst>
                                          <p:attrName>ppt_h</p:attrName>
                                        </p:attrNameLst>
                                      </p:cBhvr>
                                      <p:tavLst>
                                        <p:tav tm="0">
                                          <p:val>
                                            <p:fltVal val="0"/>
                                          </p:val>
                                        </p:tav>
                                        <p:tav tm="100000">
                                          <p:val>
                                            <p:strVal val="#ppt_h"/>
                                          </p:val>
                                        </p:tav>
                                      </p:tavLst>
                                    </p:anim>
                                    <p:anim calcmode="lin" valueType="num">
                                      <p:cBhvr>
                                        <p:cTn id="34" dur="1000" fill="hold"/>
                                        <p:tgtEl>
                                          <p:spTgt spid="24580"/>
                                        </p:tgtEl>
                                        <p:attrNameLst>
                                          <p:attrName>style.rotation</p:attrName>
                                        </p:attrNameLst>
                                      </p:cBhvr>
                                      <p:tavLst>
                                        <p:tav tm="0">
                                          <p:val>
                                            <p:fltVal val="90"/>
                                          </p:val>
                                        </p:tav>
                                        <p:tav tm="100000">
                                          <p:val>
                                            <p:fltVal val="0"/>
                                          </p:val>
                                        </p:tav>
                                      </p:tavLst>
                                    </p:anim>
                                    <p:animEffect transition="in" filter="fade">
                                      <p:cBhvr>
                                        <p:cTn id="35" dur="1000"/>
                                        <p:tgtEl>
                                          <p:spTgt spid="245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06400" y="190500"/>
            <a:ext cx="116840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400" b="1" u="sng">
                <a:solidFill>
                  <a:srgbClr val="C00000"/>
                </a:solidFill>
                <a:latin typeface="Times New Roman" pitchFamily="18" charset="0"/>
              </a:rPr>
              <a:t>Bài 3</a:t>
            </a:r>
            <a:r>
              <a:rPr lang="en-US" altLang="en-US" sz="3400" b="1">
                <a:solidFill>
                  <a:srgbClr val="C00000"/>
                </a:solidFill>
                <a:latin typeface="Times New Roman" pitchFamily="18" charset="0"/>
              </a:rPr>
              <a:t>:</a:t>
            </a:r>
            <a:r>
              <a:rPr lang="en-US" altLang="en-US" sz="3400">
                <a:solidFill>
                  <a:srgbClr val="C00000"/>
                </a:solidFill>
                <a:latin typeface="Times New Roman" pitchFamily="18" charset="0"/>
              </a:rPr>
              <a:t> </a:t>
            </a:r>
            <a:r>
              <a:rPr lang="en-US" sz="3100" b="1">
                <a:solidFill>
                  <a:srgbClr val="C00000"/>
                </a:solidFill>
                <a:latin typeface="Times New Roman" pitchFamily="18" charset="0"/>
                <a:cs typeface="Times New Roman" pitchFamily="18" charset="0"/>
              </a:rPr>
              <a:t>Viết một đoạn văn tả cảnh khoảng 5 câu, trong đó có dùng một số từ đã nêu ở bài tập 2.</a:t>
            </a:r>
          </a:p>
        </p:txBody>
      </p:sp>
      <p:graphicFrame>
        <p:nvGraphicFramePr>
          <p:cNvPr id="9" name="Table 8"/>
          <p:cNvGraphicFramePr>
            <a:graphicFrameLocks noGrp="1"/>
          </p:cNvGraphicFramePr>
          <p:nvPr/>
        </p:nvGraphicFramePr>
        <p:xfrm>
          <a:off x="3817938" y="3506788"/>
          <a:ext cx="7924800" cy="3048000"/>
        </p:xfrm>
        <a:graphic>
          <a:graphicData uri="http://schemas.openxmlformats.org/drawingml/2006/table">
            <a:tbl>
              <a:tblPr firstRow="1" bandRow="1">
                <a:tableStyleId>{5C22544A-7EE6-4342-B048-85BDC9FD1C3A}</a:tableStyleId>
              </a:tblPr>
              <a:tblGrid>
                <a:gridCol w="2279700"/>
                <a:gridCol w="5645100"/>
              </a:tblGrid>
              <a:tr h="822949">
                <a:tc>
                  <a:txBody>
                    <a:bodyPr/>
                    <a:lstStyle/>
                    <a:p>
                      <a:r>
                        <a:rPr lang="en-US" altLang="en-US" sz="2400" b="1" dirty="0" smtClean="0">
                          <a:solidFill>
                            <a:srgbClr val="002060"/>
                          </a:solidFill>
                          <a:latin typeface="Times New Roman" pitchFamily="18" charset="0"/>
                        </a:rPr>
                        <a:t>1. </a:t>
                      </a:r>
                      <a:r>
                        <a:rPr lang="en-US" altLang="en-US" sz="2400" b="1" dirty="0" err="1" smtClean="0">
                          <a:solidFill>
                            <a:srgbClr val="002060"/>
                          </a:solidFill>
                          <a:latin typeface="Times New Roman" pitchFamily="18" charset="0"/>
                        </a:rPr>
                        <a:t>Mở</a:t>
                      </a:r>
                      <a:r>
                        <a:rPr lang="en-US" altLang="en-US" sz="2400" b="1" dirty="0" smtClean="0">
                          <a:solidFill>
                            <a:srgbClr val="002060"/>
                          </a:solidFill>
                          <a:latin typeface="Times New Roman" pitchFamily="18" charset="0"/>
                        </a:rPr>
                        <a:t> </a:t>
                      </a:r>
                      <a:r>
                        <a:rPr lang="en-US" altLang="en-US" sz="2400" b="1" dirty="0" err="1" smtClean="0">
                          <a:solidFill>
                            <a:srgbClr val="002060"/>
                          </a:solidFill>
                          <a:latin typeface="Times New Roman" pitchFamily="18" charset="0"/>
                        </a:rPr>
                        <a:t>đoạn</a:t>
                      </a:r>
                      <a:endParaRPr lang="en-US" sz="2400" b="1" dirty="0">
                        <a:solidFill>
                          <a:srgbClr val="002060"/>
                        </a:solidFill>
                      </a:endParaRPr>
                    </a:p>
                  </a:txBody>
                  <a:tcPr marL="121933" marR="1219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2400" b="1" dirty="0" smtClean="0">
                          <a:solidFill>
                            <a:srgbClr val="002060"/>
                          </a:solidFill>
                          <a:latin typeface="Times New Roman" pitchFamily="18" charset="0"/>
                          <a:cs typeface="Times New Roman" pitchFamily="18" charset="0"/>
                        </a:rPr>
                        <a:t>-</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Cảnh</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em</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định</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tả</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là</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cảnh</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gì</a:t>
                      </a:r>
                      <a:r>
                        <a:rPr lang="en-US" sz="2400" b="1" baseline="0" dirty="0" smtClean="0">
                          <a:solidFill>
                            <a:srgbClr val="002060"/>
                          </a:solidFill>
                          <a:latin typeface="Times New Roman" pitchFamily="18" charset="0"/>
                          <a:cs typeface="Times New Roman" pitchFamily="18" charset="0"/>
                        </a:rPr>
                        <a:t>? Ở </a:t>
                      </a:r>
                      <a:r>
                        <a:rPr lang="en-US" sz="2400" b="1" baseline="0" dirty="0" err="1" smtClean="0">
                          <a:solidFill>
                            <a:srgbClr val="002060"/>
                          </a:solidFill>
                          <a:latin typeface="Times New Roman" pitchFamily="18" charset="0"/>
                          <a:cs typeface="Times New Roman" pitchFamily="18" charset="0"/>
                        </a:rPr>
                        <a:t>đâu</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và</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vào</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thời</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gian</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nào</a:t>
                      </a:r>
                      <a:r>
                        <a:rPr lang="en-US" sz="2400" b="1" baseline="0"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a:txBody>
                  <a:tcPr marL="121933" marR="1219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767865">
                <a:tc>
                  <a:txBody>
                    <a:bodyPr/>
                    <a:lstStyle/>
                    <a:p>
                      <a:r>
                        <a:rPr lang="en-US" sz="2400" b="1" dirty="0" smtClean="0">
                          <a:solidFill>
                            <a:srgbClr val="002060"/>
                          </a:solidFill>
                          <a:latin typeface="Times New Roman" pitchFamily="18" charset="0"/>
                          <a:cs typeface="Times New Roman" pitchFamily="18" charset="0"/>
                        </a:rPr>
                        <a:t>2. </a:t>
                      </a:r>
                      <a:r>
                        <a:rPr lang="en-US" sz="2400" b="1" dirty="0" err="1" smtClean="0">
                          <a:solidFill>
                            <a:srgbClr val="002060"/>
                          </a:solidFill>
                          <a:latin typeface="Times New Roman" pitchFamily="18" charset="0"/>
                          <a:cs typeface="Times New Roman" pitchFamily="18" charset="0"/>
                        </a:rPr>
                        <a:t>Thân</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đoạn</a:t>
                      </a:r>
                      <a:endParaRPr lang="en-US" sz="2400" b="1" dirty="0">
                        <a:solidFill>
                          <a:srgbClr val="002060"/>
                        </a:solidFill>
                        <a:latin typeface="Times New Roman" pitchFamily="18" charset="0"/>
                        <a:cs typeface="Times New Roman" pitchFamily="18" charset="0"/>
                      </a:endParaRPr>
                    </a:p>
                  </a:txBody>
                  <a:tcPr marL="121933" marR="1219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US" sz="2400" b="1" dirty="0" smtClean="0">
                          <a:solidFill>
                            <a:srgbClr val="002060"/>
                          </a:solidFill>
                          <a:latin typeface="Times New Roman" pitchFamily="18" charset="0"/>
                          <a:cs typeface="Times New Roman" pitchFamily="18" charset="0"/>
                        </a:rPr>
                        <a:t>-</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Khung</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cảnh</a:t>
                      </a:r>
                      <a:r>
                        <a:rPr lang="en-US" sz="2400" b="1" baseline="0" dirty="0" smtClean="0">
                          <a:solidFill>
                            <a:srgbClr val="002060"/>
                          </a:solidFill>
                          <a:latin typeface="Times New Roman" pitchFamily="18" charset="0"/>
                          <a:cs typeface="Times New Roman" pitchFamily="18" charset="0"/>
                        </a:rPr>
                        <a:t> ở </a:t>
                      </a:r>
                      <a:r>
                        <a:rPr lang="en-US" sz="2400" b="1" baseline="0" dirty="0" err="1" smtClean="0">
                          <a:solidFill>
                            <a:srgbClr val="002060"/>
                          </a:solidFill>
                          <a:latin typeface="Times New Roman" pitchFamily="18" charset="0"/>
                          <a:cs typeface="Times New Roman" pitchFamily="18" charset="0"/>
                        </a:rPr>
                        <a:t>đó</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như</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thế</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nào</a:t>
                      </a:r>
                      <a:r>
                        <a:rPr lang="en-US" sz="2400" b="1" baseline="0"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a:p>
                      <a:pPr marL="0" indent="0">
                        <a:buFontTx/>
                        <a:buNone/>
                      </a:pP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Không</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gian</a:t>
                      </a:r>
                      <a:r>
                        <a:rPr lang="en-US" sz="2400" b="1" baseline="0" dirty="0" smtClean="0">
                          <a:solidFill>
                            <a:srgbClr val="002060"/>
                          </a:solidFill>
                          <a:latin typeface="Times New Roman" pitchFamily="18" charset="0"/>
                          <a:cs typeface="Times New Roman" pitchFamily="18" charset="0"/>
                        </a:rPr>
                        <a:t> ở </a:t>
                      </a:r>
                      <a:r>
                        <a:rPr lang="en-US" sz="2400" b="1" baseline="0" dirty="0" err="1" smtClean="0">
                          <a:solidFill>
                            <a:srgbClr val="002060"/>
                          </a:solidFill>
                          <a:latin typeface="Times New Roman" pitchFamily="18" charset="0"/>
                          <a:cs typeface="Times New Roman" pitchFamily="18" charset="0"/>
                        </a:rPr>
                        <a:t>đó</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ra</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sao</a:t>
                      </a:r>
                      <a:r>
                        <a:rPr lang="en-US" sz="2400" b="1" baseline="0" dirty="0" smtClean="0">
                          <a:solidFill>
                            <a:srgbClr val="002060"/>
                          </a:solidFill>
                          <a:latin typeface="Times New Roman" pitchFamily="18" charset="0"/>
                          <a:cs typeface="Times New Roman" pitchFamily="18" charset="0"/>
                        </a:rPr>
                        <a:t>?</a:t>
                      </a:r>
                    </a:p>
                    <a:p>
                      <a:pPr marL="0" indent="0">
                        <a:buFontTx/>
                        <a:buNone/>
                      </a:pP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Hoạt</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động</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của</a:t>
                      </a:r>
                      <a:r>
                        <a:rPr lang="en-US" sz="2400" b="1" baseline="0" dirty="0" smtClean="0">
                          <a:solidFill>
                            <a:srgbClr val="002060"/>
                          </a:solidFill>
                          <a:latin typeface="Times New Roman" pitchFamily="18" charset="0"/>
                          <a:cs typeface="Times New Roman" pitchFamily="18" charset="0"/>
                        </a:rPr>
                        <a:t> con </a:t>
                      </a:r>
                      <a:r>
                        <a:rPr lang="en-US" sz="2400" b="1" baseline="0" dirty="0" err="1" smtClean="0">
                          <a:solidFill>
                            <a:srgbClr val="002060"/>
                          </a:solidFill>
                          <a:latin typeface="Times New Roman" pitchFamily="18" charset="0"/>
                          <a:cs typeface="Times New Roman" pitchFamily="18" charset="0"/>
                        </a:rPr>
                        <a:t>người</a:t>
                      </a:r>
                      <a:r>
                        <a:rPr lang="en-US" sz="2400" b="1" baseline="0" dirty="0" smtClean="0">
                          <a:solidFill>
                            <a:srgbClr val="002060"/>
                          </a:solidFill>
                          <a:latin typeface="Times New Roman" pitchFamily="18" charset="0"/>
                          <a:cs typeface="Times New Roman" pitchFamily="18" charset="0"/>
                        </a:rPr>
                        <a:t> (con </a:t>
                      </a:r>
                      <a:r>
                        <a:rPr lang="en-US" sz="2400" b="1" baseline="0" dirty="0" err="1" smtClean="0">
                          <a:solidFill>
                            <a:srgbClr val="002060"/>
                          </a:solidFill>
                          <a:latin typeface="Times New Roman" pitchFamily="18" charset="0"/>
                          <a:cs typeface="Times New Roman" pitchFamily="18" charset="0"/>
                        </a:rPr>
                        <a:t>vật</a:t>
                      </a:r>
                      <a:r>
                        <a:rPr lang="en-US" sz="2400" b="1" baseline="0" dirty="0" smtClean="0">
                          <a:solidFill>
                            <a:srgbClr val="002060"/>
                          </a:solidFill>
                          <a:latin typeface="Times New Roman" pitchFamily="18" charset="0"/>
                          <a:cs typeface="Times New Roman" pitchFamily="18" charset="0"/>
                        </a:rPr>
                        <a:t> ) ở </a:t>
                      </a:r>
                      <a:r>
                        <a:rPr lang="en-US" sz="2400" b="1" baseline="0" dirty="0" err="1" smtClean="0">
                          <a:solidFill>
                            <a:srgbClr val="002060"/>
                          </a:solidFill>
                          <a:latin typeface="Times New Roman" pitchFamily="18" charset="0"/>
                          <a:cs typeface="Times New Roman" pitchFamily="18" charset="0"/>
                        </a:rPr>
                        <a:t>đó</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thế</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nào</a:t>
                      </a:r>
                      <a:r>
                        <a:rPr lang="en-US" sz="2400" b="1" baseline="0"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a:txBody>
                  <a:tcPr marL="121933" marR="1219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r>
              <a:tr h="457186">
                <a:tc>
                  <a:txBody>
                    <a:bodyPr/>
                    <a:lstStyle/>
                    <a:p>
                      <a:r>
                        <a:rPr lang="en-US" sz="2400" b="1" dirty="0" smtClean="0">
                          <a:solidFill>
                            <a:srgbClr val="002060"/>
                          </a:solidFill>
                          <a:latin typeface="Times New Roman" pitchFamily="18" charset="0"/>
                          <a:cs typeface="Times New Roman" pitchFamily="18" charset="0"/>
                        </a:rPr>
                        <a:t>3. </a:t>
                      </a:r>
                      <a:r>
                        <a:rPr lang="en-US" sz="2400" b="1" dirty="0" err="1" smtClean="0">
                          <a:solidFill>
                            <a:srgbClr val="002060"/>
                          </a:solidFill>
                          <a:latin typeface="Times New Roman" pitchFamily="18" charset="0"/>
                          <a:cs typeface="Times New Roman" pitchFamily="18" charset="0"/>
                        </a:rPr>
                        <a:t>Kết</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đoạn</a:t>
                      </a:r>
                      <a:endParaRPr lang="en-US" sz="2400" b="1" dirty="0">
                        <a:solidFill>
                          <a:srgbClr val="002060"/>
                        </a:solidFill>
                        <a:latin typeface="Times New Roman" pitchFamily="18" charset="0"/>
                        <a:cs typeface="Times New Roman" pitchFamily="18" charset="0"/>
                      </a:endParaRPr>
                    </a:p>
                  </a:txBody>
                  <a:tcPr marL="121933" marR="1219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indent="0">
                        <a:buFontTx/>
                        <a:buNone/>
                      </a:pP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Cảm</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nhận</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của</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em</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về</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cảnh</a:t>
                      </a:r>
                      <a:r>
                        <a:rPr lang="en-US" sz="2400" b="1" baseline="0" dirty="0" smtClean="0">
                          <a:solidFill>
                            <a:srgbClr val="002060"/>
                          </a:solidFill>
                          <a:latin typeface="Times New Roman" pitchFamily="18" charset="0"/>
                          <a:cs typeface="Times New Roman" pitchFamily="18" charset="0"/>
                        </a:rPr>
                        <a:t> </a:t>
                      </a:r>
                      <a:r>
                        <a:rPr lang="en-US" sz="2400" b="1" baseline="0" dirty="0" err="1" smtClean="0">
                          <a:solidFill>
                            <a:srgbClr val="002060"/>
                          </a:solidFill>
                          <a:latin typeface="Times New Roman" pitchFamily="18" charset="0"/>
                          <a:cs typeface="Times New Roman" pitchFamily="18" charset="0"/>
                        </a:rPr>
                        <a:t>đó</a:t>
                      </a:r>
                      <a:r>
                        <a:rPr lang="en-US" sz="2400" b="1" baseline="0" dirty="0" smtClean="0">
                          <a:solidFill>
                            <a:srgbClr val="002060"/>
                          </a:solidFill>
                          <a:latin typeface="Times New Roman" pitchFamily="18" charset="0"/>
                          <a:cs typeface="Times New Roman" pitchFamily="18" charset="0"/>
                        </a:rPr>
                        <a:t>?</a:t>
                      </a:r>
                    </a:p>
                  </a:txBody>
                  <a:tcPr marL="121933" marR="121933"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pic>
        <p:nvPicPr>
          <p:cNvPr id="2" name="5 Minutes timer (Đồng hồ đếm ngược 5 phút).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01663" y="5603875"/>
            <a:ext cx="24463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Administrator\Application Data\Zamaan's Software\psc\screenshot.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200" y="3714750"/>
            <a:ext cx="254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a:srcRect/>
          <a:stretch>
            <a:fillRect/>
          </a:stretch>
        </p:blipFill>
        <p:spPr bwMode="auto">
          <a:xfrm>
            <a:off x="430213" y="1582738"/>
            <a:ext cx="3633787"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00" name="Picture 24"/>
          <p:cNvPicPr>
            <a:picLocks noChangeAspect="1" noChangeArrowheads="1"/>
          </p:cNvPicPr>
          <p:nvPr/>
        </p:nvPicPr>
        <p:blipFill>
          <a:blip r:embed="rId7"/>
          <a:srcRect/>
          <a:stretch>
            <a:fillRect/>
          </a:stretch>
        </p:blipFill>
        <p:spPr bwMode="auto">
          <a:xfrm>
            <a:off x="8128000" y="1582738"/>
            <a:ext cx="3614738"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01" name="Picture 25"/>
          <p:cNvPicPr>
            <a:picLocks noChangeAspect="1" noChangeArrowheads="1"/>
          </p:cNvPicPr>
          <p:nvPr/>
        </p:nvPicPr>
        <p:blipFill>
          <a:blip r:embed="rId8"/>
          <a:srcRect/>
          <a:stretch>
            <a:fillRect/>
          </a:stretch>
        </p:blipFill>
        <p:spPr bwMode="auto">
          <a:xfrm>
            <a:off x="4494213" y="1584325"/>
            <a:ext cx="3227387" cy="155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38823"/>
          </a:schemeClr>
        </a:solidFill>
        <a:effectLst/>
      </p:bgPr>
    </p:bg>
    <p:spTree>
      <p:nvGrpSpPr>
        <p:cNvPr id="1" name=""/>
        <p:cNvGrpSpPr/>
        <p:nvPr/>
      </p:nvGrpSpPr>
      <p:grpSpPr>
        <a:xfrm>
          <a:off x="0" y="0"/>
          <a:ext cx="0" cy="0"/>
          <a:chOff x="0" y="0"/>
          <a:chExt cx="0" cy="0"/>
        </a:xfrm>
      </p:grpSpPr>
      <p:pic>
        <p:nvPicPr>
          <p:cNvPr id="17410" name="Picture 6" descr="Kết quả hình ảnh cho superman chi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725">
            <a:off x="4897438" y="4462463"/>
            <a:ext cx="59594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4254500"/>
            <a:ext cx="21367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Kết quả hình ảnh cho iron man chi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188" y="4310063"/>
            <a:ext cx="28019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225744" y="356680"/>
            <a:ext cx="8273911"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dirty="0">
                <a:ln w="11430"/>
                <a:solidFill>
                  <a:schemeClr val="accent2"/>
                </a:solidFill>
                <a:latin typeface="Times New Roman" panose="02020603050405020304" pitchFamily="18" charset="0"/>
                <a:cs typeface="Times New Roman" panose="02020603050405020304" pitchFamily="18" charset="0"/>
              </a:rPr>
              <a:t>VẬN DỤNG VÀ TRẢI NGHIỆM</a:t>
            </a:r>
          </a:p>
        </p:txBody>
      </p:sp>
      <p:sp>
        <p:nvSpPr>
          <p:cNvPr id="15" name="Horizontal Scroll 14"/>
          <p:cNvSpPr/>
          <p:nvPr/>
        </p:nvSpPr>
        <p:spPr>
          <a:xfrm>
            <a:off x="685800" y="1104900"/>
            <a:ext cx="10896600" cy="2857500"/>
          </a:xfrm>
          <a:prstGeom prst="horizontalScroll">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002060"/>
                </a:solidFill>
                <a:latin typeface="Times New Roman" panose="02020603050405020304" pitchFamily="18" charset="0"/>
                <a:cs typeface="Times New Roman" panose="02020603050405020304" pitchFamily="18" charset="0"/>
              </a:rPr>
              <a:t>HƯỚNG DẪN</a:t>
            </a:r>
          </a:p>
          <a:p>
            <a:pPr algn="ctr" eaLnBrk="1" fontAlgn="auto" hangingPunct="1">
              <a:spcBef>
                <a:spcPts val="0"/>
              </a:spcBef>
              <a:spcAft>
                <a:spcPts val="0"/>
              </a:spcAft>
              <a:defRPr/>
            </a:pPr>
            <a:r>
              <a:rPr lang="en-US" sz="3600" dirty="0" err="1">
                <a:solidFill>
                  <a:srgbClr val="C00000"/>
                </a:solidFill>
                <a:latin typeface="Times New Roman" panose="02020603050405020304" pitchFamily="18" charset="0"/>
                <a:cs typeface="Times New Roman" panose="02020603050405020304" pitchFamily="18" charset="0"/>
              </a:rPr>
              <a:t>Hãy</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viết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thật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nhanh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đáp</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án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vào</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khung</a:t>
            </a:r>
            <a:r>
              <a:rPr lang="en-US" sz="3600" dirty="0">
                <a:solidFill>
                  <a:srgbClr val="C00000"/>
                </a:solidFill>
                <a:latin typeface="Times New Roman" panose="02020603050405020304" pitchFamily="18" charset="0"/>
                <a:cs typeface="Times New Roman" panose="02020603050405020304" pitchFamily="18" charset="0"/>
              </a:rPr>
              <a:t> chat</a:t>
            </a:r>
          </a:p>
        </p:txBody>
      </p:sp>
      <p:pic>
        <p:nvPicPr>
          <p:cNvPr id="17415" name="Super Mario Kart [Original Soundtrack] - 01 - Main Theme.mp3">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8100" y="68627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Kết quả hình ảnh cho superman chi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25">
            <a:off x="2424113" y="5607050"/>
            <a:ext cx="2816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5456238"/>
            <a:ext cx="106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orizontal Scroll 10"/>
          <p:cNvSpPr/>
          <p:nvPr/>
        </p:nvSpPr>
        <p:spPr>
          <a:xfrm>
            <a:off x="152400" y="111125"/>
            <a:ext cx="12039600" cy="3276600"/>
          </a:xfrm>
          <a:prstGeom prst="horizontalScroll">
            <a:avLst/>
          </a:prstGeom>
          <a:solidFill>
            <a:srgbClr val="EEFCFA"/>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err="1">
                <a:solidFill>
                  <a:srgbClr val="002060"/>
                </a:solidFill>
                <a:latin typeface="Times New Roman" panose="02020603050405020304" pitchFamily="18" charset="0"/>
                <a:cs typeface="Times New Roman" panose="02020603050405020304" pitchFamily="18" charset="0"/>
              </a:rPr>
              <a:t>Từ</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nghĩa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những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từ</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nghĩa</a:t>
            </a:r>
            <a:r>
              <a:rPr lang="en-US" sz="3600" b="1" dirty="0">
                <a:solidFill>
                  <a:srgbClr val="002060"/>
                </a:solidFill>
                <a:latin typeface="Times New Roman" panose="02020603050405020304" pitchFamily="18" charset="0"/>
                <a:cs typeface="Times New Roman" panose="02020603050405020304" pitchFamily="18" charset="0"/>
              </a:rPr>
              <a:t>…..</a:t>
            </a:r>
            <a:r>
              <a:rPr lang="en-US" sz="3600" b="1" dirty="0" err="1">
                <a:solidFill>
                  <a:srgbClr val="002060"/>
                </a:solidFill>
                <a:latin typeface="Times New Roman" panose="02020603050405020304" pitchFamily="18" charset="0"/>
                <a:cs typeface="Times New Roman" panose="02020603050405020304" pitchFamily="18" charset="0"/>
              </a:rPr>
              <a:t>hoặc</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12" name="Horizontal Scroll 11"/>
          <p:cNvSpPr/>
          <p:nvPr/>
        </p:nvSpPr>
        <p:spPr>
          <a:xfrm>
            <a:off x="914400" y="3235325"/>
            <a:ext cx="10820400" cy="2209800"/>
          </a:xfrm>
          <a:prstGeom prst="horizont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err="1">
                <a:solidFill>
                  <a:srgbClr val="C00000"/>
                </a:solidFill>
                <a:latin typeface="Times New Roman" panose="02020603050405020304" pitchFamily="18" charset="0"/>
                <a:cs typeface="Times New Roman" panose="02020603050405020304" pitchFamily="18" charset="0"/>
              </a:rPr>
              <a:t>Từ</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đồng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nghĩa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những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từ</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nghĩa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u="sng" dirty="0" err="1">
                <a:solidFill>
                  <a:srgbClr val="C00000"/>
                </a:solidFill>
                <a:latin typeface="Times New Roman" panose="02020603050405020304" pitchFamily="18" charset="0"/>
                <a:cs typeface="Times New Roman" panose="02020603050405020304" pitchFamily="18" charset="0"/>
              </a:rPr>
              <a:t>giống</a:t>
            </a:r>
            <a:r>
              <a:rPr lang="en-US" sz="3600" b="1" u="sng" dirty="0">
                <a:solidFill>
                  <a:srgbClr val="C00000"/>
                </a:solidFill>
                <a:latin typeface="Times New Roman" panose="02020603050405020304" pitchFamily="18" charset="0"/>
                <a:cs typeface="Times New Roman" panose="02020603050405020304" pitchFamily="18" charset="0"/>
              </a:rPr>
              <a:t> </a:t>
            </a:r>
            <a:r>
              <a:rPr lang="en-US" sz="3600" b="1" u="sng" dirty="0" err="1">
                <a:solidFill>
                  <a:srgbClr val="C00000"/>
                </a:solidFill>
                <a:latin typeface="Times New Roman" panose="02020603050405020304" pitchFamily="18" charset="0"/>
                <a:cs typeface="Times New Roman" panose="02020603050405020304" pitchFamily="18" charset="0"/>
              </a:rPr>
              <a:t>nhau</a:t>
            </a:r>
            <a:r>
              <a:rPr lang="en-US" sz="3600" b="1" u="sng"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hoặc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u="sng" dirty="0" err="1">
                <a:solidFill>
                  <a:srgbClr val="C00000"/>
                </a:solidFill>
                <a:latin typeface="Times New Roman" panose="02020603050405020304" pitchFamily="18" charset="0"/>
                <a:cs typeface="Times New Roman" panose="02020603050405020304" pitchFamily="18" charset="0"/>
              </a:rPr>
              <a:t>gần</a:t>
            </a:r>
            <a:r>
              <a:rPr lang="en-US" sz="3600" b="1" u="sng" dirty="0">
                <a:solidFill>
                  <a:srgbClr val="C00000"/>
                </a:solidFill>
                <a:latin typeface="Times New Roman" panose="02020603050405020304" pitchFamily="18" charset="0"/>
                <a:cs typeface="Times New Roman" panose="02020603050405020304" pitchFamily="18" charset="0"/>
              </a:rPr>
              <a:t> </a:t>
            </a:r>
            <a:r>
              <a:rPr lang="en-US" sz="3600" b="1" u="sng" dirty="0" err="1">
                <a:solidFill>
                  <a:srgbClr val="C00000"/>
                </a:solidFill>
                <a:latin typeface="Times New Roman" panose="02020603050405020304" pitchFamily="18" charset="0"/>
                <a:cs typeface="Times New Roman" panose="02020603050405020304" pitchFamily="18" charset="0"/>
              </a:rPr>
              <a:t>giống</a:t>
            </a:r>
            <a:r>
              <a:rPr lang="en-US" sz="3600" b="1" u="sng" dirty="0">
                <a:solidFill>
                  <a:srgbClr val="C00000"/>
                </a:solidFill>
                <a:latin typeface="Times New Roman" panose="02020603050405020304" pitchFamily="18" charset="0"/>
                <a:cs typeface="Times New Roman" panose="02020603050405020304" pitchFamily="18" charset="0"/>
              </a:rPr>
              <a:t> </a:t>
            </a:r>
            <a:r>
              <a:rPr lang="en-US" sz="3600" b="1" u="sng" dirty="0" err="1">
                <a:solidFill>
                  <a:srgbClr val="C00000"/>
                </a:solidFill>
                <a:latin typeface="Times New Roman" panose="02020603050405020304" pitchFamily="18" charset="0"/>
                <a:cs typeface="Times New Roman" panose="02020603050405020304" pitchFamily="18" charset="0"/>
              </a:rPr>
              <a:t>nhau</a:t>
            </a:r>
            <a:endParaRPr lang="en-US" sz="3600" b="1" u="sng" dirty="0">
              <a:solidFill>
                <a:srgbClr val="C00000"/>
              </a:solidFill>
              <a:latin typeface="Times New Roman" panose="02020603050405020304" pitchFamily="18" charset="0"/>
              <a:cs typeface="Times New Roman" panose="02020603050405020304" pitchFamily="18" charset="0"/>
            </a:endParaRPr>
          </a:p>
        </p:txBody>
      </p:sp>
      <p:pic>
        <p:nvPicPr>
          <p:cNvPr id="18439" name="Picture 4" descr="Kết quả hình ảnh cho iron man chib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275" y="4911725"/>
            <a:ext cx="14493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Kết quả hình ảnh cho superman chi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25">
            <a:off x="2424113" y="5607050"/>
            <a:ext cx="2816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5456238"/>
            <a:ext cx="106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orizontal Scroll 10"/>
          <p:cNvSpPr/>
          <p:nvPr/>
        </p:nvSpPr>
        <p:spPr>
          <a:xfrm>
            <a:off x="381000" y="30163"/>
            <a:ext cx="11430000" cy="3276600"/>
          </a:xfrm>
          <a:prstGeom prst="horizontalScroll">
            <a:avLst/>
          </a:prstGeom>
          <a:solidFill>
            <a:srgbClr val="EEFCFA"/>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err="1">
                <a:solidFill>
                  <a:srgbClr val="002060"/>
                </a:solidFill>
                <a:latin typeface="Times New Roman" panose="02020603050405020304" pitchFamily="18" charset="0"/>
                <a:cs typeface="Times New Roman" panose="02020603050405020304" pitchFamily="18" charset="0"/>
              </a:rPr>
              <a:t>Tìm</a:t>
            </a:r>
            <a:r>
              <a:rPr lang="en-US" sz="4400" b="1" dirty="0">
                <a:solidFill>
                  <a:srgbClr val="002060"/>
                </a:solidFill>
                <a:latin typeface="Times New Roman" panose="02020603050405020304" pitchFamily="18" charset="0"/>
                <a:cs typeface="Times New Roman" panose="02020603050405020304" pitchFamily="18" charset="0"/>
              </a:rPr>
              <a:t> 3 </a:t>
            </a:r>
            <a:r>
              <a:rPr lang="en-US" sz="4400" b="1" dirty="0" err="1">
                <a:solidFill>
                  <a:srgbClr val="002060"/>
                </a:solidFill>
                <a:latin typeface="Times New Roman" panose="02020603050405020304" pitchFamily="18" charset="0"/>
                <a:cs typeface="Times New Roman" panose="02020603050405020304" pitchFamily="18" charset="0"/>
              </a:rPr>
              <a:t>từ</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đồng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nghĩa</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với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từ</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mẹ</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12" name="Horizontal Scroll 11"/>
          <p:cNvSpPr/>
          <p:nvPr/>
        </p:nvSpPr>
        <p:spPr>
          <a:xfrm>
            <a:off x="2933700" y="3232150"/>
            <a:ext cx="6324600" cy="1679575"/>
          </a:xfrm>
          <a:prstGeom prst="horizont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err="1">
                <a:solidFill>
                  <a:srgbClr val="C00000"/>
                </a:solidFill>
                <a:latin typeface="Times New Roman" panose="02020603050405020304" pitchFamily="18" charset="0"/>
                <a:cs typeface="Times New Roman" panose="02020603050405020304" pitchFamily="18" charset="0"/>
              </a:rPr>
              <a:t>má</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bầm</a:t>
            </a:r>
            <a:r>
              <a:rPr lang="en-US" sz="4400" b="1" dirty="0">
                <a:solidFill>
                  <a:srgbClr val="C00000"/>
                </a:solidFill>
                <a:latin typeface="Times New Roman" panose="02020603050405020304" pitchFamily="18" charset="0"/>
                <a:cs typeface="Times New Roman" panose="02020603050405020304" pitchFamily="18" charset="0"/>
              </a:rPr>
              <a:t>….</a:t>
            </a:r>
          </a:p>
        </p:txBody>
      </p:sp>
      <p:pic>
        <p:nvPicPr>
          <p:cNvPr id="19463" name="Picture 4" descr="Kết quả hình ảnh cho iron man chib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275" y="4911725"/>
            <a:ext cx="14493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Kết quả hình ảnh cho superman chi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25">
            <a:off x="2424113" y="5607050"/>
            <a:ext cx="2816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5456238"/>
            <a:ext cx="106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orizontal Scroll 10"/>
          <p:cNvSpPr/>
          <p:nvPr/>
        </p:nvSpPr>
        <p:spPr>
          <a:xfrm>
            <a:off x="304800" y="111125"/>
            <a:ext cx="11201400" cy="3276600"/>
          </a:xfrm>
          <a:prstGeom prst="horizontalScroll">
            <a:avLst/>
          </a:prstGeom>
          <a:solidFill>
            <a:srgbClr val="EEFCFA"/>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err="1">
                <a:solidFill>
                  <a:schemeClr val="tx1"/>
                </a:solidFill>
                <a:latin typeface="Times New Roman" panose="02020603050405020304" pitchFamily="18" charset="0"/>
                <a:cs typeface="Times New Roman" panose="02020603050405020304" pitchFamily="18" charset="0"/>
              </a:rPr>
              <a:t>Hoàn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thành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cặp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từ</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đồng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nghĩa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sau</a:t>
            </a:r>
            <a:r>
              <a:rPr lang="en-US" sz="3600" b="1" dirty="0">
                <a:solidFill>
                  <a:schemeClr val="tx1"/>
                </a:solidFill>
                <a:latin typeface="Times New Roman" panose="02020603050405020304" pitchFamily="18" charset="0"/>
                <a:cs typeface="Times New Roman" panose="02020603050405020304" pitchFamily="18" charset="0"/>
              </a:rPr>
              <a:t>:</a:t>
            </a:r>
          </a:p>
          <a:p>
            <a:pPr algn="ctr" eaLnBrk="1" fontAlgn="auto" hangingPunct="1">
              <a:spcBef>
                <a:spcPts val="0"/>
              </a:spcBef>
              <a:spcAft>
                <a:spcPts val="0"/>
              </a:spcAft>
              <a:defRPr/>
            </a:pPr>
            <a:r>
              <a:rPr lang="en-US" sz="3600" b="1" dirty="0" err="1">
                <a:solidFill>
                  <a:srgbClr val="C00000"/>
                </a:solidFill>
                <a:latin typeface="Times New Roman" panose="02020603050405020304" pitchFamily="18" charset="0"/>
                <a:cs typeface="Times New Roman" panose="02020603050405020304" pitchFamily="18" charset="0"/>
              </a:rPr>
              <a:t>Xe</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lửa</a:t>
            </a:r>
            <a:r>
              <a:rPr lang="en-US" sz="3600" b="1" dirty="0">
                <a:solidFill>
                  <a:srgbClr val="C00000"/>
                </a:solidFill>
                <a:latin typeface="Times New Roman" panose="02020603050405020304" pitchFamily="18" charset="0"/>
                <a:cs typeface="Times New Roman" panose="02020603050405020304" pitchFamily="18" charset="0"/>
              </a:rPr>
              <a:t> -…….; con </a:t>
            </a:r>
            <a:r>
              <a:rPr lang="en-US" sz="3600" b="1" dirty="0" err="1">
                <a:solidFill>
                  <a:srgbClr val="C00000"/>
                </a:solidFill>
                <a:latin typeface="Times New Roman" panose="02020603050405020304" pitchFamily="18" charset="0"/>
                <a:cs typeface="Times New Roman" panose="02020603050405020304" pitchFamily="18" charset="0"/>
              </a:rPr>
              <a:t>lợn</a:t>
            </a:r>
            <a:r>
              <a:rPr lang="en-US" sz="3600" b="1" dirty="0">
                <a:solidFill>
                  <a:srgbClr val="C00000"/>
                </a:solidFill>
                <a:latin typeface="Times New Roman" panose="02020603050405020304" pitchFamily="18" charset="0"/>
                <a:cs typeface="Times New Roman" panose="02020603050405020304" pitchFamily="18" charset="0"/>
              </a:rPr>
              <a:t> -……..</a:t>
            </a:r>
          </a:p>
        </p:txBody>
      </p:sp>
      <p:sp>
        <p:nvSpPr>
          <p:cNvPr id="12" name="Horizontal Scroll 11"/>
          <p:cNvSpPr/>
          <p:nvPr/>
        </p:nvSpPr>
        <p:spPr>
          <a:xfrm>
            <a:off x="3321050" y="2971800"/>
            <a:ext cx="5549900" cy="1793875"/>
          </a:xfrm>
          <a:prstGeom prst="horizont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err="1">
                <a:solidFill>
                  <a:srgbClr val="C00000"/>
                </a:solidFill>
                <a:latin typeface="Times New Roman" panose="02020603050405020304" pitchFamily="18" charset="0"/>
                <a:cs typeface="Times New Roman" panose="02020603050405020304" pitchFamily="18" charset="0"/>
              </a:rPr>
              <a:t>Xe</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lửa</a:t>
            </a:r>
            <a:r>
              <a:rPr lang="en-US" sz="3200" b="1" dirty="0">
                <a:solidFill>
                  <a:srgbClr val="C00000"/>
                </a:solidFill>
                <a:latin typeface="Times New Roman" panose="02020603050405020304" pitchFamily="18" charset="0"/>
                <a:cs typeface="Times New Roman" panose="02020603050405020304" pitchFamily="18" charset="0"/>
              </a:rPr>
              <a:t> - </a:t>
            </a:r>
            <a:r>
              <a:rPr lang="en-US" sz="3200" b="1" dirty="0" err="1">
                <a:solidFill>
                  <a:srgbClr val="C00000"/>
                </a:solidFill>
                <a:latin typeface="Times New Roman" panose="02020603050405020304" pitchFamily="18" charset="0"/>
                <a:cs typeface="Times New Roman" panose="02020603050405020304" pitchFamily="18" charset="0"/>
              </a:rPr>
              <a:t>tàu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hỏa</a:t>
            </a:r>
            <a:r>
              <a:rPr lang="en-US" sz="3200" b="1" dirty="0">
                <a:solidFill>
                  <a:srgbClr val="C00000"/>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3200" b="1" dirty="0">
                <a:solidFill>
                  <a:srgbClr val="C00000"/>
                </a:solidFill>
                <a:latin typeface="Times New Roman" panose="02020603050405020304" pitchFamily="18" charset="0"/>
                <a:cs typeface="Times New Roman" panose="02020603050405020304" pitchFamily="18" charset="0"/>
              </a:rPr>
              <a:t>con </a:t>
            </a:r>
            <a:r>
              <a:rPr lang="en-US" sz="3200" b="1" dirty="0" err="1">
                <a:solidFill>
                  <a:srgbClr val="C00000"/>
                </a:solidFill>
                <a:latin typeface="Times New Roman" panose="02020603050405020304" pitchFamily="18" charset="0"/>
                <a:cs typeface="Times New Roman" panose="02020603050405020304" pitchFamily="18" charset="0"/>
              </a:rPr>
              <a:t>lợn</a:t>
            </a:r>
            <a:r>
              <a:rPr lang="en-US" sz="3200" b="1" dirty="0">
                <a:solidFill>
                  <a:srgbClr val="C00000"/>
                </a:solidFill>
                <a:latin typeface="Times New Roman" panose="02020603050405020304" pitchFamily="18" charset="0"/>
                <a:cs typeface="Times New Roman" panose="02020603050405020304" pitchFamily="18" charset="0"/>
              </a:rPr>
              <a:t> - con </a:t>
            </a:r>
            <a:r>
              <a:rPr lang="en-US" sz="3200" b="1" dirty="0" err="1">
                <a:solidFill>
                  <a:srgbClr val="C00000"/>
                </a:solidFill>
                <a:latin typeface="Times New Roman" panose="02020603050405020304" pitchFamily="18" charset="0"/>
                <a:cs typeface="Times New Roman" panose="02020603050405020304" pitchFamily="18" charset="0"/>
              </a:rPr>
              <a:t>heo</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0487" name="Picture 4" descr="Kết quả hình ảnh cho iron man chib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275" y="4911725"/>
            <a:ext cx="14493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2667000" y="2667000"/>
            <a:ext cx="7113588" cy="1171575"/>
          </a:xfrm>
        </p:spPr>
        <p:txBody>
          <a:bodyPr>
            <a:noAutofit/>
          </a:bodyPr>
          <a:lstStyle/>
          <a:p>
            <a:pPr>
              <a:defRPr/>
            </a:pPr>
            <a:r>
              <a:rPr lang="en-US" sz="8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6" descr="Kết quả hình ảnh cho superman chi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25">
            <a:off x="2424113" y="5607050"/>
            <a:ext cx="2816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5456238"/>
            <a:ext cx="106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orizontal Scroll 10"/>
          <p:cNvSpPr/>
          <p:nvPr/>
        </p:nvSpPr>
        <p:spPr>
          <a:xfrm>
            <a:off x="457200" y="111125"/>
            <a:ext cx="11277600" cy="3276600"/>
          </a:xfrm>
          <a:prstGeom prst="horizontalScroll">
            <a:avLst/>
          </a:prstGeom>
          <a:solidFill>
            <a:srgbClr val="EEFCFA"/>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800" b="1" dirty="0" err="1">
                <a:solidFill>
                  <a:srgbClr val="0000FF"/>
                </a:solidFill>
                <a:latin typeface="Times New Roman" panose="02020603050405020304" pitchFamily="18" charset="0"/>
                <a:cs typeface="Times New Roman" panose="02020603050405020304" pitchFamily="18" charset="0"/>
              </a:rPr>
              <a:t>Tìm</a:t>
            </a:r>
            <a:r>
              <a:rPr lang="en-US" sz="4800" b="1" dirty="0">
                <a:solidFill>
                  <a:srgbClr val="0000FF"/>
                </a:solidFill>
                <a:latin typeface="Times New Roman" panose="02020603050405020304" pitchFamily="18" charset="0"/>
                <a:cs typeface="Times New Roman" panose="02020603050405020304" pitchFamily="18" charset="0"/>
              </a:rPr>
              <a:t> 3 </a:t>
            </a:r>
            <a:r>
              <a:rPr lang="en-US" sz="4800" b="1" dirty="0" err="1">
                <a:solidFill>
                  <a:srgbClr val="0000FF"/>
                </a:solidFill>
                <a:latin typeface="Times New Roman" panose="02020603050405020304" pitchFamily="18" charset="0"/>
                <a:cs typeface="Times New Roman" panose="02020603050405020304" pitchFamily="18" charset="0"/>
              </a:rPr>
              <a:t>từ</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đồng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nghĩa</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với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err="1">
                <a:solidFill>
                  <a:srgbClr val="0000FF"/>
                </a:solidFill>
                <a:latin typeface="Times New Roman" panose="02020603050405020304" pitchFamily="18" charset="0"/>
                <a:cs typeface="Times New Roman" panose="02020603050405020304" pitchFamily="18" charset="0"/>
              </a:rPr>
              <a:t>từ</a:t>
            </a:r>
            <a:r>
              <a:rPr lang="en-US" sz="4800" b="1">
                <a:solidFill>
                  <a:srgbClr val="0000FF"/>
                </a:solidFill>
                <a:latin typeface="Times New Roman" panose="02020603050405020304" pitchFamily="18" charset="0"/>
                <a:cs typeface="Times New Roman" panose="02020603050405020304" pitchFamily="18" charset="0"/>
              </a:rPr>
              <a:t> “</a:t>
            </a:r>
            <a:r>
              <a:rPr lang="en-US" sz="4800" b="1">
                <a:solidFill>
                  <a:srgbClr val="C00000"/>
                </a:solidFill>
                <a:latin typeface="Times New Roman" panose="02020603050405020304" pitchFamily="18" charset="0"/>
                <a:cs typeface="Times New Roman" panose="02020603050405020304" pitchFamily="18" charset="0"/>
              </a:rPr>
              <a:t>bố</a:t>
            </a:r>
            <a:r>
              <a:rPr lang="en-US" sz="4800" b="1">
                <a:solidFill>
                  <a:srgbClr val="0000FF"/>
                </a:solidFill>
                <a:latin typeface="Times New Roman" panose="02020603050405020304" pitchFamily="18" charset="0"/>
                <a:cs typeface="Times New Roman" panose="02020603050405020304" pitchFamily="18" charset="0"/>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12" name="Horizontal Scroll 11"/>
          <p:cNvSpPr/>
          <p:nvPr/>
        </p:nvSpPr>
        <p:spPr>
          <a:xfrm>
            <a:off x="3238500" y="3367088"/>
            <a:ext cx="5715000" cy="1676400"/>
          </a:xfrm>
          <a:prstGeom prst="horizont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srgbClr val="C00000"/>
                </a:solidFill>
                <a:latin typeface="Times New Roman" panose="02020603050405020304" pitchFamily="18" charset="0"/>
                <a:cs typeface="Times New Roman" panose="02020603050405020304" pitchFamily="18" charset="0"/>
              </a:rPr>
              <a:t>Cha, </a:t>
            </a:r>
            <a:r>
              <a:rPr lang="en-US" sz="4000" b="1" dirty="0" err="1">
                <a:solidFill>
                  <a:srgbClr val="C00000"/>
                </a:solidFill>
                <a:latin typeface="Times New Roman" panose="02020603050405020304" pitchFamily="18" charset="0"/>
                <a:cs typeface="Times New Roman" panose="02020603050405020304" pitchFamily="18" charset="0"/>
              </a:rPr>
              <a:t>tía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thầy</a:t>
            </a:r>
            <a:r>
              <a:rPr lang="en-US" sz="4000" b="1" dirty="0">
                <a:solidFill>
                  <a:srgbClr val="C00000"/>
                </a:solidFill>
                <a:latin typeface="Times New Roman" panose="02020603050405020304" pitchFamily="18" charset="0"/>
                <a:cs typeface="Times New Roman" panose="02020603050405020304" pitchFamily="18" charset="0"/>
              </a:rPr>
              <a:t>,…</a:t>
            </a:r>
          </a:p>
        </p:txBody>
      </p:sp>
      <p:pic>
        <p:nvPicPr>
          <p:cNvPr id="21511" name="Picture 4" descr="Kết quả hình ảnh cho iron man chib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275" y="4911725"/>
            <a:ext cx="14493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Kết quả hình ảnh cho superman chi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25">
            <a:off x="2424113" y="5607050"/>
            <a:ext cx="2816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5456238"/>
            <a:ext cx="106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orizontal Scroll 10"/>
          <p:cNvSpPr/>
          <p:nvPr/>
        </p:nvSpPr>
        <p:spPr>
          <a:xfrm>
            <a:off x="457200" y="111125"/>
            <a:ext cx="11658600" cy="3276600"/>
          </a:xfrm>
          <a:prstGeom prst="horizontalScroll">
            <a:avLst/>
          </a:prstGeom>
          <a:solidFill>
            <a:srgbClr val="EEFCFA"/>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sz="3600" b="1" dirty="0">
                <a:solidFill>
                  <a:schemeClr val="tx1"/>
                </a:solidFill>
                <a:latin typeface="+mj-lt"/>
                <a:cs typeface="Times New Roman" pitchFamily="18" charset="0"/>
              </a:rPr>
              <a:t>Những cặp từ nào dưới đây cùng nghĩa với nhau?</a:t>
            </a:r>
            <a:endParaRPr lang="en-US" sz="3600" b="1" dirty="0">
              <a:solidFill>
                <a:schemeClr val="tx1"/>
              </a:solidFill>
              <a:latin typeface="+mj-lt"/>
              <a:cs typeface="Times New Roman" pitchFamily="18" charset="0"/>
            </a:endParaRPr>
          </a:p>
          <a:p>
            <a:pPr marL="742950" indent="-742950" eaLnBrk="1" fontAlgn="auto" hangingPunct="1">
              <a:spcBef>
                <a:spcPts val="0"/>
              </a:spcBef>
              <a:spcAft>
                <a:spcPts val="0"/>
              </a:spcAft>
              <a:buFontTx/>
              <a:buAutoNum type="alphaUcPeriod"/>
              <a:defRPr/>
            </a:pPr>
            <a:r>
              <a:rPr lang="vi-VN" sz="3600" b="1" dirty="0">
                <a:solidFill>
                  <a:schemeClr val="tx1"/>
                </a:solidFill>
                <a:latin typeface="+mj-lt"/>
                <a:cs typeface="Times New Roman" pitchFamily="18" charset="0"/>
              </a:rPr>
              <a:t>Leo - chạy</a:t>
            </a:r>
            <a:r>
              <a:rPr lang="en-US" sz="3600" b="1" dirty="0">
                <a:solidFill>
                  <a:schemeClr val="tx1"/>
                </a:solidFill>
                <a:latin typeface="+mj-lt"/>
                <a:cs typeface="Times New Roman" pitchFamily="18" charset="0"/>
              </a:rPr>
              <a:t>                        </a:t>
            </a:r>
            <a:r>
              <a:rPr lang="vi-VN" sz="3600" b="1" dirty="0">
                <a:solidFill>
                  <a:schemeClr val="tx1"/>
                </a:solidFill>
                <a:latin typeface="+mj-lt"/>
                <a:cs typeface="Times New Roman" pitchFamily="18" charset="0"/>
              </a:rPr>
              <a:t>B. Chịu đựng - rèn luyện</a:t>
            </a:r>
            <a:endParaRPr lang="en-US" sz="3600" b="1" dirty="0">
              <a:solidFill>
                <a:schemeClr val="tx1"/>
              </a:solidFill>
              <a:latin typeface="+mj-lt"/>
              <a:cs typeface="Times New Roman" pitchFamily="18" charset="0"/>
            </a:endParaRPr>
          </a:p>
          <a:p>
            <a:pPr eaLnBrk="1" fontAlgn="auto" hangingPunct="1">
              <a:spcBef>
                <a:spcPts val="0"/>
              </a:spcBef>
              <a:spcAft>
                <a:spcPts val="0"/>
              </a:spcAft>
              <a:defRPr/>
            </a:pPr>
            <a:r>
              <a:rPr lang="vi-VN" sz="3600" b="1" dirty="0">
                <a:solidFill>
                  <a:schemeClr val="tx1"/>
                </a:solidFill>
                <a:latin typeface="+mj-lt"/>
                <a:cs typeface="Times New Roman" pitchFamily="18" charset="0"/>
              </a:rPr>
              <a:t>C. Luyện tập - rèn luyện</a:t>
            </a:r>
            <a:r>
              <a:rPr lang="en-US" sz="3600" b="1" dirty="0">
                <a:solidFill>
                  <a:schemeClr val="tx1"/>
                </a:solidFill>
                <a:latin typeface="+mj-lt"/>
                <a:cs typeface="Times New Roman" pitchFamily="18" charset="0"/>
              </a:rPr>
              <a:t>     </a:t>
            </a:r>
            <a:r>
              <a:rPr lang="vi-VN" sz="3600" b="1" dirty="0">
                <a:solidFill>
                  <a:schemeClr val="tx1"/>
                </a:solidFill>
                <a:latin typeface="+mj-lt"/>
                <a:cs typeface="Times New Roman" pitchFamily="18" charset="0"/>
              </a:rPr>
              <a:t>D. Đứng - ngồi</a:t>
            </a:r>
            <a:endParaRPr lang="en-US" sz="3600" b="1" dirty="0">
              <a:solidFill>
                <a:schemeClr val="tx1"/>
              </a:solidFill>
              <a:latin typeface="+mj-lt"/>
              <a:cs typeface="Times New Roman" pitchFamily="18" charset="0"/>
            </a:endParaRPr>
          </a:p>
        </p:txBody>
      </p:sp>
      <p:sp>
        <p:nvSpPr>
          <p:cNvPr id="12" name="Horizontal Scroll 11"/>
          <p:cNvSpPr/>
          <p:nvPr/>
        </p:nvSpPr>
        <p:spPr>
          <a:xfrm>
            <a:off x="4343400" y="3429000"/>
            <a:ext cx="3298825" cy="1752600"/>
          </a:xfrm>
          <a:prstGeom prst="horizont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600" dirty="0">
                <a:solidFill>
                  <a:srgbClr val="FF0000"/>
                </a:solidFill>
                <a:latin typeface="Times New Roman" pitchFamily="18" charset="0"/>
                <a:cs typeface="Times New Roman" pitchFamily="18" charset="0"/>
              </a:rPr>
              <a:t>c</a:t>
            </a:r>
          </a:p>
        </p:txBody>
      </p:sp>
      <p:pic>
        <p:nvPicPr>
          <p:cNvPr id="22535" name="Picture 4" descr="Kết quả hình ảnh cho iron man chib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275" y="4911725"/>
            <a:ext cx="14493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Kết quả hình ảnh cho superman chi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25">
            <a:off x="2424113" y="5607050"/>
            <a:ext cx="2816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5456238"/>
            <a:ext cx="1063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orizontal Scroll 10"/>
          <p:cNvSpPr/>
          <p:nvPr/>
        </p:nvSpPr>
        <p:spPr>
          <a:xfrm>
            <a:off x="685800" y="111125"/>
            <a:ext cx="11049000" cy="3276600"/>
          </a:xfrm>
          <a:prstGeom prst="horizontalScroll">
            <a:avLst/>
          </a:prstGeom>
          <a:solidFill>
            <a:srgbClr val="EEFCFA"/>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400" b="1" err="1">
                <a:solidFill>
                  <a:schemeClr val="tx1"/>
                </a:solidFill>
                <a:latin typeface="Times New Roman" panose="02020603050405020304" pitchFamily="18" charset="0"/>
                <a:cs typeface="Times New Roman" panose="02020603050405020304" pitchFamily="18" charset="0"/>
              </a:rPr>
              <a:t>Từ</a:t>
            </a:r>
            <a:r>
              <a:rPr lang="en-US" sz="4400" b="1">
                <a:solidFill>
                  <a:schemeClr val="tx1"/>
                </a:solidFill>
                <a:latin typeface="Times New Roman" panose="02020603050405020304" pitchFamily="18" charset="0"/>
                <a:cs typeface="Times New Roman" panose="02020603050405020304" pitchFamily="18" charset="0"/>
              </a:rPr>
              <a:t> “</a:t>
            </a:r>
            <a:r>
              <a:rPr lang="en-US" sz="4400" b="1">
                <a:solidFill>
                  <a:srgbClr val="C00000"/>
                </a:solidFill>
                <a:latin typeface="Times New Roman" panose="02020603050405020304" pitchFamily="18" charset="0"/>
                <a:cs typeface="Times New Roman" panose="02020603050405020304" pitchFamily="18" charset="0"/>
              </a:rPr>
              <a:t>qua đời” </a:t>
            </a:r>
            <a:r>
              <a:rPr lang="en-US" sz="4400" b="1" dirty="0" err="1">
                <a:solidFill>
                  <a:schemeClr val="tx1"/>
                </a:solidFill>
                <a:latin typeface="Times New Roman" panose="02020603050405020304" pitchFamily="18" charset="0"/>
                <a:cs typeface="Times New Roman" panose="02020603050405020304" pitchFamily="18" charset="0"/>
              </a:rPr>
              <a:t>và</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err="1">
                <a:solidFill>
                  <a:schemeClr val="tx1"/>
                </a:solidFill>
                <a:latin typeface="Times New Roman" panose="02020603050405020304" pitchFamily="18" charset="0"/>
                <a:cs typeface="Times New Roman" panose="02020603050405020304" pitchFamily="18" charset="0"/>
              </a:rPr>
              <a:t>từ</a:t>
            </a:r>
            <a:r>
              <a:rPr lang="en-US" sz="4400" b="1">
                <a:solidFill>
                  <a:schemeClr val="tx1"/>
                </a:solidFill>
                <a:latin typeface="Times New Roman" panose="02020603050405020304" pitchFamily="18" charset="0"/>
                <a:cs typeface="Times New Roman" panose="02020603050405020304" pitchFamily="18" charset="0"/>
              </a:rPr>
              <a:t> “</a:t>
            </a:r>
            <a:r>
              <a:rPr lang="en-US" sz="4400" b="1">
                <a:solidFill>
                  <a:srgbClr val="C00000"/>
                </a:solidFill>
                <a:latin typeface="Times New Roman" panose="02020603050405020304" pitchFamily="18" charset="0"/>
                <a:cs typeface="Times New Roman" panose="02020603050405020304" pitchFamily="18" charset="0"/>
              </a:rPr>
              <a:t>hi sinh” </a:t>
            </a:r>
            <a:r>
              <a:rPr lang="en-US" sz="4400" b="1" dirty="0" err="1">
                <a:solidFill>
                  <a:schemeClr val="tx1"/>
                </a:solidFill>
                <a:latin typeface="Times New Roman" panose="02020603050405020304" pitchFamily="18" charset="0"/>
                <a:cs typeface="Times New Roman" panose="02020603050405020304" pitchFamily="18" charset="0"/>
              </a:rPr>
              <a:t>có</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itchFamily="18" charset="0"/>
                <a:cs typeface="Times New Roman" pitchFamily="18" charset="0"/>
              </a:rPr>
              <a:t>thể</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thay</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thế</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cho</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sau</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không</a:t>
            </a:r>
            <a:r>
              <a:rPr lang="en-US" sz="4400" b="1">
                <a:solidFill>
                  <a:schemeClr val="tx1"/>
                </a:solidFill>
                <a:latin typeface="Times New Roman" panose="02020603050405020304" pitchFamily="18" charset="0"/>
                <a:cs typeface="Times New Roman" panose="02020603050405020304" pitchFamily="18" charset="0"/>
              </a:rPr>
              <a:t>? </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12" name="Horizontal Scroll 11"/>
          <p:cNvSpPr/>
          <p:nvPr/>
        </p:nvSpPr>
        <p:spPr>
          <a:xfrm>
            <a:off x="2987675" y="3235325"/>
            <a:ext cx="6324600" cy="2209800"/>
          </a:xfrm>
          <a:prstGeom prst="horizont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6600" b="1" dirty="0" err="1">
                <a:solidFill>
                  <a:srgbClr val="C00000"/>
                </a:solidFill>
                <a:latin typeface="Times New Roman" panose="02020603050405020304" pitchFamily="18" charset="0"/>
                <a:cs typeface="Times New Roman" panose="02020603050405020304" pitchFamily="18" charset="0"/>
              </a:rPr>
              <a:t>Không</a:t>
            </a:r>
            <a:r>
              <a:rPr lang="en-US" sz="6600" b="1" dirty="0">
                <a:solidFill>
                  <a:srgbClr val="C00000"/>
                </a:solidFill>
                <a:latin typeface="Times New Roman" panose="02020603050405020304" pitchFamily="18" charset="0"/>
                <a:cs typeface="Times New Roman" panose="02020603050405020304" pitchFamily="18" charset="0"/>
              </a:rPr>
              <a:t>.</a:t>
            </a:r>
          </a:p>
        </p:txBody>
      </p:sp>
      <p:pic>
        <p:nvPicPr>
          <p:cNvPr id="23559" name="Picture 4" descr="Kết quả hình ảnh cho iron man chib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275" y="4911725"/>
            <a:ext cx="14493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45097"/>
          </a:schemeClr>
        </a:solidFill>
        <a:effectLst/>
      </p:bgPr>
    </p:bg>
    <p:spTree>
      <p:nvGrpSpPr>
        <p:cNvPr id="1" name=""/>
        <p:cNvGrpSpPr/>
        <p:nvPr/>
      </p:nvGrpSpPr>
      <p:grpSpPr>
        <a:xfrm>
          <a:off x="0" y="0"/>
          <a:ext cx="0" cy="0"/>
          <a:chOff x="0" y="0"/>
          <a:chExt cx="0" cy="0"/>
        </a:xfrm>
      </p:grpSpPr>
      <p:sp>
        <p:nvSpPr>
          <p:cNvPr id="24578" name="Title 1"/>
          <p:cNvSpPr txBox="1">
            <a:spLocks noChangeArrowheads="1"/>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4000" b="1">
                <a:latin typeface="Times New Roman" pitchFamily="18" charset="0"/>
                <a:ea typeface="MS PGothic" pitchFamily="34" charset="-128"/>
                <a:cs typeface="Times New Roman" pitchFamily="18" charset="0"/>
              </a:rPr>
              <a:t>MỤC TIÊU ĐÃ ĐẠT ĐƯỢC</a:t>
            </a:r>
          </a:p>
        </p:txBody>
      </p:sp>
      <p:graphicFrame>
        <p:nvGraphicFramePr>
          <p:cNvPr id="3" name="Content Placeholder 3"/>
          <p:cNvGraphicFramePr>
            <a:graphicFrameLocks/>
          </p:cNvGraphicFramePr>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 name="Rectangle 64"/>
          <p:cNvSpPr/>
          <p:nvPr/>
        </p:nvSpPr>
        <p:spPr>
          <a:xfrm>
            <a:off x="311150" y="987425"/>
            <a:ext cx="11811000" cy="739775"/>
          </a:xfrm>
          <a:prstGeom prst="rect">
            <a:avLst/>
          </a:prstGeom>
          <a:solidFill>
            <a:schemeClr val="accent2">
              <a:lumMod val="20000"/>
              <a:lumOff val="8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endParaRPr lang="vi-VN" sz="2000" b="1" i="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6" name="Text Box 8"/>
          <p:cNvSpPr txBox="1">
            <a:spLocks noChangeArrowheads="1"/>
          </p:cNvSpPr>
          <p:nvPr/>
        </p:nvSpPr>
        <p:spPr bwMode="auto">
          <a:xfrm>
            <a:off x="457200" y="1141413"/>
            <a:ext cx="1181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Em hãy tìm từ ghép có tiếng “quốc” nghĩa là nước</a:t>
            </a:r>
            <a:r>
              <a:rPr lang="en-US" sz="2400" b="1">
                <a:latin typeface="Times New Roman" pitchFamily="18" charset="0"/>
                <a:cs typeface="Times New Roman" pitchFamily="18" charset="0"/>
              </a:rPr>
              <a:t>. Đ</a:t>
            </a:r>
            <a:r>
              <a:rPr lang="vi-VN" sz="2400" b="1">
                <a:latin typeface="Times New Roman" pitchFamily="18" charset="0"/>
                <a:cs typeface="Times New Roman" pitchFamily="18" charset="0"/>
              </a:rPr>
              <a:t>ặt câu với từ vừa tìm được.</a:t>
            </a:r>
            <a:endParaRPr lang="en-US" sz="2400" b="1">
              <a:latin typeface="Times New Roman" pitchFamily="18" charset="0"/>
              <a:cs typeface="Times New Roman" pitchFamily="18" charset="0"/>
            </a:endParaRPr>
          </a:p>
        </p:txBody>
      </p:sp>
      <p:sp>
        <p:nvSpPr>
          <p:cNvPr id="15" name="Rounded Rectangle 14"/>
          <p:cNvSpPr>
            <a:spLocks noChangeArrowheads="1"/>
          </p:cNvSpPr>
          <p:nvPr/>
        </p:nvSpPr>
        <p:spPr bwMode="auto">
          <a:xfrm>
            <a:off x="2052638" y="2819400"/>
            <a:ext cx="8091487" cy="1968500"/>
          </a:xfrm>
          <a:prstGeom prst="roundRect">
            <a:avLst>
              <a:gd name="adj" fmla="val 16667"/>
            </a:avLst>
          </a:prstGeom>
          <a:solidFill>
            <a:srgbClr val="FFFFCC"/>
          </a:solidFill>
          <a:ln w="9525" algn="ctr">
            <a:solidFill>
              <a:srgbClr val="FF9933"/>
            </a:solidFill>
            <a:round/>
            <a:headEnd/>
            <a:tailEnd/>
          </a:ln>
        </p:spPr>
        <p:txBody>
          <a:bodyPr/>
          <a:lstStyle/>
          <a:p>
            <a:pPr eaLnBrk="1" hangingPunct="1"/>
            <a:endParaRPr lang="en-US" altLang="en-US">
              <a:latin typeface="Times New Roman" pitchFamily="18" charset="0"/>
              <a:cs typeface="Times New Roman" pitchFamily="18" charset="0"/>
            </a:endParaRPr>
          </a:p>
        </p:txBody>
      </p:sp>
      <p:pic>
        <p:nvPicPr>
          <p:cNvPr id="16" name="Picture 2"/>
          <p:cNvPicPr>
            <a:picLocks noChangeAspect="1" noChangeArrowheads="1"/>
          </p:cNvPicPr>
          <p:nvPr/>
        </p:nvPicPr>
        <p:blipFill>
          <a:blip r:embed="rId4"/>
          <a:srcRect/>
          <a:stretch>
            <a:fillRect/>
          </a:stretch>
        </p:blipFill>
        <p:spPr bwMode="auto">
          <a:xfrm>
            <a:off x="7773988" y="3046413"/>
            <a:ext cx="2132012" cy="1495425"/>
          </a:xfrm>
          <a:prstGeom prst="rect">
            <a:avLst/>
          </a:prstGeom>
          <a:noFill/>
          <a:ln>
            <a:noFill/>
          </a:ln>
          <a:effectLst>
            <a:prstShdw prst="shdw17" dist="17961" dir="2700000">
              <a:schemeClr val="accent1">
                <a:gamma/>
                <a:shade val="60000"/>
                <a:invGamma/>
              </a:schemeClr>
            </a:prstShdw>
          </a:effectLst>
        </p:spPr>
      </p:pic>
      <p:pic>
        <p:nvPicPr>
          <p:cNvPr id="17" name="Picture 3" descr="C:\Users\Administrator\Application Data\Zamaan's Software\psc\screen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900" y="3046413"/>
            <a:ext cx="16129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Administrator\Application Data\Zamaan's Software\psc\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3046413"/>
            <a:ext cx="153193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p:cNvPicPr>
            <a:picLocks noChangeAspect="1" noChangeArrowheads="1"/>
          </p:cNvPicPr>
          <p:nvPr/>
        </p:nvPicPr>
        <p:blipFill rotWithShape="1">
          <a:blip r:embed="rId7"/>
          <a:srcRect b="37426"/>
          <a:stretch/>
        </p:blipFill>
        <p:spPr bwMode="auto">
          <a:xfrm>
            <a:off x="2360613" y="3101975"/>
            <a:ext cx="1601787" cy="1482725"/>
          </a:xfrm>
          <a:prstGeom prst="rect">
            <a:avLst/>
          </a:prstGeom>
          <a:noFill/>
          <a:ln>
            <a:noFill/>
          </a:ln>
          <a:effectLst>
            <a:prstShdw prst="shdw17" dist="17961" dir="2700000">
              <a:schemeClr val="accent1">
                <a:gamma/>
                <a:shade val="60000"/>
                <a:invGamma/>
              </a:schemeClr>
            </a:prstShdw>
          </a:effectLst>
        </p:spPr>
      </p:pic>
      <p:sp>
        <p:nvSpPr>
          <p:cNvPr id="24" name="Text Box 3"/>
          <p:cNvSpPr txBox="1">
            <a:spLocks noChangeArrowheads="1"/>
          </p:cNvSpPr>
          <p:nvPr/>
        </p:nvSpPr>
        <p:spPr bwMode="auto">
          <a:xfrm>
            <a:off x="2209800" y="2133600"/>
            <a:ext cx="1981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50000"/>
              </a:lnSpc>
            </a:pPr>
            <a:r>
              <a:rPr lang="en-US" altLang="en-US" sz="2400" b="1">
                <a:solidFill>
                  <a:srgbClr val="C00000"/>
                </a:solidFill>
                <a:latin typeface="Times New Roman" pitchFamily="18" charset="0"/>
                <a:cs typeface="Times New Roman" pitchFamily="18" charset="0"/>
              </a:rPr>
              <a:t>Quốc ca,</a:t>
            </a:r>
          </a:p>
        </p:txBody>
      </p:sp>
      <p:sp>
        <p:nvSpPr>
          <p:cNvPr id="25" name="Text Box 3"/>
          <p:cNvSpPr txBox="1">
            <a:spLocks noChangeArrowheads="1"/>
          </p:cNvSpPr>
          <p:nvPr/>
        </p:nvSpPr>
        <p:spPr bwMode="auto">
          <a:xfrm>
            <a:off x="3665538" y="2133600"/>
            <a:ext cx="22018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50000"/>
              </a:lnSpc>
            </a:pPr>
            <a:r>
              <a:rPr lang="en-US" altLang="en-US" sz="2400" b="1">
                <a:solidFill>
                  <a:srgbClr val="C00000"/>
                </a:solidFill>
                <a:latin typeface="Times New Roman" pitchFamily="18" charset="0"/>
                <a:cs typeface="Times New Roman" pitchFamily="18" charset="0"/>
              </a:rPr>
              <a:t>quốc khánh,</a:t>
            </a:r>
          </a:p>
        </p:txBody>
      </p:sp>
      <p:sp>
        <p:nvSpPr>
          <p:cNvPr id="26" name="Text Box 3"/>
          <p:cNvSpPr txBox="1">
            <a:spLocks noChangeArrowheads="1"/>
          </p:cNvSpPr>
          <p:nvPr/>
        </p:nvSpPr>
        <p:spPr bwMode="auto">
          <a:xfrm>
            <a:off x="5562600" y="2152650"/>
            <a:ext cx="1981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50000"/>
              </a:lnSpc>
            </a:pPr>
            <a:r>
              <a:rPr lang="en-US" altLang="en-US" sz="2400" b="1">
                <a:solidFill>
                  <a:srgbClr val="C00000"/>
                </a:solidFill>
                <a:latin typeface="Times New Roman" pitchFamily="18" charset="0"/>
                <a:cs typeface="Times New Roman" pitchFamily="18" charset="0"/>
              </a:rPr>
              <a:t>quốc hiệu, </a:t>
            </a:r>
          </a:p>
        </p:txBody>
      </p:sp>
      <p:sp>
        <p:nvSpPr>
          <p:cNvPr id="27" name="Text Box 3"/>
          <p:cNvSpPr txBox="1">
            <a:spLocks noChangeArrowheads="1"/>
          </p:cNvSpPr>
          <p:nvPr/>
        </p:nvSpPr>
        <p:spPr bwMode="auto">
          <a:xfrm>
            <a:off x="7199313" y="2152650"/>
            <a:ext cx="1981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50000"/>
              </a:lnSpc>
            </a:pPr>
            <a:r>
              <a:rPr lang="en-US" altLang="en-US" sz="2400" b="1">
                <a:solidFill>
                  <a:srgbClr val="C00000"/>
                </a:solidFill>
                <a:latin typeface="Times New Roman" pitchFamily="18" charset="0"/>
                <a:cs typeface="Times New Roman" pitchFamily="18" charset="0"/>
              </a:rPr>
              <a:t>quốc kì,..</a:t>
            </a:r>
          </a:p>
        </p:txBody>
      </p:sp>
      <p:sp>
        <p:nvSpPr>
          <p:cNvPr id="28" name="Rectangle 27"/>
          <p:cNvSpPr/>
          <p:nvPr/>
        </p:nvSpPr>
        <p:spPr>
          <a:xfrm>
            <a:off x="2057400" y="5370513"/>
            <a:ext cx="7940675" cy="1030287"/>
          </a:xfrm>
          <a:prstGeom prst="rect">
            <a:avLst/>
          </a:prstGeom>
          <a:solidFill>
            <a:schemeClr val="accent2">
              <a:lumMod val="20000"/>
              <a:lumOff val="8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endParaRPr lang="vi-VN" sz="2000" b="1" i="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 Box 8"/>
          <p:cNvSpPr txBox="1">
            <a:spLocks noChangeArrowheads="1"/>
          </p:cNvSpPr>
          <p:nvPr/>
        </p:nvSpPr>
        <p:spPr bwMode="auto">
          <a:xfrm>
            <a:off x="2057400" y="5486400"/>
            <a:ext cx="7940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200" b="1">
                <a:latin typeface="Times New Roman" pitchFamily="18" charset="0"/>
                <a:cs typeface="Times New Roman" pitchFamily="18" charset="0"/>
              </a:rPr>
              <a:t> - Lá </a:t>
            </a:r>
            <a:r>
              <a:rPr lang="en-US" sz="2200" b="1">
                <a:solidFill>
                  <a:srgbClr val="C00000"/>
                </a:solidFill>
                <a:latin typeface="Times New Roman" pitchFamily="18" charset="0"/>
                <a:cs typeface="Times New Roman" pitchFamily="18" charset="0"/>
              </a:rPr>
              <a:t>quốc kì </a:t>
            </a:r>
            <a:r>
              <a:rPr lang="en-US" sz="2200" b="1">
                <a:latin typeface="Times New Roman" pitchFamily="18" charset="0"/>
                <a:cs typeface="Times New Roman" pitchFamily="18" charset="0"/>
              </a:rPr>
              <a:t>đỏ thắm tung bay trên nền trời xanh</a:t>
            </a:r>
            <a:r>
              <a:rPr lang="vi-VN" sz="2200" b="1">
                <a:latin typeface="Times New Roman" pitchFamily="18" charset="0"/>
                <a:cs typeface="Times New Roman" pitchFamily="18" charset="0"/>
              </a:rPr>
              <a:t>.</a:t>
            </a:r>
            <a:endParaRPr lang="en-US" sz="2200" b="1">
              <a:latin typeface="Times New Roman" pitchFamily="18" charset="0"/>
              <a:cs typeface="Times New Roman" pitchFamily="18" charset="0"/>
            </a:endParaRPr>
          </a:p>
        </p:txBody>
      </p:sp>
      <p:sp>
        <p:nvSpPr>
          <p:cNvPr id="30" name="Text Box 3"/>
          <p:cNvSpPr txBox="1">
            <a:spLocks noChangeArrowheads="1"/>
          </p:cNvSpPr>
          <p:nvPr/>
        </p:nvSpPr>
        <p:spPr bwMode="auto">
          <a:xfrm>
            <a:off x="2171700" y="4792663"/>
            <a:ext cx="1981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50000"/>
              </a:lnSpc>
            </a:pPr>
            <a:r>
              <a:rPr lang="en-US" altLang="en-US" sz="2400" b="1">
                <a:solidFill>
                  <a:srgbClr val="C00000"/>
                </a:solidFill>
                <a:latin typeface="Times New Roman" pitchFamily="18" charset="0"/>
                <a:cs typeface="Times New Roman" pitchFamily="18" charset="0"/>
              </a:rPr>
              <a:t>Đặt câu:</a:t>
            </a:r>
          </a:p>
        </p:txBody>
      </p:sp>
      <p:sp>
        <p:nvSpPr>
          <p:cNvPr id="31" name="Text Box 8"/>
          <p:cNvSpPr txBox="1">
            <a:spLocks noChangeArrowheads="1"/>
          </p:cNvSpPr>
          <p:nvPr/>
        </p:nvSpPr>
        <p:spPr bwMode="auto">
          <a:xfrm>
            <a:off x="2071688" y="5916613"/>
            <a:ext cx="81391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200" b="1">
                <a:latin typeface="Times New Roman" pitchFamily="18" charset="0"/>
                <a:cs typeface="Times New Roman" pitchFamily="18" charset="0"/>
              </a:rPr>
              <a:t> - Bài hát </a:t>
            </a:r>
            <a:r>
              <a:rPr lang="en-US" sz="2200" b="1">
                <a:solidFill>
                  <a:srgbClr val="C00000"/>
                </a:solidFill>
                <a:latin typeface="Times New Roman" pitchFamily="18" charset="0"/>
                <a:cs typeface="Times New Roman" pitchFamily="18" charset="0"/>
              </a:rPr>
              <a:t>Quốc ca </a:t>
            </a:r>
            <a:r>
              <a:rPr lang="en-US" sz="2200" b="1">
                <a:latin typeface="Times New Roman" pitchFamily="18" charset="0"/>
                <a:cs typeface="Times New Roman" pitchFamily="18" charset="0"/>
              </a:rPr>
              <a:t>vang lên hào hùng và đầy nghiêm trang</a:t>
            </a:r>
            <a:r>
              <a:rPr lang="vi-VN" sz="2200" b="1">
                <a:latin typeface="Times New Roman" pitchFamily="18" charset="0"/>
                <a:cs typeface="Times New Roman" pitchFamily="18" charset="0"/>
              </a:rPr>
              <a:t>.</a:t>
            </a:r>
            <a:endParaRPr lang="en-US" sz="2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outVertical)">
                                      <p:cBhvr>
                                        <p:cTn id="10" dur="500"/>
                                        <p:tgtEl>
                                          <p:spTgt spid="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barn(inVertical)">
                                      <p:cBhvr>
                                        <p:cTn id="15" dur="500"/>
                                        <p:tgtEl>
                                          <p:spTgt spid="24">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barn(inVertical)">
                                      <p:cBhvr>
                                        <p:cTn id="34" dur="500"/>
                                        <p:tgtEl>
                                          <p:spTgt spid="26">
                                            <p:txEl>
                                              <p:pRg st="0" end="0"/>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barn(inVertical)">
                                      <p:cBhvr>
                                        <p:cTn id="42" dur="500"/>
                                        <p:tgtEl>
                                          <p:spTgt spid="27">
                                            <p:txEl>
                                              <p:pRg st="0" end="0"/>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nodeType="clickEffect">
                                  <p:stCondLst>
                                    <p:cond delay="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barn(inVertical)">
                                      <p:cBhvr>
                                        <p:cTn id="50" dur="500"/>
                                        <p:tgtEl>
                                          <p:spTgt spid="30">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outVertical)">
                                      <p:cBhvr>
                                        <p:cTn id="58" dur="500"/>
                                        <p:tgtEl>
                                          <p:spTgt spid="2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15" grpId="0" animBg="1"/>
      <p:bldP spid="28" grpId="0" animBg="1"/>
      <p:bldP spid="29"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3429000" y="2590800"/>
            <a:ext cx="5894388" cy="1171575"/>
          </a:xfrm>
        </p:spPr>
        <p:txBody>
          <a:bodyPr>
            <a:noAutofit/>
          </a:bodyPr>
          <a:lstStyle/>
          <a:p>
            <a:pPr>
              <a:defRPr/>
            </a:pPr>
            <a:r>
              <a:rPr lang="en-US" sz="8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PHÁ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txBox="1">
            <a:spLocks noChangeArrowheads="1"/>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itchFamily="34" charset="0"/>
                <a:cs typeface="Arial" charset="0"/>
              </a:defRPr>
            </a:lvl1pPr>
            <a:lvl2pPr marL="742950" indent="-285750" defTabSz="457200">
              <a:defRPr>
                <a:solidFill>
                  <a:schemeClr val="tx1"/>
                </a:solidFill>
                <a:latin typeface="Calibri" pitchFamily="34" charset="0"/>
                <a:cs typeface="Arial" charset="0"/>
              </a:defRPr>
            </a:lvl2pPr>
            <a:lvl3pPr marL="1143000" indent="-228600" defTabSz="457200">
              <a:defRPr>
                <a:solidFill>
                  <a:schemeClr val="tx1"/>
                </a:solidFill>
                <a:latin typeface="Calibri" pitchFamily="34" charset="0"/>
                <a:cs typeface="Arial" charset="0"/>
              </a:defRPr>
            </a:lvl3pPr>
            <a:lvl4pPr marL="1600200" indent="-228600" defTabSz="457200">
              <a:defRPr>
                <a:solidFill>
                  <a:schemeClr val="tx1"/>
                </a:solidFill>
                <a:latin typeface="Calibri" pitchFamily="34" charset="0"/>
                <a:cs typeface="Arial" charset="0"/>
              </a:defRPr>
            </a:lvl4pPr>
            <a:lvl5pPr marL="2057400" indent="-228600" defTabSz="4572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6600" b="1">
                <a:latin typeface="Times New Roman" pitchFamily="18" charset="0"/>
                <a:ea typeface="MS PGothic" pitchFamily="34" charset="-128"/>
                <a:cs typeface="Times New Roman" pitchFamily="18" charset="0"/>
              </a:rPr>
              <a:t>MỤC TIÊU</a:t>
            </a:r>
          </a:p>
        </p:txBody>
      </p:sp>
      <p:graphicFrame>
        <p:nvGraphicFramePr>
          <p:cNvPr id="3" name="Content Placeholder 3"/>
          <p:cNvGraphicFramePr>
            <a:graphicFrameLocks/>
          </p:cNvGraphicFramePr>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1574800" y="381000"/>
            <a:ext cx="95313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9055" tIns="59527" rIns="119055" bIns="59527">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700" b="1">
                <a:latin typeface="HP001 4 hàng" pitchFamily="34" charset="0"/>
                <a:ea typeface="Tahoma" pitchFamily="34" charset="0"/>
                <a:cs typeface="Times New Roman" pitchFamily="18" charset="0"/>
              </a:rPr>
              <a:t>Thứ  , ngày   tháng   năm 2021</a:t>
            </a:r>
          </a:p>
        </p:txBody>
      </p:sp>
      <p:sp>
        <p:nvSpPr>
          <p:cNvPr id="7171" name="Google Shape;63;p13"/>
          <p:cNvSpPr txBox="1">
            <a:spLocks/>
          </p:cNvSpPr>
          <p:nvPr/>
        </p:nvSpPr>
        <p:spPr bwMode="auto">
          <a:xfrm>
            <a:off x="2901950" y="1660525"/>
            <a:ext cx="68770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GB" sz="5700" b="1">
                <a:latin typeface="HP001 4 hàng" pitchFamily="34" charset="0"/>
                <a:cs typeface="Times New Roman" pitchFamily="18" charset="0"/>
              </a:rPr>
              <a:t>Luyện từ và câu</a:t>
            </a:r>
          </a:p>
        </p:txBody>
      </p:sp>
      <p:sp>
        <p:nvSpPr>
          <p:cNvPr id="9" name="Rectangle 8"/>
          <p:cNvSpPr/>
          <p:nvPr/>
        </p:nvSpPr>
        <p:spPr>
          <a:xfrm>
            <a:off x="815595" y="2390255"/>
            <a:ext cx="10698234" cy="1074324"/>
          </a:xfrm>
          <a:prstGeom prst="rect">
            <a:avLst/>
          </a:prstGeom>
          <a:noFill/>
        </p:spPr>
        <p:txBody>
          <a:bodyPr wrap="none" lIns="119055" tIns="59527" rIns="119055" bIns="59527">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6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LUYỆN TẬP VỀ TỪ ĐỒNG NGHĨA</a:t>
            </a:r>
          </a:p>
        </p:txBody>
      </p:sp>
      <p:sp>
        <p:nvSpPr>
          <p:cNvPr id="10" name="Google Shape;2345;p37"/>
          <p:cNvSpPr/>
          <p:nvPr/>
        </p:nvSpPr>
        <p:spPr>
          <a:xfrm>
            <a:off x="3860800" y="4076700"/>
            <a:ext cx="71438" cy="66675"/>
          </a:xfrm>
          <a:custGeom>
            <a:avLst/>
            <a:gdLst/>
            <a:ahLst/>
            <a:cxnLst/>
            <a:rect l="l" t="t" r="r" b="b"/>
            <a:pathLst>
              <a:path w="3289" h="3289" extrusionOk="0">
                <a:moveTo>
                  <a:pt x="1" y="1"/>
                </a:moveTo>
                <a:lnTo>
                  <a:pt x="3288" y="3289"/>
                </a:lnTo>
                <a:lnTo>
                  <a:pt x="3288" y="1"/>
                </a:lnTo>
                <a:close/>
              </a:path>
            </a:pathLst>
          </a:custGeom>
          <a:solidFill>
            <a:schemeClr val="accent5"/>
          </a:solidFill>
          <a:ln>
            <a:noFill/>
          </a:ln>
        </p:spPr>
        <p:txBody>
          <a:bodyPr spcFirstLastPara="1" lIns="119035" tIns="119035" rIns="119035" bIns="119035" anchor="ctr"/>
          <a:lstStyle/>
          <a:p>
            <a:pPr>
              <a:spcBef>
                <a:spcPts val="0"/>
              </a:spcBef>
              <a:spcAft>
                <a:spcPts val="0"/>
              </a:spcAft>
              <a:defRPr/>
            </a:pPr>
            <a:endParaRPr/>
          </a:p>
        </p:txBody>
      </p:sp>
      <p:grpSp>
        <p:nvGrpSpPr>
          <p:cNvPr id="7174" name="Google Shape;2305;p74"/>
          <p:cNvGrpSpPr>
            <a:grpSpLocks/>
          </p:cNvGrpSpPr>
          <p:nvPr/>
        </p:nvGrpSpPr>
        <p:grpSpPr bwMode="auto">
          <a:xfrm>
            <a:off x="4803775" y="4054475"/>
            <a:ext cx="2841625" cy="2459038"/>
            <a:chOff x="5957950" y="1813019"/>
            <a:chExt cx="2467483" cy="2276091"/>
          </a:xfrm>
        </p:grpSpPr>
        <p:sp>
          <p:nvSpPr>
            <p:cNvPr id="7175" name="Google Shape;2306;p74"/>
            <p:cNvSpPr>
              <a:spLocks/>
            </p:cNvSpPr>
            <p:nvPr/>
          </p:nvSpPr>
          <p:spPr bwMode="auto">
            <a:xfrm>
              <a:off x="6230078" y="1823259"/>
              <a:ext cx="485737" cy="405559"/>
            </a:xfrm>
            <a:custGeom>
              <a:avLst/>
              <a:gdLst>
                <a:gd name="T0" fmla="*/ 8400175 w 15606"/>
                <a:gd name="T1" fmla="*/ 965 h 13030"/>
                <a:gd name="T2" fmla="*/ 7070047 w 15606"/>
                <a:gd name="T3" fmla="*/ 114322 h 13030"/>
                <a:gd name="T4" fmla="*/ 3724917 w 15606"/>
                <a:gd name="T5" fmla="*/ 2045069 h 13030"/>
                <a:gd name="T6" fmla="*/ 1590706 w 15606"/>
                <a:gd name="T7" fmla="*/ 9318582 h 13030"/>
                <a:gd name="T8" fmla="*/ 7753055 w 15606"/>
                <a:gd name="T9" fmla="*/ 12623032 h 13030"/>
                <a:gd name="T10" fmla="*/ 10114883 w 15606"/>
                <a:gd name="T11" fmla="*/ 12309136 h 13030"/>
                <a:gd name="T12" fmla="*/ 13636368 w 15606"/>
                <a:gd name="T13" fmla="*/ 2874333 h 13030"/>
                <a:gd name="T14" fmla="*/ 8400175 w 15606"/>
                <a:gd name="T15" fmla="*/ 965 h 130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06" h="13030" extrusionOk="0">
                  <a:moveTo>
                    <a:pt x="8671" y="1"/>
                  </a:moveTo>
                  <a:cubicBezTo>
                    <a:pt x="8198" y="1"/>
                    <a:pt x="7736" y="43"/>
                    <a:pt x="7298" y="118"/>
                  </a:cubicBezTo>
                  <a:cubicBezTo>
                    <a:pt x="7298" y="118"/>
                    <a:pt x="5164" y="329"/>
                    <a:pt x="3845" y="2111"/>
                  </a:cubicBezTo>
                  <a:cubicBezTo>
                    <a:pt x="2526" y="3879"/>
                    <a:pt x="0" y="7177"/>
                    <a:pt x="1642" y="9619"/>
                  </a:cubicBezTo>
                  <a:cubicBezTo>
                    <a:pt x="2954" y="11553"/>
                    <a:pt x="5102" y="13030"/>
                    <a:pt x="8003" y="13030"/>
                  </a:cubicBezTo>
                  <a:cubicBezTo>
                    <a:pt x="8765" y="13030"/>
                    <a:pt x="9578" y="12928"/>
                    <a:pt x="10441" y="12706"/>
                  </a:cubicBezTo>
                  <a:cubicBezTo>
                    <a:pt x="14595" y="11640"/>
                    <a:pt x="15605" y="5690"/>
                    <a:pt x="14076" y="2967"/>
                  </a:cubicBezTo>
                  <a:cubicBezTo>
                    <a:pt x="12839" y="755"/>
                    <a:pt x="10667" y="1"/>
                    <a:pt x="8671" y="1"/>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76" name="Google Shape;2307;p74"/>
            <p:cNvSpPr>
              <a:spLocks/>
            </p:cNvSpPr>
            <p:nvPr/>
          </p:nvSpPr>
          <p:spPr bwMode="auto">
            <a:xfrm>
              <a:off x="6344059" y="2203983"/>
              <a:ext cx="458658" cy="370325"/>
            </a:xfrm>
            <a:custGeom>
              <a:avLst/>
              <a:gdLst>
                <a:gd name="T0" fmla="*/ 10504314 w 14736"/>
                <a:gd name="T1" fmla="*/ 965 h 11898"/>
                <a:gd name="T2" fmla="*/ 1224520 w 14736"/>
                <a:gd name="T3" fmla="*/ 1914280 h 11898"/>
                <a:gd name="T4" fmla="*/ 965 w 14736"/>
                <a:gd name="T5" fmla="*/ 11526358 h 11898"/>
                <a:gd name="T6" fmla="*/ 12344984 w 14736"/>
                <a:gd name="T7" fmla="*/ 9391215 h 11898"/>
                <a:gd name="T8" fmla="*/ 12344984 w 14736"/>
                <a:gd name="T9" fmla="*/ 187933 h 11898"/>
                <a:gd name="T10" fmla="*/ 10504314 w 14736"/>
                <a:gd name="T11" fmla="*/ 965 h 118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36" h="11898" extrusionOk="0">
                  <a:moveTo>
                    <a:pt x="10843" y="1"/>
                  </a:moveTo>
                  <a:cubicBezTo>
                    <a:pt x="6811" y="1"/>
                    <a:pt x="1264" y="1976"/>
                    <a:pt x="1264" y="1976"/>
                  </a:cubicBezTo>
                  <a:lnTo>
                    <a:pt x="1" y="11898"/>
                  </a:lnTo>
                  <a:lnTo>
                    <a:pt x="12743" y="9694"/>
                  </a:lnTo>
                  <a:cubicBezTo>
                    <a:pt x="12743" y="9694"/>
                    <a:pt x="14736" y="6733"/>
                    <a:pt x="12743" y="194"/>
                  </a:cubicBezTo>
                  <a:cubicBezTo>
                    <a:pt x="12178" y="59"/>
                    <a:pt x="11533" y="1"/>
                    <a:pt x="10843" y="1"/>
                  </a:cubicBezTo>
                  <a:close/>
                </a:path>
              </a:pathLst>
            </a:custGeom>
            <a:solidFill>
              <a:srgbClr val="EFCF8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77" name="Google Shape;2308;p74"/>
            <p:cNvSpPr>
              <a:spLocks/>
            </p:cNvSpPr>
            <p:nvPr/>
          </p:nvSpPr>
          <p:spPr bwMode="auto">
            <a:xfrm>
              <a:off x="6932420" y="3092764"/>
              <a:ext cx="173895" cy="177350"/>
            </a:xfrm>
            <a:custGeom>
              <a:avLst/>
              <a:gdLst>
                <a:gd name="T0" fmla="*/ 1033659 w 5587"/>
                <a:gd name="T1" fmla="*/ 0 h 5698"/>
                <a:gd name="T2" fmla="*/ 965 w 5587"/>
                <a:gd name="T3" fmla="*/ 4880642 h 5698"/>
                <a:gd name="T4" fmla="*/ 3535979 w 5587"/>
                <a:gd name="T5" fmla="*/ 5520011 h 5698"/>
                <a:gd name="T6" fmla="*/ 3535979 w 5587"/>
                <a:gd name="T7" fmla="*/ 2910152 h 5698"/>
                <a:gd name="T8" fmla="*/ 1033659 w 5587"/>
                <a:gd name="T9" fmla="*/ 0 h 5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7" h="5698" extrusionOk="0">
                  <a:moveTo>
                    <a:pt x="1067" y="0"/>
                  </a:moveTo>
                  <a:lnTo>
                    <a:pt x="1" y="5038"/>
                  </a:lnTo>
                  <a:cubicBezTo>
                    <a:pt x="1166" y="5459"/>
                    <a:pt x="2401" y="5670"/>
                    <a:pt x="3650" y="5698"/>
                  </a:cubicBezTo>
                  <a:cubicBezTo>
                    <a:pt x="5586" y="5698"/>
                    <a:pt x="5418" y="4028"/>
                    <a:pt x="3650" y="3004"/>
                  </a:cubicBezTo>
                  <a:cubicBezTo>
                    <a:pt x="1881" y="1965"/>
                    <a:pt x="1067" y="0"/>
                    <a:pt x="1067" y="0"/>
                  </a:cubicBezTo>
                  <a:close/>
                </a:path>
              </a:pathLst>
            </a:custGeom>
            <a:solidFill>
              <a:srgbClr val="EFCF8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78" name="Google Shape;2309;p74"/>
            <p:cNvSpPr>
              <a:spLocks/>
            </p:cNvSpPr>
            <p:nvPr/>
          </p:nvSpPr>
          <p:spPr bwMode="auto">
            <a:xfrm>
              <a:off x="6199918" y="3184490"/>
              <a:ext cx="891980" cy="904617"/>
            </a:xfrm>
            <a:custGeom>
              <a:avLst/>
              <a:gdLst>
                <a:gd name="T0" fmla="*/ 24893395 w 28658"/>
                <a:gd name="T1" fmla="*/ 0 h 29064"/>
                <a:gd name="T2" fmla="*/ 13334071 w 28658"/>
                <a:gd name="T3" fmla="*/ 3232767 h 29064"/>
                <a:gd name="T4" fmla="*/ 6145847 w 28658"/>
                <a:gd name="T5" fmla="*/ 1903636 h 29064"/>
                <a:gd name="T6" fmla="*/ 1197378 w 28658"/>
                <a:gd name="T7" fmla="*/ 20474865 h 29064"/>
                <a:gd name="T8" fmla="*/ 965 w 28658"/>
                <a:gd name="T9" fmla="*/ 28156204 h 29064"/>
                <a:gd name="T10" fmla="*/ 13568535 w 28658"/>
                <a:gd name="T11" fmla="*/ 28156204 h 29064"/>
                <a:gd name="T12" fmla="*/ 14262156 w 28658"/>
                <a:gd name="T13" fmla="*/ 26211888 h 29064"/>
                <a:gd name="T14" fmla="*/ 14942237 w 28658"/>
                <a:gd name="T15" fmla="*/ 28156204 h 29064"/>
                <a:gd name="T16" fmla="*/ 27761905 w 28658"/>
                <a:gd name="T17" fmla="*/ 28156204 h 29064"/>
                <a:gd name="T18" fmla="*/ 25233435 w 28658"/>
                <a:gd name="T19" fmla="*/ 13079316 h 29064"/>
                <a:gd name="T20" fmla="*/ 24893395 w 28658"/>
                <a:gd name="T21" fmla="*/ 0 h 290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658" h="29064" extrusionOk="0">
                  <a:moveTo>
                    <a:pt x="25696" y="0"/>
                  </a:moveTo>
                  <a:cubicBezTo>
                    <a:pt x="21235" y="2591"/>
                    <a:pt x="17075" y="3337"/>
                    <a:pt x="13764" y="3337"/>
                  </a:cubicBezTo>
                  <a:cubicBezTo>
                    <a:pt x="9273" y="3337"/>
                    <a:pt x="6344" y="1965"/>
                    <a:pt x="6344" y="1965"/>
                  </a:cubicBezTo>
                  <a:cubicBezTo>
                    <a:pt x="6344" y="1965"/>
                    <a:pt x="1895" y="7663"/>
                    <a:pt x="1236" y="21135"/>
                  </a:cubicBezTo>
                  <a:lnTo>
                    <a:pt x="1" y="29064"/>
                  </a:lnTo>
                  <a:lnTo>
                    <a:pt x="14006" y="29064"/>
                  </a:lnTo>
                  <a:lnTo>
                    <a:pt x="14722" y="27057"/>
                  </a:lnTo>
                  <a:lnTo>
                    <a:pt x="15424" y="29064"/>
                  </a:lnTo>
                  <a:lnTo>
                    <a:pt x="28657" y="29064"/>
                  </a:lnTo>
                  <a:cubicBezTo>
                    <a:pt x="27703" y="23703"/>
                    <a:pt x="26047" y="13501"/>
                    <a:pt x="26047" y="13501"/>
                  </a:cubicBezTo>
                  <a:cubicBezTo>
                    <a:pt x="27829" y="3467"/>
                    <a:pt x="25696" y="0"/>
                    <a:pt x="25696" y="0"/>
                  </a:cubicBezTo>
                  <a:close/>
                </a:path>
              </a:pathLst>
            </a:custGeom>
            <a:solidFill>
              <a:srgbClr val="1750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79" name="Google Shape;2310;p74"/>
            <p:cNvSpPr>
              <a:spLocks/>
            </p:cNvSpPr>
            <p:nvPr/>
          </p:nvSpPr>
          <p:spPr bwMode="auto">
            <a:xfrm>
              <a:off x="6170224" y="2265486"/>
              <a:ext cx="330672" cy="434661"/>
            </a:xfrm>
            <a:custGeom>
              <a:avLst/>
              <a:gdLst>
                <a:gd name="T0" fmla="*/ 6802680 w 10624"/>
                <a:gd name="T1" fmla="*/ 965 h 13965"/>
                <a:gd name="T2" fmla="*/ 3847953 w 10624"/>
                <a:gd name="T3" fmla="*/ 2161322 h 13965"/>
                <a:gd name="T4" fmla="*/ 1495774 w 10624"/>
                <a:gd name="T5" fmla="*/ 13323441 h 13965"/>
                <a:gd name="T6" fmla="*/ 2039248 w 10624"/>
                <a:gd name="T7" fmla="*/ 13527870 h 13965"/>
                <a:gd name="T8" fmla="*/ 7300618 w 10624"/>
                <a:gd name="T9" fmla="*/ 8714074 h 13965"/>
                <a:gd name="T10" fmla="*/ 7994270 w 10624"/>
                <a:gd name="T11" fmla="*/ 380721 h 13965"/>
                <a:gd name="T12" fmla="*/ 6802680 w 10624"/>
                <a:gd name="T13" fmla="*/ 965 h 13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24" h="13965" extrusionOk="0">
                  <a:moveTo>
                    <a:pt x="7022" y="1"/>
                  </a:moveTo>
                  <a:cubicBezTo>
                    <a:pt x="6229" y="1"/>
                    <a:pt x="5132" y="437"/>
                    <a:pt x="3972" y="2231"/>
                  </a:cubicBezTo>
                  <a:cubicBezTo>
                    <a:pt x="1713" y="5740"/>
                    <a:pt x="0" y="12321"/>
                    <a:pt x="1544" y="13753"/>
                  </a:cubicBezTo>
                  <a:cubicBezTo>
                    <a:pt x="1703" y="13899"/>
                    <a:pt x="1893" y="13964"/>
                    <a:pt x="2105" y="13964"/>
                  </a:cubicBezTo>
                  <a:cubicBezTo>
                    <a:pt x="3957" y="13964"/>
                    <a:pt x="7536" y="8995"/>
                    <a:pt x="7536" y="8995"/>
                  </a:cubicBezTo>
                  <a:cubicBezTo>
                    <a:pt x="7536" y="8995"/>
                    <a:pt x="10624" y="2470"/>
                    <a:pt x="8252" y="393"/>
                  </a:cubicBezTo>
                  <a:cubicBezTo>
                    <a:pt x="8252" y="393"/>
                    <a:pt x="7774" y="1"/>
                    <a:pt x="7022" y="1"/>
                  </a:cubicBezTo>
                  <a:close/>
                </a:path>
              </a:pathLst>
            </a:custGeom>
            <a:solidFill>
              <a:srgbClr val="EFCF8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0" name="Google Shape;2311;p74"/>
            <p:cNvSpPr>
              <a:spLocks/>
            </p:cNvSpPr>
            <p:nvPr/>
          </p:nvSpPr>
          <p:spPr bwMode="auto">
            <a:xfrm>
              <a:off x="6206050" y="2419650"/>
              <a:ext cx="996778" cy="1444667"/>
            </a:xfrm>
            <a:custGeom>
              <a:avLst/>
              <a:gdLst>
                <a:gd name="T0" fmla="*/ 16355656 w 32025"/>
                <a:gd name="T1" fmla="*/ 965 h 46415"/>
                <a:gd name="T2" fmla="*/ 9285613 w 32025"/>
                <a:gd name="T3" fmla="*/ 2420934 h 46415"/>
                <a:gd name="T4" fmla="*/ 4677184 w 32025"/>
                <a:gd name="T5" fmla="*/ 20420616 h 46415"/>
                <a:gd name="T6" fmla="*/ 150147 w 32025"/>
                <a:gd name="T7" fmla="*/ 41153167 h 46415"/>
                <a:gd name="T8" fmla="*/ 1644956 w 32025"/>
                <a:gd name="T9" fmla="*/ 43451095 h 46415"/>
                <a:gd name="T10" fmla="*/ 12948528 w 32025"/>
                <a:gd name="T11" fmla="*/ 44965264 h 46415"/>
                <a:gd name="T12" fmla="*/ 25191763 w 32025"/>
                <a:gd name="T13" fmla="*/ 43396844 h 46415"/>
                <a:gd name="T14" fmla="*/ 26374637 w 32025"/>
                <a:gd name="T15" fmla="*/ 41738317 h 46415"/>
                <a:gd name="T16" fmla="*/ 25871844 w 32025"/>
                <a:gd name="T17" fmla="*/ 35035424 h 46415"/>
                <a:gd name="T18" fmla="*/ 27924662 w 32025"/>
                <a:gd name="T19" fmla="*/ 10727139 h 46415"/>
                <a:gd name="T20" fmla="*/ 27978913 w 32025"/>
                <a:gd name="T21" fmla="*/ 10496565 h 46415"/>
                <a:gd name="T22" fmla="*/ 21534700 w 32025"/>
                <a:gd name="T23" fmla="*/ 965 h 46415"/>
                <a:gd name="T24" fmla="*/ 16355656 w 32025"/>
                <a:gd name="T25" fmla="*/ 965 h 46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25" h="46415" extrusionOk="0">
                  <a:moveTo>
                    <a:pt x="16883" y="1"/>
                  </a:moveTo>
                  <a:cubicBezTo>
                    <a:pt x="16883" y="1"/>
                    <a:pt x="12195" y="1025"/>
                    <a:pt x="9585" y="2499"/>
                  </a:cubicBezTo>
                  <a:cubicBezTo>
                    <a:pt x="6975" y="3986"/>
                    <a:pt x="4828" y="21079"/>
                    <a:pt x="4828" y="21079"/>
                  </a:cubicBezTo>
                  <a:cubicBezTo>
                    <a:pt x="4828" y="21079"/>
                    <a:pt x="1530" y="32601"/>
                    <a:pt x="155" y="42480"/>
                  </a:cubicBezTo>
                  <a:cubicBezTo>
                    <a:pt x="0" y="43547"/>
                    <a:pt x="660" y="44557"/>
                    <a:pt x="1698" y="44852"/>
                  </a:cubicBezTo>
                  <a:cubicBezTo>
                    <a:pt x="5775" y="46013"/>
                    <a:pt x="9779" y="46415"/>
                    <a:pt x="13366" y="46415"/>
                  </a:cubicBezTo>
                  <a:cubicBezTo>
                    <a:pt x="19140" y="46415"/>
                    <a:pt x="23832" y="45376"/>
                    <a:pt x="26004" y="44796"/>
                  </a:cubicBezTo>
                  <a:cubicBezTo>
                    <a:pt x="26776" y="44585"/>
                    <a:pt x="27281" y="43869"/>
                    <a:pt x="27225" y="43084"/>
                  </a:cubicBezTo>
                  <a:lnTo>
                    <a:pt x="26706" y="36165"/>
                  </a:lnTo>
                  <a:cubicBezTo>
                    <a:pt x="26299" y="27745"/>
                    <a:pt x="27001" y="19311"/>
                    <a:pt x="28825" y="11073"/>
                  </a:cubicBezTo>
                  <a:lnTo>
                    <a:pt x="28881" y="10835"/>
                  </a:lnTo>
                  <a:cubicBezTo>
                    <a:pt x="31127" y="5053"/>
                    <a:pt x="32025" y="3186"/>
                    <a:pt x="22229" y="1"/>
                  </a:cubicBezTo>
                  <a:lnTo>
                    <a:pt x="16883" y="1"/>
                  </a:lnTo>
                  <a:close/>
                </a:path>
              </a:pathLst>
            </a:custGeom>
            <a:solidFill>
              <a:srgbClr val="639AA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1" name="Google Shape;2312;p74"/>
            <p:cNvSpPr>
              <a:spLocks/>
            </p:cNvSpPr>
            <p:nvPr/>
          </p:nvSpPr>
          <p:spPr bwMode="auto">
            <a:xfrm>
              <a:off x="6409578" y="2233583"/>
              <a:ext cx="239600" cy="137355"/>
            </a:xfrm>
            <a:custGeom>
              <a:avLst/>
              <a:gdLst>
                <a:gd name="T0" fmla="*/ 5805802 w 7698"/>
                <a:gd name="T1" fmla="*/ 965 h 4413"/>
                <a:gd name="T2" fmla="*/ 476617 w 7698"/>
                <a:gd name="T3" fmla="*/ 231540 h 4413"/>
                <a:gd name="T4" fmla="*/ 965 w 7698"/>
                <a:gd name="T5" fmla="*/ 720764 h 4413"/>
                <a:gd name="T6" fmla="*/ 2760006 w 7698"/>
                <a:gd name="T7" fmla="*/ 4274221 h 4413"/>
                <a:gd name="T8" fmla="*/ 5098612 w 7698"/>
                <a:gd name="T9" fmla="*/ 3032268 h 4413"/>
                <a:gd name="T10" fmla="*/ 5599444 w 7698"/>
                <a:gd name="T11" fmla="*/ 3079734 h 4413"/>
                <a:gd name="T12" fmla="*/ 7179503 w 7698"/>
                <a:gd name="T13" fmla="*/ 965 h 4413"/>
                <a:gd name="T14" fmla="*/ 7179503 w 7698"/>
                <a:gd name="T15" fmla="*/ 965 h 4413"/>
                <a:gd name="T16" fmla="*/ 6550779 w 7698"/>
                <a:gd name="T17" fmla="*/ 139503 h 4413"/>
                <a:gd name="T18" fmla="*/ 5805802 w 7698"/>
                <a:gd name="T19" fmla="*/ 965 h 44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98" h="4413" extrusionOk="0">
                  <a:moveTo>
                    <a:pt x="5993" y="1"/>
                  </a:moveTo>
                  <a:lnTo>
                    <a:pt x="492" y="239"/>
                  </a:lnTo>
                  <a:lnTo>
                    <a:pt x="1" y="744"/>
                  </a:lnTo>
                  <a:cubicBezTo>
                    <a:pt x="1" y="744"/>
                    <a:pt x="720" y="4412"/>
                    <a:pt x="2849" y="4412"/>
                  </a:cubicBezTo>
                  <a:cubicBezTo>
                    <a:pt x="3511" y="4412"/>
                    <a:pt x="4309" y="4058"/>
                    <a:pt x="5263" y="3130"/>
                  </a:cubicBezTo>
                  <a:cubicBezTo>
                    <a:pt x="5450" y="3163"/>
                    <a:pt x="5621" y="3179"/>
                    <a:pt x="5780" y="3179"/>
                  </a:cubicBezTo>
                  <a:cubicBezTo>
                    <a:pt x="7698" y="3179"/>
                    <a:pt x="7644" y="895"/>
                    <a:pt x="7411" y="1"/>
                  </a:cubicBezTo>
                  <a:cubicBezTo>
                    <a:pt x="7200" y="108"/>
                    <a:pt x="6972" y="144"/>
                    <a:pt x="6762" y="144"/>
                  </a:cubicBezTo>
                  <a:cubicBezTo>
                    <a:pt x="6342" y="144"/>
                    <a:pt x="5993" y="1"/>
                    <a:pt x="5993" y="1"/>
                  </a:cubicBezTo>
                  <a:close/>
                </a:path>
              </a:pathLst>
            </a:custGeom>
            <a:solidFill>
              <a:srgbClr val="A66B5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2" name="Google Shape;2313;p74"/>
            <p:cNvSpPr>
              <a:spLocks/>
            </p:cNvSpPr>
            <p:nvPr/>
          </p:nvSpPr>
          <p:spPr bwMode="auto">
            <a:xfrm>
              <a:off x="6898369" y="2473247"/>
              <a:ext cx="300574" cy="1253310"/>
            </a:xfrm>
            <a:custGeom>
              <a:avLst/>
              <a:gdLst>
                <a:gd name="T0" fmla="*/ 2739652 w 9657"/>
                <a:gd name="T1" fmla="*/ 0 h 40267"/>
                <a:gd name="T2" fmla="*/ 2665077 w 9657"/>
                <a:gd name="T3" fmla="*/ 18395 h 40267"/>
                <a:gd name="T4" fmla="*/ 2842365 w 9657"/>
                <a:gd name="T5" fmla="*/ 29071 h 40267"/>
                <a:gd name="T6" fmla="*/ 2842365 w 9657"/>
                <a:gd name="T7" fmla="*/ 29071 h 40267"/>
                <a:gd name="T8" fmla="*/ 2739652 w 9657"/>
                <a:gd name="T9" fmla="*/ 0 h 40267"/>
                <a:gd name="T10" fmla="*/ 2842365 w 9657"/>
                <a:gd name="T11" fmla="*/ 29071 h 40267"/>
                <a:gd name="T12" fmla="*/ 2842365 w 9657"/>
                <a:gd name="T13" fmla="*/ 29071 h 40267"/>
                <a:gd name="T14" fmla="*/ 1672097 w 9657"/>
                <a:gd name="T15" fmla="*/ 22137245 h 40267"/>
                <a:gd name="T16" fmla="*/ 1060802 w 9657"/>
                <a:gd name="T17" fmla="*/ 39009262 h 40267"/>
                <a:gd name="T18" fmla="*/ 5234227 w 9657"/>
                <a:gd name="T19" fmla="*/ 38329181 h 40267"/>
                <a:gd name="T20" fmla="*/ 4894186 w 9657"/>
                <a:gd name="T21" fmla="*/ 26433708 h 40267"/>
                <a:gd name="T22" fmla="*/ 7232793 w 9657"/>
                <a:gd name="T23" fmla="*/ 8596816 h 40267"/>
                <a:gd name="T24" fmla="*/ 2842365 w 9657"/>
                <a:gd name="T25" fmla="*/ 29071 h 40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57" h="40267" extrusionOk="0">
                  <a:moveTo>
                    <a:pt x="2828" y="0"/>
                  </a:moveTo>
                  <a:cubicBezTo>
                    <a:pt x="2780" y="0"/>
                    <a:pt x="2751" y="19"/>
                    <a:pt x="2751" y="19"/>
                  </a:cubicBezTo>
                  <a:cubicBezTo>
                    <a:pt x="2812" y="23"/>
                    <a:pt x="2873" y="26"/>
                    <a:pt x="2934" y="30"/>
                  </a:cubicBezTo>
                  <a:cubicBezTo>
                    <a:pt x="2893" y="8"/>
                    <a:pt x="2857" y="0"/>
                    <a:pt x="2828" y="0"/>
                  </a:cubicBezTo>
                  <a:close/>
                  <a:moveTo>
                    <a:pt x="2934" y="30"/>
                  </a:moveTo>
                  <a:lnTo>
                    <a:pt x="2934" y="30"/>
                  </a:lnTo>
                  <a:cubicBezTo>
                    <a:pt x="3420" y="306"/>
                    <a:pt x="4526" y="2866"/>
                    <a:pt x="1726" y="22851"/>
                  </a:cubicBezTo>
                  <a:cubicBezTo>
                    <a:pt x="0" y="35117"/>
                    <a:pt x="1095" y="40267"/>
                    <a:pt x="1095" y="40267"/>
                  </a:cubicBezTo>
                  <a:cubicBezTo>
                    <a:pt x="1095" y="40267"/>
                    <a:pt x="2877" y="40267"/>
                    <a:pt x="5403" y="39565"/>
                  </a:cubicBezTo>
                  <a:cubicBezTo>
                    <a:pt x="7466" y="35229"/>
                    <a:pt x="5024" y="30822"/>
                    <a:pt x="5052" y="27286"/>
                  </a:cubicBezTo>
                  <a:cubicBezTo>
                    <a:pt x="5109" y="19090"/>
                    <a:pt x="5922" y="13561"/>
                    <a:pt x="7466" y="8874"/>
                  </a:cubicBezTo>
                  <a:cubicBezTo>
                    <a:pt x="9656" y="2207"/>
                    <a:pt x="7807" y="359"/>
                    <a:pt x="2934" y="30"/>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3" name="Google Shape;2314;p74"/>
            <p:cNvSpPr>
              <a:spLocks/>
            </p:cNvSpPr>
            <p:nvPr/>
          </p:nvSpPr>
          <p:spPr bwMode="auto">
            <a:xfrm>
              <a:off x="6199918" y="3637019"/>
              <a:ext cx="429836" cy="173429"/>
            </a:xfrm>
            <a:custGeom>
              <a:avLst/>
              <a:gdLst>
                <a:gd name="T0" fmla="*/ 558009 w 13810"/>
                <a:gd name="T1" fmla="*/ 0 h 5572"/>
                <a:gd name="T2" fmla="*/ 965 w 13810"/>
                <a:gd name="T3" fmla="*/ 2379295 h 5572"/>
                <a:gd name="T4" fmla="*/ 13092848 w 13810"/>
                <a:gd name="T5" fmla="*/ 5397028 h 5572"/>
                <a:gd name="T6" fmla="*/ 13378638 w 13810"/>
                <a:gd name="T7" fmla="*/ 3317063 h 5572"/>
                <a:gd name="T8" fmla="*/ 558009 w 13810"/>
                <a:gd name="T9" fmla="*/ 0 h 55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10" h="5572" extrusionOk="0">
                  <a:moveTo>
                    <a:pt x="576" y="0"/>
                  </a:moveTo>
                  <a:lnTo>
                    <a:pt x="1" y="2456"/>
                  </a:lnTo>
                  <a:cubicBezTo>
                    <a:pt x="1" y="2456"/>
                    <a:pt x="3762" y="5417"/>
                    <a:pt x="13515" y="5571"/>
                  </a:cubicBezTo>
                  <a:lnTo>
                    <a:pt x="13810" y="3424"/>
                  </a:lnTo>
                  <a:lnTo>
                    <a:pt x="576" y="0"/>
                  </a:lnTo>
                  <a:close/>
                </a:path>
              </a:pathLst>
            </a:custGeom>
            <a:solidFill>
              <a:srgbClr val="FFFE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4" name="Google Shape;2315;p74"/>
            <p:cNvSpPr>
              <a:spLocks/>
            </p:cNvSpPr>
            <p:nvPr/>
          </p:nvSpPr>
          <p:spPr bwMode="auto">
            <a:xfrm>
              <a:off x="6932420" y="3704717"/>
              <a:ext cx="138942" cy="82575"/>
            </a:xfrm>
            <a:custGeom>
              <a:avLst/>
              <a:gdLst>
                <a:gd name="T0" fmla="*/ 4174423 w 4464"/>
                <a:gd name="T1" fmla="*/ 0 h 2653"/>
                <a:gd name="T2" fmla="*/ 965 w 4464"/>
                <a:gd name="T3" fmla="*/ 680084 h 2653"/>
                <a:gd name="T4" fmla="*/ 300325 w 4464"/>
                <a:gd name="T5" fmla="*/ 2570159 h 2653"/>
                <a:gd name="T6" fmla="*/ 4324570 w 4464"/>
                <a:gd name="T7" fmla="*/ 1631424 h 2653"/>
                <a:gd name="T8" fmla="*/ 4174423 w 4464"/>
                <a:gd name="T9" fmla="*/ 0 h 26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4" h="2653" extrusionOk="0">
                  <a:moveTo>
                    <a:pt x="4309" y="0"/>
                  </a:moveTo>
                  <a:lnTo>
                    <a:pt x="1" y="702"/>
                  </a:lnTo>
                  <a:lnTo>
                    <a:pt x="310" y="2653"/>
                  </a:lnTo>
                  <a:cubicBezTo>
                    <a:pt x="310" y="2653"/>
                    <a:pt x="3229" y="2260"/>
                    <a:pt x="4464" y="1684"/>
                  </a:cubicBezTo>
                  <a:lnTo>
                    <a:pt x="4309" y="0"/>
                  </a:lnTo>
                  <a:close/>
                </a:path>
              </a:pathLst>
            </a:custGeom>
            <a:solidFill>
              <a:srgbClr val="FFFE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5" name="Google Shape;2316;p74"/>
            <p:cNvSpPr>
              <a:spLocks/>
            </p:cNvSpPr>
            <p:nvPr/>
          </p:nvSpPr>
          <p:spPr bwMode="auto">
            <a:xfrm>
              <a:off x="6980913" y="2478196"/>
              <a:ext cx="121450" cy="483558"/>
            </a:xfrm>
            <a:custGeom>
              <a:avLst/>
              <a:gdLst>
                <a:gd name="T0" fmla="*/ 1849389 w 3902"/>
                <a:gd name="T1" fmla="*/ 0 h 15536"/>
                <a:gd name="T2" fmla="*/ 571581 w 3902"/>
                <a:gd name="T3" fmla="*/ 340041 h 15536"/>
                <a:gd name="T4" fmla="*/ 965 w 3902"/>
                <a:gd name="T5" fmla="*/ 15049778 h 15536"/>
                <a:gd name="T6" fmla="*/ 1849389 w 3902"/>
                <a:gd name="T7" fmla="*/ 0 h 155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02" h="15536" extrusionOk="0">
                  <a:moveTo>
                    <a:pt x="1909" y="0"/>
                  </a:moveTo>
                  <a:lnTo>
                    <a:pt x="590" y="351"/>
                  </a:lnTo>
                  <a:cubicBezTo>
                    <a:pt x="857" y="5417"/>
                    <a:pt x="660" y="10497"/>
                    <a:pt x="1" y="15535"/>
                  </a:cubicBezTo>
                  <a:cubicBezTo>
                    <a:pt x="3902" y="6344"/>
                    <a:pt x="1909" y="1"/>
                    <a:pt x="1909" y="0"/>
                  </a:cubicBezTo>
                  <a:close/>
                </a:path>
              </a:pathLst>
            </a:custGeom>
            <a:solidFill>
              <a:srgbClr val="FFFE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6" name="Google Shape;2317;p74"/>
            <p:cNvSpPr>
              <a:spLocks/>
            </p:cNvSpPr>
            <p:nvPr/>
          </p:nvSpPr>
          <p:spPr bwMode="auto">
            <a:xfrm>
              <a:off x="6683449" y="2196451"/>
              <a:ext cx="316946" cy="343589"/>
            </a:xfrm>
            <a:custGeom>
              <a:avLst/>
              <a:gdLst>
                <a:gd name="T0" fmla="*/ 1265201 w 10183"/>
                <a:gd name="T1" fmla="*/ 965 h 11039"/>
                <a:gd name="T2" fmla="*/ 965 w 10183"/>
                <a:gd name="T3" fmla="*/ 8090169 h 11039"/>
                <a:gd name="T4" fmla="*/ 5865882 w 10183"/>
                <a:gd name="T5" fmla="*/ 10693247 h 11039"/>
                <a:gd name="T6" fmla="*/ 8198671 w 10183"/>
                <a:gd name="T7" fmla="*/ 10224348 h 11039"/>
                <a:gd name="T8" fmla="*/ 9340834 w 10183"/>
                <a:gd name="T9" fmla="*/ 8687893 h 11039"/>
                <a:gd name="T10" fmla="*/ 8865182 w 10183"/>
                <a:gd name="T11" fmla="*/ 6376425 h 11039"/>
                <a:gd name="T12" fmla="*/ 8865182 w 10183"/>
                <a:gd name="T13" fmla="*/ 6376425 h 11039"/>
                <a:gd name="T14" fmla="*/ 1265201 w 10183"/>
                <a:gd name="T15" fmla="*/ 965 h 110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83" h="11039" extrusionOk="0">
                  <a:moveTo>
                    <a:pt x="1306" y="1"/>
                  </a:moveTo>
                  <a:lnTo>
                    <a:pt x="1" y="8351"/>
                  </a:lnTo>
                  <a:cubicBezTo>
                    <a:pt x="1" y="8351"/>
                    <a:pt x="2670" y="11038"/>
                    <a:pt x="6055" y="11038"/>
                  </a:cubicBezTo>
                  <a:cubicBezTo>
                    <a:pt x="6828" y="11038"/>
                    <a:pt x="7639" y="10898"/>
                    <a:pt x="8463" y="10554"/>
                  </a:cubicBezTo>
                  <a:cubicBezTo>
                    <a:pt x="9095" y="10301"/>
                    <a:pt x="9502" y="9642"/>
                    <a:pt x="9642" y="8968"/>
                  </a:cubicBezTo>
                  <a:cubicBezTo>
                    <a:pt x="10183" y="6596"/>
                    <a:pt x="9174" y="6582"/>
                    <a:pt x="9151" y="6582"/>
                  </a:cubicBezTo>
                  <a:cubicBezTo>
                    <a:pt x="9151" y="6582"/>
                    <a:pt x="9151" y="6582"/>
                    <a:pt x="9151" y="6582"/>
                  </a:cubicBezTo>
                  <a:lnTo>
                    <a:pt x="1306" y="1"/>
                  </a:ln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7" name="Google Shape;2318;p74"/>
            <p:cNvSpPr>
              <a:spLocks/>
            </p:cNvSpPr>
            <p:nvPr/>
          </p:nvSpPr>
          <p:spPr bwMode="auto">
            <a:xfrm>
              <a:off x="6169353" y="2407853"/>
              <a:ext cx="654777" cy="1335761"/>
            </a:xfrm>
            <a:custGeom>
              <a:avLst/>
              <a:gdLst>
                <a:gd name="T0" fmla="*/ 16572702 w 21037"/>
                <a:gd name="T1" fmla="*/ 965 h 42916"/>
                <a:gd name="T2" fmla="*/ 12127023 w 21037"/>
                <a:gd name="T3" fmla="*/ 1591671 h 42916"/>
                <a:gd name="T4" fmla="*/ 7518590 w 21037"/>
                <a:gd name="T5" fmla="*/ 13514293 h 42916"/>
                <a:gd name="T6" fmla="*/ 5832953 w 21037"/>
                <a:gd name="T7" fmla="*/ 20149368 h 42916"/>
                <a:gd name="T8" fmla="*/ 2570148 w 21037"/>
                <a:gd name="T9" fmla="*/ 27435453 h 42916"/>
                <a:gd name="T10" fmla="*/ 1509345 w 21037"/>
                <a:gd name="T11" fmla="*/ 38257557 h 42916"/>
                <a:gd name="T12" fmla="*/ 14329989 w 21037"/>
                <a:gd name="T13" fmla="*/ 41574612 h 42916"/>
                <a:gd name="T14" fmla="*/ 18639061 w 21037"/>
                <a:gd name="T15" fmla="*/ 16790668 h 42916"/>
                <a:gd name="T16" fmla="*/ 16572702 w 21037"/>
                <a:gd name="T17" fmla="*/ 965 h 42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37" h="42916" extrusionOk="0">
                  <a:moveTo>
                    <a:pt x="17107" y="1"/>
                  </a:moveTo>
                  <a:cubicBezTo>
                    <a:pt x="17107" y="1"/>
                    <a:pt x="14301" y="717"/>
                    <a:pt x="12518" y="1643"/>
                  </a:cubicBezTo>
                  <a:cubicBezTo>
                    <a:pt x="14511" y="10021"/>
                    <a:pt x="7761" y="13950"/>
                    <a:pt x="7761" y="13950"/>
                  </a:cubicBezTo>
                  <a:cubicBezTo>
                    <a:pt x="7761" y="13950"/>
                    <a:pt x="7129" y="16322"/>
                    <a:pt x="6021" y="20799"/>
                  </a:cubicBezTo>
                  <a:cubicBezTo>
                    <a:pt x="5572" y="21711"/>
                    <a:pt x="4056" y="24882"/>
                    <a:pt x="2653" y="28320"/>
                  </a:cubicBezTo>
                  <a:cubicBezTo>
                    <a:pt x="0" y="34776"/>
                    <a:pt x="1558" y="39491"/>
                    <a:pt x="1558" y="39491"/>
                  </a:cubicBezTo>
                  <a:cubicBezTo>
                    <a:pt x="5852" y="42536"/>
                    <a:pt x="14792" y="42915"/>
                    <a:pt x="14792" y="42915"/>
                  </a:cubicBezTo>
                  <a:cubicBezTo>
                    <a:pt x="14792" y="42915"/>
                    <a:pt x="17458" y="31408"/>
                    <a:pt x="19240" y="17332"/>
                  </a:cubicBezTo>
                  <a:cubicBezTo>
                    <a:pt x="21037" y="3257"/>
                    <a:pt x="17107" y="1"/>
                    <a:pt x="17107"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88" name="Google Shape;2319;p74"/>
            <p:cNvSpPr>
              <a:spLocks/>
            </p:cNvSpPr>
            <p:nvPr/>
          </p:nvSpPr>
          <p:spPr bwMode="auto">
            <a:xfrm>
              <a:off x="6348012" y="3334731"/>
              <a:ext cx="247693" cy="190485"/>
            </a:xfrm>
            <a:custGeom>
              <a:avLst/>
              <a:gdLst>
                <a:gd name="T0" fmla="*/ 6104210 w 7958"/>
                <a:gd name="T1" fmla="*/ 204398 h 6120"/>
                <a:gd name="T2" fmla="*/ 407862 w 7958"/>
                <a:gd name="T3" fmla="*/ 4025210 h 6120"/>
                <a:gd name="T4" fmla="*/ 135643 w 7958"/>
                <a:gd name="T5" fmla="*/ 4732432 h 6120"/>
                <a:gd name="T6" fmla="*/ 571580 w 7958"/>
                <a:gd name="T7" fmla="*/ 5588805 h 6120"/>
                <a:gd name="T8" fmla="*/ 1223556 w 7958"/>
                <a:gd name="T9" fmla="*/ 5832950 h 6120"/>
                <a:gd name="T10" fmla="*/ 7532164 w 7958"/>
                <a:gd name="T11" fmla="*/ 1496739 h 6120"/>
                <a:gd name="T12" fmla="*/ 7477913 w 7958"/>
                <a:gd name="T13" fmla="*/ 789548 h 6120"/>
                <a:gd name="T14" fmla="*/ 6811402 w 7958"/>
                <a:gd name="T15" fmla="*/ 190859 h 6120"/>
                <a:gd name="T16" fmla="*/ 6104210 w 7958"/>
                <a:gd name="T17" fmla="*/ 204398 h 6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58" h="6120" fill="none" extrusionOk="0">
                  <a:moveTo>
                    <a:pt x="6301" y="211"/>
                  </a:moveTo>
                  <a:cubicBezTo>
                    <a:pt x="3859" y="2611"/>
                    <a:pt x="1474" y="3734"/>
                    <a:pt x="421" y="4155"/>
                  </a:cubicBezTo>
                  <a:cubicBezTo>
                    <a:pt x="126" y="4253"/>
                    <a:pt x="0" y="4604"/>
                    <a:pt x="140" y="4885"/>
                  </a:cubicBezTo>
                  <a:lnTo>
                    <a:pt x="590" y="5769"/>
                  </a:lnTo>
                  <a:cubicBezTo>
                    <a:pt x="716" y="6007"/>
                    <a:pt x="1011" y="6120"/>
                    <a:pt x="1263" y="6021"/>
                  </a:cubicBezTo>
                  <a:cubicBezTo>
                    <a:pt x="5066" y="4534"/>
                    <a:pt x="7059" y="2429"/>
                    <a:pt x="7775" y="1545"/>
                  </a:cubicBezTo>
                  <a:cubicBezTo>
                    <a:pt x="7957" y="1334"/>
                    <a:pt x="7929" y="1011"/>
                    <a:pt x="7719" y="815"/>
                  </a:cubicBezTo>
                  <a:lnTo>
                    <a:pt x="7031" y="197"/>
                  </a:lnTo>
                  <a:cubicBezTo>
                    <a:pt x="6820" y="1"/>
                    <a:pt x="6498" y="15"/>
                    <a:pt x="6301" y="211"/>
                  </a:cubicBezTo>
                  <a:close/>
                </a:path>
              </a:pathLst>
            </a:custGeom>
            <a:noFill/>
            <a:ln w="4550" cap="rnd" cmpd="sng">
              <a:solidFill>
                <a:srgbClr val="FFFEFC"/>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189" name="Google Shape;2320;p74"/>
            <p:cNvSpPr>
              <a:spLocks/>
            </p:cNvSpPr>
            <p:nvPr/>
          </p:nvSpPr>
          <p:spPr bwMode="auto">
            <a:xfrm>
              <a:off x="5957950" y="2482834"/>
              <a:ext cx="659134" cy="782918"/>
            </a:xfrm>
            <a:custGeom>
              <a:avLst/>
              <a:gdLst>
                <a:gd name="T0" fmla="*/ 16873949 w 21177"/>
                <a:gd name="T1" fmla="*/ 0 h 25154"/>
                <a:gd name="T2" fmla="*/ 979410 w 21177"/>
                <a:gd name="T3" fmla="*/ 12540663 h 25154"/>
                <a:gd name="T4" fmla="*/ 5329190 w 21177"/>
                <a:gd name="T5" fmla="*/ 20968906 h 25154"/>
                <a:gd name="T6" fmla="*/ 11651330 w 21177"/>
                <a:gd name="T7" fmla="*/ 24368315 h 25154"/>
                <a:gd name="T8" fmla="*/ 12507735 w 21177"/>
                <a:gd name="T9" fmla="*/ 16686979 h 25154"/>
                <a:gd name="T10" fmla="*/ 9367005 w 21177"/>
                <a:gd name="T11" fmla="*/ 13791327 h 25154"/>
                <a:gd name="T12" fmla="*/ 20284003 w 21177"/>
                <a:gd name="T13" fmla="*/ 4600678 h 25154"/>
                <a:gd name="T14" fmla="*/ 17769104 w 21177"/>
                <a:gd name="T15" fmla="*/ 73611 h 25154"/>
                <a:gd name="T16" fmla="*/ 16873949 w 21177"/>
                <a:gd name="T17" fmla="*/ 0 h 25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77" h="25154" extrusionOk="0">
                  <a:moveTo>
                    <a:pt x="17418" y="0"/>
                  </a:moveTo>
                  <a:cubicBezTo>
                    <a:pt x="10762" y="0"/>
                    <a:pt x="1976" y="11068"/>
                    <a:pt x="1011" y="12945"/>
                  </a:cubicBezTo>
                  <a:cubicBezTo>
                    <a:pt x="0" y="14895"/>
                    <a:pt x="1165" y="19091"/>
                    <a:pt x="5501" y="21645"/>
                  </a:cubicBezTo>
                  <a:cubicBezTo>
                    <a:pt x="9824" y="24185"/>
                    <a:pt x="12027" y="25154"/>
                    <a:pt x="12027" y="25154"/>
                  </a:cubicBezTo>
                  <a:lnTo>
                    <a:pt x="12911" y="17225"/>
                  </a:lnTo>
                  <a:lnTo>
                    <a:pt x="9669" y="14236"/>
                  </a:lnTo>
                  <a:cubicBezTo>
                    <a:pt x="9669" y="14236"/>
                    <a:pt x="21177" y="8959"/>
                    <a:pt x="20938" y="4749"/>
                  </a:cubicBezTo>
                  <a:cubicBezTo>
                    <a:pt x="20700" y="525"/>
                    <a:pt x="18342" y="76"/>
                    <a:pt x="18342" y="76"/>
                  </a:cubicBezTo>
                  <a:cubicBezTo>
                    <a:pt x="18039" y="25"/>
                    <a:pt x="17731" y="0"/>
                    <a:pt x="17418" y="0"/>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0" name="Google Shape;2321;p74"/>
            <p:cNvSpPr>
              <a:spLocks/>
            </p:cNvSpPr>
            <p:nvPr/>
          </p:nvSpPr>
          <p:spPr bwMode="auto">
            <a:xfrm>
              <a:off x="6251461" y="2842050"/>
              <a:ext cx="409449" cy="645844"/>
            </a:xfrm>
            <a:custGeom>
              <a:avLst/>
              <a:gdLst>
                <a:gd name="T0" fmla="*/ 4949400 w 13155"/>
                <a:gd name="T1" fmla="*/ 0 h 20750"/>
                <a:gd name="T2" fmla="*/ 965 w 13155"/>
                <a:gd name="T3" fmla="*/ 2637938 h 20750"/>
                <a:gd name="T4" fmla="*/ 1985960 w 13155"/>
                <a:gd name="T5" fmla="*/ 4609396 h 20750"/>
                <a:gd name="T6" fmla="*/ 4690751 w 13155"/>
                <a:gd name="T7" fmla="*/ 14247661 h 20750"/>
                <a:gd name="T8" fmla="*/ 5425083 w 13155"/>
                <a:gd name="T9" fmla="*/ 18244766 h 20750"/>
                <a:gd name="T10" fmla="*/ 8796384 w 13155"/>
                <a:gd name="T11" fmla="*/ 20080582 h 20750"/>
                <a:gd name="T12" fmla="*/ 9208105 w 13155"/>
                <a:gd name="T13" fmla="*/ 20101902 h 20750"/>
                <a:gd name="T14" fmla="*/ 12657872 w 13155"/>
                <a:gd name="T15" fmla="*/ 18204086 h 20750"/>
                <a:gd name="T16" fmla="*/ 8796384 w 13155"/>
                <a:gd name="T17" fmla="*/ 14193410 h 20750"/>
                <a:gd name="T18" fmla="*/ 7247325 w 13155"/>
                <a:gd name="T19" fmla="*/ 3262804 h 20750"/>
                <a:gd name="T20" fmla="*/ 4949400 w 13155"/>
                <a:gd name="T21" fmla="*/ 0 h 20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55" h="20750" extrusionOk="0">
                  <a:moveTo>
                    <a:pt x="5109" y="0"/>
                  </a:moveTo>
                  <a:lnTo>
                    <a:pt x="1" y="2723"/>
                  </a:lnTo>
                  <a:cubicBezTo>
                    <a:pt x="1" y="2723"/>
                    <a:pt x="380" y="3691"/>
                    <a:pt x="2050" y="4758"/>
                  </a:cubicBezTo>
                  <a:cubicBezTo>
                    <a:pt x="2008" y="7859"/>
                    <a:pt x="2639" y="9599"/>
                    <a:pt x="4842" y="14707"/>
                  </a:cubicBezTo>
                  <a:cubicBezTo>
                    <a:pt x="4351" y="16532"/>
                    <a:pt x="4084" y="18244"/>
                    <a:pt x="5600" y="18833"/>
                  </a:cubicBezTo>
                  <a:cubicBezTo>
                    <a:pt x="7102" y="19437"/>
                    <a:pt x="7747" y="20559"/>
                    <a:pt x="9080" y="20728"/>
                  </a:cubicBezTo>
                  <a:cubicBezTo>
                    <a:pt x="9210" y="20743"/>
                    <a:pt x="9353" y="20750"/>
                    <a:pt x="9505" y="20750"/>
                  </a:cubicBezTo>
                  <a:cubicBezTo>
                    <a:pt x="10929" y="20750"/>
                    <a:pt x="13155" y="20097"/>
                    <a:pt x="13066" y="18791"/>
                  </a:cubicBezTo>
                  <a:cubicBezTo>
                    <a:pt x="12954" y="17346"/>
                    <a:pt x="10273" y="16265"/>
                    <a:pt x="9080" y="14651"/>
                  </a:cubicBezTo>
                  <a:cubicBezTo>
                    <a:pt x="7902" y="13037"/>
                    <a:pt x="7916" y="6161"/>
                    <a:pt x="7481" y="3368"/>
                  </a:cubicBezTo>
                  <a:cubicBezTo>
                    <a:pt x="7046" y="576"/>
                    <a:pt x="5109" y="0"/>
                    <a:pt x="5109" y="0"/>
                  </a:cubicBezTo>
                  <a:close/>
                </a:path>
              </a:pathLst>
            </a:custGeom>
            <a:solidFill>
              <a:srgbClr val="D06B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1" name="Google Shape;2322;p74"/>
            <p:cNvSpPr>
              <a:spLocks/>
            </p:cNvSpPr>
            <p:nvPr/>
          </p:nvSpPr>
          <p:spPr bwMode="auto">
            <a:xfrm>
              <a:off x="6975000" y="2426840"/>
              <a:ext cx="99413" cy="94153"/>
            </a:xfrm>
            <a:custGeom>
              <a:avLst/>
              <a:gdLst>
                <a:gd name="T0" fmla="*/ 440791 w 3194"/>
                <a:gd name="T1" fmla="*/ 965 h 3025"/>
                <a:gd name="T2" fmla="*/ 75571 w 3194"/>
                <a:gd name="T3" fmla="*/ 90107 h 3025"/>
                <a:gd name="T4" fmla="*/ 627759 w 3194"/>
                <a:gd name="T5" fmla="*/ 2496502 h 3025"/>
                <a:gd name="T6" fmla="*/ 755620 w 3194"/>
                <a:gd name="T7" fmla="*/ 2454857 h 3025"/>
                <a:gd name="T8" fmla="*/ 1084050 w 3194"/>
                <a:gd name="T9" fmla="*/ 2930508 h 3025"/>
                <a:gd name="T10" fmla="*/ 1435699 w 3194"/>
                <a:gd name="T11" fmla="*/ 2686395 h 3025"/>
                <a:gd name="T12" fmla="*/ 1692418 w 3194"/>
                <a:gd name="T13" fmla="*/ 2808436 h 3025"/>
                <a:gd name="T14" fmla="*/ 2046993 w 3194"/>
                <a:gd name="T15" fmla="*/ 2346355 h 3025"/>
                <a:gd name="T16" fmla="*/ 2579820 w 3194"/>
                <a:gd name="T17" fmla="*/ 2676684 h 3025"/>
                <a:gd name="T18" fmla="*/ 2781323 w 3194"/>
                <a:gd name="T19" fmla="*/ 2605003 h 3025"/>
                <a:gd name="T20" fmla="*/ 1924921 w 3194"/>
                <a:gd name="T21" fmla="*/ 742081 h 3025"/>
                <a:gd name="T22" fmla="*/ 440791 w 3194"/>
                <a:gd name="T23" fmla="*/ 965 h 30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94" h="3025" extrusionOk="0">
                  <a:moveTo>
                    <a:pt x="455" y="1"/>
                  </a:moveTo>
                  <a:cubicBezTo>
                    <a:pt x="326" y="1"/>
                    <a:pt x="199" y="28"/>
                    <a:pt x="78" y="93"/>
                  </a:cubicBezTo>
                  <a:cubicBezTo>
                    <a:pt x="0" y="132"/>
                    <a:pt x="92" y="2577"/>
                    <a:pt x="648" y="2577"/>
                  </a:cubicBezTo>
                  <a:cubicBezTo>
                    <a:pt x="689" y="2577"/>
                    <a:pt x="733" y="2564"/>
                    <a:pt x="780" y="2534"/>
                  </a:cubicBezTo>
                  <a:cubicBezTo>
                    <a:pt x="865" y="2912"/>
                    <a:pt x="994" y="3025"/>
                    <a:pt x="1119" y="3025"/>
                  </a:cubicBezTo>
                  <a:cubicBezTo>
                    <a:pt x="1306" y="3025"/>
                    <a:pt x="1482" y="2773"/>
                    <a:pt x="1482" y="2773"/>
                  </a:cubicBezTo>
                  <a:cubicBezTo>
                    <a:pt x="1482" y="2773"/>
                    <a:pt x="1603" y="2899"/>
                    <a:pt x="1747" y="2899"/>
                  </a:cubicBezTo>
                  <a:cubicBezTo>
                    <a:pt x="1875" y="2899"/>
                    <a:pt x="2021" y="2799"/>
                    <a:pt x="2113" y="2422"/>
                  </a:cubicBezTo>
                  <a:cubicBezTo>
                    <a:pt x="2113" y="2422"/>
                    <a:pt x="2383" y="2763"/>
                    <a:pt x="2663" y="2763"/>
                  </a:cubicBezTo>
                  <a:cubicBezTo>
                    <a:pt x="2733" y="2763"/>
                    <a:pt x="2804" y="2742"/>
                    <a:pt x="2871" y="2689"/>
                  </a:cubicBezTo>
                  <a:cubicBezTo>
                    <a:pt x="3194" y="2422"/>
                    <a:pt x="2478" y="1089"/>
                    <a:pt x="1987" y="766"/>
                  </a:cubicBezTo>
                  <a:cubicBezTo>
                    <a:pt x="1601" y="494"/>
                    <a:pt x="1004" y="1"/>
                    <a:pt x="455" y="1"/>
                  </a:cubicBez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2" name="Google Shape;2323;p74"/>
            <p:cNvSpPr>
              <a:spLocks/>
            </p:cNvSpPr>
            <p:nvPr/>
          </p:nvSpPr>
          <p:spPr bwMode="auto">
            <a:xfrm>
              <a:off x="6424891" y="2196451"/>
              <a:ext cx="203557" cy="120640"/>
            </a:xfrm>
            <a:custGeom>
              <a:avLst/>
              <a:gdLst>
                <a:gd name="T0" fmla="*/ 0 w 6540"/>
                <a:gd name="T1" fmla="*/ 965 h 3876"/>
                <a:gd name="T2" fmla="*/ 0 w 6540"/>
                <a:gd name="T3" fmla="*/ 1727306 h 3876"/>
                <a:gd name="T4" fmla="*/ 3342225 w 6540"/>
                <a:gd name="T5" fmla="*/ 3753940 h 3876"/>
                <a:gd name="T6" fmla="*/ 3453622 w 6540"/>
                <a:gd name="T7" fmla="*/ 3752975 h 3876"/>
                <a:gd name="T8" fmla="*/ 6335696 w 6540"/>
                <a:gd name="T9" fmla="*/ 503756 h 3876"/>
                <a:gd name="T10" fmla="*/ 0 w 6540"/>
                <a:gd name="T11" fmla="*/ 965 h 38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40" h="3876" extrusionOk="0">
                  <a:moveTo>
                    <a:pt x="0" y="1"/>
                  </a:moveTo>
                  <a:lnTo>
                    <a:pt x="0" y="1783"/>
                  </a:lnTo>
                  <a:cubicBezTo>
                    <a:pt x="0" y="1783"/>
                    <a:pt x="561" y="3875"/>
                    <a:pt x="3450" y="3875"/>
                  </a:cubicBezTo>
                  <a:cubicBezTo>
                    <a:pt x="3488" y="3875"/>
                    <a:pt x="3526" y="3875"/>
                    <a:pt x="3565" y="3874"/>
                  </a:cubicBezTo>
                  <a:cubicBezTo>
                    <a:pt x="6540" y="3804"/>
                    <a:pt x="6540" y="520"/>
                    <a:pt x="6540" y="520"/>
                  </a:cubicBezTo>
                  <a:lnTo>
                    <a:pt x="0" y="1"/>
                  </a:ln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3" name="Google Shape;2324;p74"/>
            <p:cNvSpPr>
              <a:spLocks/>
            </p:cNvSpPr>
            <p:nvPr/>
          </p:nvSpPr>
          <p:spPr bwMode="auto">
            <a:xfrm>
              <a:off x="6312125" y="1847910"/>
              <a:ext cx="377484" cy="421962"/>
            </a:xfrm>
            <a:custGeom>
              <a:avLst/>
              <a:gdLst>
                <a:gd name="T0" fmla="*/ 6162314 w 12128"/>
                <a:gd name="T1" fmla="*/ 0 h 13557"/>
                <a:gd name="T2" fmla="*/ 219898 w 12128"/>
                <a:gd name="T3" fmla="*/ 7096226 h 13557"/>
                <a:gd name="T4" fmla="*/ 1946246 w 12128"/>
                <a:gd name="T5" fmla="*/ 10050956 h 13557"/>
                <a:gd name="T6" fmla="*/ 2259177 w 12128"/>
                <a:gd name="T7" fmla="*/ 9992846 h 13557"/>
                <a:gd name="T8" fmla="*/ 7928378 w 12128"/>
                <a:gd name="T9" fmla="*/ 13132614 h 13557"/>
                <a:gd name="T10" fmla="*/ 7974879 w 12128"/>
                <a:gd name="T11" fmla="*/ 13133579 h 13557"/>
                <a:gd name="T12" fmla="*/ 10891820 w 12128"/>
                <a:gd name="T13" fmla="*/ 11773415 h 13557"/>
                <a:gd name="T14" fmla="*/ 11571902 w 12128"/>
                <a:gd name="T15" fmla="*/ 6022817 h 13557"/>
                <a:gd name="T16" fmla="*/ 9029861 w 12128"/>
                <a:gd name="T17" fmla="*/ 529904 h 13557"/>
                <a:gd name="T18" fmla="*/ 6162314 w 12128"/>
                <a:gd name="T19" fmla="*/ 0 h 135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28" h="13557" extrusionOk="0">
                  <a:moveTo>
                    <a:pt x="6361" y="0"/>
                  </a:moveTo>
                  <a:cubicBezTo>
                    <a:pt x="1407" y="0"/>
                    <a:pt x="0" y="5357"/>
                    <a:pt x="227" y="7325"/>
                  </a:cubicBezTo>
                  <a:cubicBezTo>
                    <a:pt x="608" y="9995"/>
                    <a:pt x="1521" y="10375"/>
                    <a:pt x="2009" y="10375"/>
                  </a:cubicBezTo>
                  <a:cubicBezTo>
                    <a:pt x="2204" y="10375"/>
                    <a:pt x="2332" y="10315"/>
                    <a:pt x="2332" y="10315"/>
                  </a:cubicBezTo>
                  <a:cubicBezTo>
                    <a:pt x="2332" y="10315"/>
                    <a:pt x="3735" y="13486"/>
                    <a:pt x="8184" y="13556"/>
                  </a:cubicBezTo>
                  <a:cubicBezTo>
                    <a:pt x="8200" y="13557"/>
                    <a:pt x="8216" y="13557"/>
                    <a:pt x="8232" y="13557"/>
                  </a:cubicBezTo>
                  <a:cubicBezTo>
                    <a:pt x="9393" y="13557"/>
                    <a:pt x="10496" y="13053"/>
                    <a:pt x="11243" y="12153"/>
                  </a:cubicBezTo>
                  <a:cubicBezTo>
                    <a:pt x="12127" y="11030"/>
                    <a:pt x="12113" y="9697"/>
                    <a:pt x="11945" y="6217"/>
                  </a:cubicBezTo>
                  <a:cubicBezTo>
                    <a:pt x="11678" y="1417"/>
                    <a:pt x="9321" y="547"/>
                    <a:pt x="9321" y="547"/>
                  </a:cubicBezTo>
                  <a:cubicBezTo>
                    <a:pt x="8217" y="167"/>
                    <a:pt x="7234" y="0"/>
                    <a:pt x="6361" y="0"/>
                  </a:cubicBez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4" name="Google Shape;2325;p74"/>
            <p:cNvSpPr>
              <a:spLocks/>
            </p:cNvSpPr>
            <p:nvPr/>
          </p:nvSpPr>
          <p:spPr bwMode="auto">
            <a:xfrm>
              <a:off x="6481664" y="2414078"/>
              <a:ext cx="207137" cy="128110"/>
            </a:xfrm>
            <a:custGeom>
              <a:avLst/>
              <a:gdLst>
                <a:gd name="T0" fmla="*/ 3813064 w 6655"/>
                <a:gd name="T1" fmla="*/ 965 h 4116"/>
                <a:gd name="T2" fmla="*/ 3562165 w 6655"/>
                <a:gd name="T3" fmla="*/ 37786 h 4116"/>
                <a:gd name="T4" fmla="*/ 829264 w 6655"/>
                <a:gd name="T5" fmla="*/ 1452162 h 4116"/>
                <a:gd name="T6" fmla="*/ 2175857 w 6655"/>
                <a:gd name="T7" fmla="*/ 3681295 h 4116"/>
                <a:gd name="T8" fmla="*/ 2628259 w 6655"/>
                <a:gd name="T9" fmla="*/ 3806261 h 4116"/>
                <a:gd name="T10" fmla="*/ 2787152 w 6655"/>
                <a:gd name="T11" fmla="*/ 3410042 h 4116"/>
                <a:gd name="T12" fmla="*/ 2787152 w 6655"/>
                <a:gd name="T13" fmla="*/ 3410042 h 4116"/>
                <a:gd name="T14" fmla="*/ 3453663 w 6655"/>
                <a:gd name="T15" fmla="*/ 3926372 h 4116"/>
                <a:gd name="T16" fmla="*/ 3677452 w 6655"/>
                <a:gd name="T17" fmla="*/ 3987408 h 4116"/>
                <a:gd name="T18" fmla="*/ 4133714 w 6655"/>
                <a:gd name="T19" fmla="*/ 3654154 h 4116"/>
                <a:gd name="T20" fmla="*/ 4845761 w 6655"/>
                <a:gd name="T21" fmla="*/ 3866301 h 4116"/>
                <a:gd name="T22" fmla="*/ 5193552 w 6655"/>
                <a:gd name="T23" fmla="*/ 3491402 h 4116"/>
                <a:gd name="T24" fmla="*/ 4731470 w 6655"/>
                <a:gd name="T25" fmla="*/ 1343661 h 4116"/>
                <a:gd name="T26" fmla="*/ 4731470 w 6655"/>
                <a:gd name="T27" fmla="*/ 1343661 h 4116"/>
                <a:gd name="T28" fmla="*/ 6099352 w 6655"/>
                <a:gd name="T29" fmla="*/ 1771846 h 4116"/>
                <a:gd name="T30" fmla="*/ 6322176 w 6655"/>
                <a:gd name="T31" fmla="*/ 1670130 h 4116"/>
                <a:gd name="T32" fmla="*/ 3813064 w 6655"/>
                <a:gd name="T33" fmla="*/ 965 h 4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55" h="4116" extrusionOk="0">
                  <a:moveTo>
                    <a:pt x="3936" y="1"/>
                  </a:moveTo>
                  <a:cubicBezTo>
                    <a:pt x="3842" y="1"/>
                    <a:pt x="3755" y="13"/>
                    <a:pt x="3677" y="39"/>
                  </a:cubicBezTo>
                  <a:cubicBezTo>
                    <a:pt x="2765" y="334"/>
                    <a:pt x="856" y="1499"/>
                    <a:pt x="856" y="1499"/>
                  </a:cubicBezTo>
                  <a:cubicBezTo>
                    <a:pt x="0" y="2201"/>
                    <a:pt x="1305" y="3379"/>
                    <a:pt x="2246" y="3800"/>
                  </a:cubicBezTo>
                  <a:cubicBezTo>
                    <a:pt x="2460" y="3893"/>
                    <a:pt x="2610" y="3929"/>
                    <a:pt x="2713" y="3929"/>
                  </a:cubicBezTo>
                  <a:cubicBezTo>
                    <a:pt x="3061" y="3929"/>
                    <a:pt x="2877" y="3520"/>
                    <a:pt x="2877" y="3520"/>
                  </a:cubicBezTo>
                  <a:cubicBezTo>
                    <a:pt x="3074" y="3730"/>
                    <a:pt x="3312" y="3913"/>
                    <a:pt x="3565" y="4053"/>
                  </a:cubicBezTo>
                  <a:cubicBezTo>
                    <a:pt x="3649" y="4098"/>
                    <a:pt x="3726" y="4116"/>
                    <a:pt x="3796" y="4116"/>
                  </a:cubicBezTo>
                  <a:cubicBezTo>
                    <a:pt x="4100" y="4116"/>
                    <a:pt x="4267" y="3772"/>
                    <a:pt x="4267" y="3772"/>
                  </a:cubicBezTo>
                  <a:cubicBezTo>
                    <a:pt x="4267" y="3772"/>
                    <a:pt x="4683" y="3991"/>
                    <a:pt x="5002" y="3991"/>
                  </a:cubicBezTo>
                  <a:cubicBezTo>
                    <a:pt x="5207" y="3991"/>
                    <a:pt x="5372" y="3901"/>
                    <a:pt x="5361" y="3604"/>
                  </a:cubicBezTo>
                  <a:cubicBezTo>
                    <a:pt x="5951" y="3253"/>
                    <a:pt x="4884" y="1387"/>
                    <a:pt x="4884" y="1387"/>
                  </a:cubicBezTo>
                  <a:cubicBezTo>
                    <a:pt x="4884" y="1387"/>
                    <a:pt x="5839" y="1829"/>
                    <a:pt x="6296" y="1829"/>
                  </a:cubicBezTo>
                  <a:cubicBezTo>
                    <a:pt x="6415" y="1829"/>
                    <a:pt x="6500" y="1799"/>
                    <a:pt x="6526" y="1724"/>
                  </a:cubicBezTo>
                  <a:cubicBezTo>
                    <a:pt x="6654" y="1390"/>
                    <a:pt x="4929" y="1"/>
                    <a:pt x="3936" y="1"/>
                  </a:cubicBez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5" name="Google Shape;2326;p74"/>
            <p:cNvSpPr>
              <a:spLocks/>
            </p:cNvSpPr>
            <p:nvPr/>
          </p:nvSpPr>
          <p:spPr bwMode="auto">
            <a:xfrm>
              <a:off x="6297776" y="1824629"/>
              <a:ext cx="426039" cy="266119"/>
            </a:xfrm>
            <a:custGeom>
              <a:avLst/>
              <a:gdLst>
                <a:gd name="T0" fmla="*/ 6619572 w 13688"/>
                <a:gd name="T1" fmla="*/ 0 h 8550"/>
                <a:gd name="T2" fmla="*/ 4404966 w 13688"/>
                <a:gd name="T3" fmla="*/ 425292 h 8550"/>
                <a:gd name="T4" fmla="*/ 353611 w 13688"/>
                <a:gd name="T5" fmla="*/ 7943886 h 8550"/>
                <a:gd name="T6" fmla="*/ 2635043 w 13688"/>
                <a:gd name="T7" fmla="*/ 8281997 h 8550"/>
                <a:gd name="T8" fmla="*/ 8782821 w 13688"/>
                <a:gd name="T9" fmla="*/ 2532364 h 8550"/>
                <a:gd name="T10" fmla="*/ 12004944 w 13688"/>
                <a:gd name="T11" fmla="*/ 6611828 h 8550"/>
                <a:gd name="T12" fmla="*/ 6619572 w 13688"/>
                <a:gd name="T13" fmla="*/ 0 h 8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88" h="8550" extrusionOk="0">
                  <a:moveTo>
                    <a:pt x="6833" y="0"/>
                  </a:moveTo>
                  <a:cubicBezTo>
                    <a:pt x="6084" y="0"/>
                    <a:pt x="5311" y="137"/>
                    <a:pt x="4547" y="439"/>
                  </a:cubicBezTo>
                  <a:cubicBezTo>
                    <a:pt x="0" y="2250"/>
                    <a:pt x="365" y="8200"/>
                    <a:pt x="365" y="8200"/>
                  </a:cubicBezTo>
                  <a:cubicBezTo>
                    <a:pt x="365" y="8200"/>
                    <a:pt x="1375" y="8549"/>
                    <a:pt x="2720" y="8549"/>
                  </a:cubicBezTo>
                  <a:cubicBezTo>
                    <a:pt x="4930" y="8549"/>
                    <a:pt x="8045" y="7605"/>
                    <a:pt x="9066" y="2614"/>
                  </a:cubicBezTo>
                  <a:cubicBezTo>
                    <a:pt x="9066" y="2614"/>
                    <a:pt x="11367" y="3246"/>
                    <a:pt x="12392" y="6825"/>
                  </a:cubicBezTo>
                  <a:cubicBezTo>
                    <a:pt x="13688" y="3369"/>
                    <a:pt x="10545" y="0"/>
                    <a:pt x="6833" y="0"/>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6" name="Google Shape;2327;p74"/>
            <p:cNvSpPr>
              <a:spLocks/>
            </p:cNvSpPr>
            <p:nvPr/>
          </p:nvSpPr>
          <p:spPr bwMode="auto">
            <a:xfrm>
              <a:off x="6217846" y="2175939"/>
              <a:ext cx="223229" cy="165958"/>
            </a:xfrm>
            <a:custGeom>
              <a:avLst/>
              <a:gdLst>
                <a:gd name="T0" fmla="*/ 4405007 w 7172"/>
                <a:gd name="T1" fmla="*/ 0 h 5332"/>
                <a:gd name="T2" fmla="*/ 1563599 w 7172"/>
                <a:gd name="T3" fmla="*/ 2270780 h 5332"/>
                <a:gd name="T4" fmla="*/ 0 w 7172"/>
                <a:gd name="T5" fmla="*/ 4677171 h 5332"/>
                <a:gd name="T6" fmla="*/ 1054984 w 7172"/>
                <a:gd name="T7" fmla="*/ 4942604 h 5332"/>
                <a:gd name="T8" fmla="*/ 2624404 w 7172"/>
                <a:gd name="T9" fmla="*/ 4173414 h 5332"/>
                <a:gd name="T10" fmla="*/ 2624404 w 7172"/>
                <a:gd name="T11" fmla="*/ 4173414 h 5332"/>
                <a:gd name="T12" fmla="*/ 1536458 w 7172"/>
                <a:gd name="T13" fmla="*/ 5002675 h 5332"/>
                <a:gd name="T14" fmla="*/ 2454865 w 7172"/>
                <a:gd name="T15" fmla="*/ 5165427 h 5332"/>
                <a:gd name="T16" fmla="*/ 5112199 w 7172"/>
                <a:gd name="T17" fmla="*/ 3888590 h 5332"/>
                <a:gd name="T18" fmla="*/ 4405007 w 7172"/>
                <a:gd name="T19" fmla="*/ 0 h 5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72" h="5332" extrusionOk="0">
                  <a:moveTo>
                    <a:pt x="4547" y="0"/>
                  </a:moveTo>
                  <a:cubicBezTo>
                    <a:pt x="4547" y="0"/>
                    <a:pt x="1979" y="14"/>
                    <a:pt x="1614" y="2344"/>
                  </a:cubicBezTo>
                  <a:cubicBezTo>
                    <a:pt x="1249" y="4673"/>
                    <a:pt x="0" y="4828"/>
                    <a:pt x="0" y="4828"/>
                  </a:cubicBezTo>
                  <a:cubicBezTo>
                    <a:pt x="0" y="4828"/>
                    <a:pt x="467" y="5102"/>
                    <a:pt x="1089" y="5102"/>
                  </a:cubicBezTo>
                  <a:cubicBezTo>
                    <a:pt x="1583" y="5102"/>
                    <a:pt x="2175" y="4929"/>
                    <a:pt x="2709" y="4308"/>
                  </a:cubicBezTo>
                  <a:cubicBezTo>
                    <a:pt x="2442" y="5108"/>
                    <a:pt x="1586" y="5164"/>
                    <a:pt x="1586" y="5164"/>
                  </a:cubicBezTo>
                  <a:cubicBezTo>
                    <a:pt x="1586" y="5164"/>
                    <a:pt x="1955" y="5332"/>
                    <a:pt x="2534" y="5332"/>
                  </a:cubicBezTo>
                  <a:cubicBezTo>
                    <a:pt x="3234" y="5332"/>
                    <a:pt x="4241" y="5088"/>
                    <a:pt x="5277" y="4014"/>
                  </a:cubicBezTo>
                  <a:cubicBezTo>
                    <a:pt x="7171" y="2049"/>
                    <a:pt x="4547" y="0"/>
                    <a:pt x="4547" y="0"/>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7" name="Google Shape;2328;p74"/>
            <p:cNvSpPr>
              <a:spLocks/>
            </p:cNvSpPr>
            <p:nvPr/>
          </p:nvSpPr>
          <p:spPr bwMode="auto">
            <a:xfrm>
              <a:off x="6358470" y="3298066"/>
              <a:ext cx="316292" cy="191886"/>
            </a:xfrm>
            <a:custGeom>
              <a:avLst/>
              <a:gdLst>
                <a:gd name="T0" fmla="*/ 5465764 w 10162"/>
                <a:gd name="T1" fmla="*/ 0 h 6165"/>
                <a:gd name="T2" fmla="*/ 2545898 w 10162"/>
                <a:gd name="T3" fmla="*/ 1602349 h 6165"/>
                <a:gd name="T4" fmla="*/ 2312430 w 10162"/>
                <a:gd name="T5" fmla="*/ 1590708 h 6165"/>
                <a:gd name="T6" fmla="*/ 1210948 w 10162"/>
                <a:gd name="T7" fmla="*/ 27141 h 6165"/>
                <a:gd name="T8" fmla="*/ 1210948 w 10162"/>
                <a:gd name="T9" fmla="*/ 27141 h 6165"/>
                <a:gd name="T10" fmla="*/ 3005116 w 10162"/>
                <a:gd name="T11" fmla="*/ 4772157 h 6165"/>
                <a:gd name="T12" fmla="*/ 5901700 w 10162"/>
                <a:gd name="T13" fmla="*/ 5972463 h 6165"/>
                <a:gd name="T14" fmla="*/ 6825925 w 10162"/>
                <a:gd name="T15" fmla="*/ 5914322 h 6165"/>
                <a:gd name="T16" fmla="*/ 9490005 w 10162"/>
                <a:gd name="T17" fmla="*/ 3440097 h 6165"/>
                <a:gd name="T18" fmla="*/ 5465764 w 10162"/>
                <a:gd name="T19" fmla="*/ 0 h 6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62" h="6165" extrusionOk="0">
                  <a:moveTo>
                    <a:pt x="5642" y="0"/>
                  </a:moveTo>
                  <a:cubicBezTo>
                    <a:pt x="5048" y="1124"/>
                    <a:pt x="3609" y="1654"/>
                    <a:pt x="2628" y="1654"/>
                  </a:cubicBezTo>
                  <a:cubicBezTo>
                    <a:pt x="2544" y="1654"/>
                    <a:pt x="2463" y="1650"/>
                    <a:pt x="2387" y="1642"/>
                  </a:cubicBezTo>
                  <a:cubicBezTo>
                    <a:pt x="1924" y="113"/>
                    <a:pt x="1250" y="28"/>
                    <a:pt x="1250" y="28"/>
                  </a:cubicBezTo>
                  <a:cubicBezTo>
                    <a:pt x="1" y="4379"/>
                    <a:pt x="1685" y="3930"/>
                    <a:pt x="3102" y="4926"/>
                  </a:cubicBezTo>
                  <a:cubicBezTo>
                    <a:pt x="4255" y="5744"/>
                    <a:pt x="4811" y="6165"/>
                    <a:pt x="6092" y="6165"/>
                  </a:cubicBezTo>
                  <a:cubicBezTo>
                    <a:pt x="6371" y="6165"/>
                    <a:pt x="6684" y="6145"/>
                    <a:pt x="7046" y="6105"/>
                  </a:cubicBezTo>
                  <a:cubicBezTo>
                    <a:pt x="9053" y="5866"/>
                    <a:pt x="10161" y="4800"/>
                    <a:pt x="9796" y="3551"/>
                  </a:cubicBezTo>
                  <a:cubicBezTo>
                    <a:pt x="9431" y="2302"/>
                    <a:pt x="7481" y="1516"/>
                    <a:pt x="5642" y="0"/>
                  </a:cubicBezTo>
                  <a:close/>
                </a:path>
              </a:pathLst>
            </a:custGeom>
            <a:solidFill>
              <a:srgbClr val="EFCF8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8" name="Google Shape;2329;p74"/>
            <p:cNvSpPr>
              <a:spLocks/>
            </p:cNvSpPr>
            <p:nvPr/>
          </p:nvSpPr>
          <p:spPr bwMode="auto">
            <a:xfrm>
              <a:off x="6413531" y="3284620"/>
              <a:ext cx="162939" cy="115785"/>
            </a:xfrm>
            <a:custGeom>
              <a:avLst/>
              <a:gdLst>
                <a:gd name="T0" fmla="*/ 3344156 w 5235"/>
                <a:gd name="T1" fmla="*/ 0 h 3720"/>
                <a:gd name="T2" fmla="*/ 312899 w 5235"/>
                <a:gd name="T3" fmla="*/ 1941422 h 3720"/>
                <a:gd name="T4" fmla="*/ 571578 w 5235"/>
                <a:gd name="T5" fmla="*/ 3381949 h 3720"/>
                <a:gd name="T6" fmla="*/ 598688 w 5235"/>
                <a:gd name="T7" fmla="*/ 3395520 h 3720"/>
                <a:gd name="T8" fmla="*/ 1222587 w 5235"/>
                <a:gd name="T9" fmla="*/ 3602843 h 3720"/>
                <a:gd name="T10" fmla="*/ 2120604 w 5235"/>
                <a:gd name="T11" fmla="*/ 3110695 h 3720"/>
                <a:gd name="T12" fmla="*/ 5071465 w 5235"/>
                <a:gd name="T13" fmla="*/ 1384378 h 3720"/>
                <a:gd name="T14" fmla="*/ 3535014 w 5235"/>
                <a:gd name="T15" fmla="*/ 10645 h 3720"/>
                <a:gd name="T16" fmla="*/ 3344156 w 5235"/>
                <a:gd name="T17" fmla="*/ 0 h 3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35" h="3720" extrusionOk="0">
                  <a:moveTo>
                    <a:pt x="3452" y="0"/>
                  </a:moveTo>
                  <a:cubicBezTo>
                    <a:pt x="2943" y="0"/>
                    <a:pt x="1538" y="181"/>
                    <a:pt x="323" y="2004"/>
                  </a:cubicBezTo>
                  <a:cubicBezTo>
                    <a:pt x="0" y="2495"/>
                    <a:pt x="112" y="3141"/>
                    <a:pt x="590" y="3491"/>
                  </a:cubicBezTo>
                  <a:lnTo>
                    <a:pt x="618" y="3505"/>
                  </a:lnTo>
                  <a:cubicBezTo>
                    <a:pt x="811" y="3650"/>
                    <a:pt x="1037" y="3719"/>
                    <a:pt x="1262" y="3719"/>
                  </a:cubicBezTo>
                  <a:cubicBezTo>
                    <a:pt x="1624" y="3719"/>
                    <a:pt x="1981" y="3540"/>
                    <a:pt x="2189" y="3211"/>
                  </a:cubicBezTo>
                  <a:cubicBezTo>
                    <a:pt x="2667" y="2481"/>
                    <a:pt x="3565" y="1611"/>
                    <a:pt x="5235" y="1429"/>
                  </a:cubicBezTo>
                  <a:cubicBezTo>
                    <a:pt x="4996" y="699"/>
                    <a:pt x="4393" y="166"/>
                    <a:pt x="3649" y="11"/>
                  </a:cubicBezTo>
                  <a:cubicBezTo>
                    <a:pt x="3649" y="11"/>
                    <a:pt x="3578" y="0"/>
                    <a:pt x="3452" y="0"/>
                  </a:cubicBezTo>
                  <a:close/>
                </a:path>
              </a:pathLst>
            </a:custGeom>
            <a:solidFill>
              <a:srgbClr val="E8AD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99" name="Google Shape;2330;p74"/>
            <p:cNvSpPr>
              <a:spLocks/>
            </p:cNvSpPr>
            <p:nvPr/>
          </p:nvSpPr>
          <p:spPr bwMode="auto">
            <a:xfrm>
              <a:off x="6632870" y="1843646"/>
              <a:ext cx="522807" cy="603140"/>
            </a:xfrm>
            <a:custGeom>
              <a:avLst/>
              <a:gdLst>
                <a:gd name="T0" fmla="*/ 8964971 w 16797"/>
                <a:gd name="T1" fmla="*/ 965 h 19378"/>
                <a:gd name="T2" fmla="*/ 2676690 w 16797"/>
                <a:gd name="T3" fmla="*/ 6441316 h 19378"/>
                <a:gd name="T4" fmla="*/ 2954729 w 16797"/>
                <a:gd name="T5" fmla="*/ 12016548 h 19378"/>
                <a:gd name="T6" fmla="*/ 3015766 w 16797"/>
                <a:gd name="T7" fmla="*/ 12014619 h 19378"/>
                <a:gd name="T8" fmla="*/ 10085846 w 16797"/>
                <a:gd name="T9" fmla="*/ 18758189 h 19378"/>
                <a:gd name="T10" fmla="*/ 10377425 w 16797"/>
                <a:gd name="T11" fmla="*/ 18771760 h 19378"/>
                <a:gd name="T12" fmla="*/ 16257844 w 16797"/>
                <a:gd name="T13" fmla="*/ 7243469 h 19378"/>
                <a:gd name="T14" fmla="*/ 11989452 w 16797"/>
                <a:gd name="T15" fmla="*/ 581259 h 19378"/>
                <a:gd name="T16" fmla="*/ 8964971 w 16797"/>
                <a:gd name="T17" fmla="*/ 965 h 193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797" h="19378" extrusionOk="0">
                  <a:moveTo>
                    <a:pt x="9254" y="1"/>
                  </a:moveTo>
                  <a:cubicBezTo>
                    <a:pt x="5516" y="1"/>
                    <a:pt x="2763" y="2749"/>
                    <a:pt x="2763" y="6649"/>
                  </a:cubicBezTo>
                  <a:cubicBezTo>
                    <a:pt x="0" y="6815"/>
                    <a:pt x="1137" y="12404"/>
                    <a:pt x="3050" y="12404"/>
                  </a:cubicBezTo>
                  <a:cubicBezTo>
                    <a:pt x="3071" y="12404"/>
                    <a:pt x="3092" y="12404"/>
                    <a:pt x="3113" y="12402"/>
                  </a:cubicBezTo>
                  <a:cubicBezTo>
                    <a:pt x="5190" y="15069"/>
                    <a:pt x="6622" y="18984"/>
                    <a:pt x="10411" y="19363"/>
                  </a:cubicBezTo>
                  <a:cubicBezTo>
                    <a:pt x="10512" y="19373"/>
                    <a:pt x="10613" y="19377"/>
                    <a:pt x="10712" y="19377"/>
                  </a:cubicBezTo>
                  <a:cubicBezTo>
                    <a:pt x="14336" y="19377"/>
                    <a:pt x="16768" y="13022"/>
                    <a:pt x="16782" y="7477"/>
                  </a:cubicBezTo>
                  <a:cubicBezTo>
                    <a:pt x="16796" y="1779"/>
                    <a:pt x="12376" y="600"/>
                    <a:pt x="12376" y="600"/>
                  </a:cubicBezTo>
                  <a:cubicBezTo>
                    <a:pt x="11288" y="191"/>
                    <a:pt x="10237" y="1"/>
                    <a:pt x="9254" y="1"/>
                  </a:cubicBez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00" name="Google Shape;2331;p74"/>
            <p:cNvSpPr>
              <a:spLocks/>
            </p:cNvSpPr>
            <p:nvPr/>
          </p:nvSpPr>
          <p:spPr bwMode="auto">
            <a:xfrm>
              <a:off x="6667295" y="1813019"/>
              <a:ext cx="530806" cy="338049"/>
            </a:xfrm>
            <a:custGeom>
              <a:avLst/>
              <a:gdLst>
                <a:gd name="T0" fmla="*/ 8313958 w 17054"/>
                <a:gd name="T1" fmla="*/ 965 h 10861"/>
                <a:gd name="T2" fmla="*/ 6553714 w 17054"/>
                <a:gd name="T3" fmla="*/ 175358 h 10861"/>
                <a:gd name="T4" fmla="*/ 1142164 w 17054"/>
                <a:gd name="T5" fmla="*/ 7489555 h 10861"/>
                <a:gd name="T6" fmla="*/ 2937299 w 17054"/>
                <a:gd name="T7" fmla="*/ 10520822 h 10861"/>
                <a:gd name="T8" fmla="*/ 5425090 w 17054"/>
                <a:gd name="T9" fmla="*/ 3981639 h 10861"/>
                <a:gd name="T10" fmla="*/ 5929813 w 17054"/>
                <a:gd name="T11" fmla="*/ 3914782 h 10861"/>
                <a:gd name="T12" fmla="*/ 7804380 w 17054"/>
                <a:gd name="T13" fmla="*/ 4498003 h 10861"/>
                <a:gd name="T14" fmla="*/ 11515726 w 17054"/>
                <a:gd name="T15" fmla="*/ 6020889 h 10861"/>
                <a:gd name="T16" fmla="*/ 15186393 w 17054"/>
                <a:gd name="T17" fmla="*/ 7897386 h 10861"/>
                <a:gd name="T18" fmla="*/ 8313958 w 17054"/>
                <a:gd name="T19" fmla="*/ 965 h 108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54" h="10861" extrusionOk="0">
                  <a:moveTo>
                    <a:pt x="8582" y="1"/>
                  </a:moveTo>
                  <a:cubicBezTo>
                    <a:pt x="8000" y="1"/>
                    <a:pt x="7393" y="58"/>
                    <a:pt x="6765" y="181"/>
                  </a:cubicBezTo>
                  <a:cubicBezTo>
                    <a:pt x="1" y="1486"/>
                    <a:pt x="1179" y="7731"/>
                    <a:pt x="1179" y="7731"/>
                  </a:cubicBezTo>
                  <a:cubicBezTo>
                    <a:pt x="1179" y="7731"/>
                    <a:pt x="2681" y="8110"/>
                    <a:pt x="3032" y="10860"/>
                  </a:cubicBezTo>
                  <a:cubicBezTo>
                    <a:pt x="4954" y="9303"/>
                    <a:pt x="5600" y="4110"/>
                    <a:pt x="5600" y="4110"/>
                  </a:cubicBezTo>
                  <a:cubicBezTo>
                    <a:pt x="5600" y="4110"/>
                    <a:pt x="5784" y="4041"/>
                    <a:pt x="6121" y="4041"/>
                  </a:cubicBezTo>
                  <a:cubicBezTo>
                    <a:pt x="6545" y="4041"/>
                    <a:pt x="7211" y="4150"/>
                    <a:pt x="8056" y="4643"/>
                  </a:cubicBezTo>
                  <a:cubicBezTo>
                    <a:pt x="9459" y="5471"/>
                    <a:pt x="10287" y="5991"/>
                    <a:pt x="11887" y="6215"/>
                  </a:cubicBezTo>
                  <a:cubicBezTo>
                    <a:pt x="13571" y="6454"/>
                    <a:pt x="15199" y="6805"/>
                    <a:pt x="15676" y="8152"/>
                  </a:cubicBezTo>
                  <a:cubicBezTo>
                    <a:pt x="17054" y="4714"/>
                    <a:pt x="13855" y="1"/>
                    <a:pt x="8582"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01" name="Google Shape;2332;p74"/>
            <p:cNvSpPr>
              <a:spLocks/>
            </p:cNvSpPr>
            <p:nvPr/>
          </p:nvSpPr>
          <p:spPr bwMode="auto">
            <a:xfrm>
              <a:off x="6948605" y="2161092"/>
              <a:ext cx="32775" cy="24900"/>
            </a:xfrm>
            <a:custGeom>
              <a:avLst/>
              <a:gdLst>
                <a:gd name="T0" fmla="*/ 0 w 1053"/>
                <a:gd name="T1" fmla="*/ 693652 h 800"/>
                <a:gd name="T2" fmla="*/ 558015 w 1053"/>
                <a:gd name="T3" fmla="*/ 13571 h 800"/>
                <a:gd name="T4" fmla="*/ 992992 w 1053"/>
                <a:gd name="T5" fmla="*/ 775013 h 800"/>
                <a:gd name="T6" fmla="*/ 0 60000 65536"/>
                <a:gd name="T7" fmla="*/ 0 60000 65536"/>
                <a:gd name="T8" fmla="*/ 0 60000 65536"/>
              </a:gdLst>
              <a:ahLst/>
              <a:cxnLst>
                <a:cxn ang="T6">
                  <a:pos x="T0" y="T1"/>
                </a:cxn>
                <a:cxn ang="T7">
                  <a:pos x="T2" y="T3"/>
                </a:cxn>
                <a:cxn ang="T8">
                  <a:pos x="T4" y="T5"/>
                </a:cxn>
              </a:cxnLst>
              <a:rect l="0" t="0" r="r" b="b"/>
              <a:pathLst>
                <a:path w="1053" h="800" fill="none" extrusionOk="0">
                  <a:moveTo>
                    <a:pt x="0" y="716"/>
                  </a:moveTo>
                  <a:cubicBezTo>
                    <a:pt x="42" y="309"/>
                    <a:pt x="295" y="0"/>
                    <a:pt x="576" y="14"/>
                  </a:cubicBezTo>
                  <a:cubicBezTo>
                    <a:pt x="856" y="42"/>
                    <a:pt x="1053" y="393"/>
                    <a:pt x="1025" y="800"/>
                  </a:cubicBezTo>
                </a:path>
              </a:pathLst>
            </a:custGeom>
            <a:noFill/>
            <a:ln w="4550"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02" name="Google Shape;2333;p74"/>
            <p:cNvSpPr>
              <a:spLocks/>
            </p:cNvSpPr>
            <p:nvPr/>
          </p:nvSpPr>
          <p:spPr bwMode="auto">
            <a:xfrm>
              <a:off x="7077900" y="2177682"/>
              <a:ext cx="33210" cy="24931"/>
            </a:xfrm>
            <a:custGeom>
              <a:avLst/>
              <a:gdLst>
                <a:gd name="T0" fmla="*/ 0 w 1067"/>
                <a:gd name="T1" fmla="*/ 693617 h 801"/>
                <a:gd name="T2" fmla="*/ 571573 w 1067"/>
                <a:gd name="T3" fmla="*/ 27110 h 801"/>
                <a:gd name="T4" fmla="*/ 992970 w 1067"/>
                <a:gd name="T5" fmla="*/ 775009 h 801"/>
                <a:gd name="T6" fmla="*/ 0 60000 65536"/>
                <a:gd name="T7" fmla="*/ 0 60000 65536"/>
                <a:gd name="T8" fmla="*/ 0 60000 65536"/>
              </a:gdLst>
              <a:ahLst/>
              <a:cxnLst>
                <a:cxn ang="T6">
                  <a:pos x="T0" y="T1"/>
                </a:cxn>
                <a:cxn ang="T7">
                  <a:pos x="T2" y="T3"/>
                </a:cxn>
                <a:cxn ang="T8">
                  <a:pos x="T4" y="T5"/>
                </a:cxn>
              </a:cxnLst>
              <a:rect l="0" t="0" r="r" b="b"/>
              <a:pathLst>
                <a:path w="1067" h="801" fill="none" extrusionOk="0">
                  <a:moveTo>
                    <a:pt x="0" y="716"/>
                  </a:moveTo>
                  <a:cubicBezTo>
                    <a:pt x="42" y="309"/>
                    <a:pt x="295" y="0"/>
                    <a:pt x="590" y="28"/>
                  </a:cubicBezTo>
                  <a:cubicBezTo>
                    <a:pt x="870" y="42"/>
                    <a:pt x="1067" y="393"/>
                    <a:pt x="1025" y="800"/>
                  </a:cubicBezTo>
                </a:path>
              </a:pathLst>
            </a:custGeom>
            <a:noFill/>
            <a:ln w="4550"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03" name="Google Shape;2334;p74"/>
            <p:cNvSpPr>
              <a:spLocks/>
            </p:cNvSpPr>
            <p:nvPr/>
          </p:nvSpPr>
          <p:spPr bwMode="auto">
            <a:xfrm>
              <a:off x="6934630" y="2084618"/>
              <a:ext cx="66016" cy="31716"/>
            </a:xfrm>
            <a:custGeom>
              <a:avLst/>
              <a:gdLst>
                <a:gd name="T0" fmla="*/ 1178017 w 2121"/>
                <a:gd name="T1" fmla="*/ 0 h 1019"/>
                <a:gd name="T2" fmla="*/ 380720 w 2121"/>
                <a:gd name="T3" fmla="*/ 286751 h 1019"/>
                <a:gd name="T4" fmla="*/ 462112 w 2121"/>
                <a:gd name="T5" fmla="*/ 925149 h 1019"/>
                <a:gd name="T6" fmla="*/ 916443 w 2121"/>
                <a:gd name="T7" fmla="*/ 986184 h 1019"/>
                <a:gd name="T8" fmla="*/ 1739884 w 2121"/>
                <a:gd name="T9" fmla="*/ 273181 h 1019"/>
                <a:gd name="T10" fmla="*/ 1178017 w 2121"/>
                <a:gd name="T11" fmla="*/ 0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1" h="1019" extrusionOk="0">
                  <a:moveTo>
                    <a:pt x="1216" y="0"/>
                  </a:moveTo>
                  <a:cubicBezTo>
                    <a:pt x="916" y="0"/>
                    <a:pt x="590" y="130"/>
                    <a:pt x="393" y="296"/>
                  </a:cubicBezTo>
                  <a:cubicBezTo>
                    <a:pt x="0" y="647"/>
                    <a:pt x="140" y="857"/>
                    <a:pt x="477" y="955"/>
                  </a:cubicBezTo>
                  <a:cubicBezTo>
                    <a:pt x="612" y="997"/>
                    <a:pt x="777" y="1018"/>
                    <a:pt x="946" y="1018"/>
                  </a:cubicBezTo>
                  <a:cubicBezTo>
                    <a:pt x="1512" y="1018"/>
                    <a:pt x="2121" y="779"/>
                    <a:pt x="1796" y="282"/>
                  </a:cubicBezTo>
                  <a:cubicBezTo>
                    <a:pt x="1667" y="79"/>
                    <a:pt x="1449" y="0"/>
                    <a:pt x="1216" y="0"/>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04" name="Google Shape;2335;p74"/>
            <p:cNvSpPr>
              <a:spLocks/>
            </p:cNvSpPr>
            <p:nvPr/>
          </p:nvSpPr>
          <p:spPr bwMode="auto">
            <a:xfrm>
              <a:off x="7067286" y="2103199"/>
              <a:ext cx="68288" cy="34549"/>
            </a:xfrm>
            <a:custGeom>
              <a:avLst/>
              <a:gdLst>
                <a:gd name="T0" fmla="*/ 908691 w 2194"/>
                <a:gd name="T1" fmla="*/ 0 h 1110"/>
                <a:gd name="T2" fmla="*/ 465971 w 2194"/>
                <a:gd name="T3" fmla="*/ 184075 h 1110"/>
                <a:gd name="T4" fmla="*/ 1484128 w 2194"/>
                <a:gd name="T5" fmla="*/ 1075345 h 1110"/>
                <a:gd name="T6" fmla="*/ 1621700 w 2194"/>
                <a:gd name="T7" fmla="*/ 1067595 h 1110"/>
                <a:gd name="T8" fmla="*/ 1798987 w 2194"/>
                <a:gd name="T9" fmla="*/ 442725 h 1110"/>
                <a:gd name="T10" fmla="*/ 908691 w 2194"/>
                <a:gd name="T11" fmla="*/ 0 h 11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4" h="1110" extrusionOk="0">
                  <a:moveTo>
                    <a:pt x="938" y="0"/>
                  </a:moveTo>
                  <a:cubicBezTo>
                    <a:pt x="768" y="0"/>
                    <a:pt x="607" y="55"/>
                    <a:pt x="481" y="190"/>
                  </a:cubicBezTo>
                  <a:cubicBezTo>
                    <a:pt x="0" y="710"/>
                    <a:pt x="905" y="1110"/>
                    <a:pt x="1532" y="1110"/>
                  </a:cubicBezTo>
                  <a:cubicBezTo>
                    <a:pt x="1581" y="1110"/>
                    <a:pt x="1629" y="1107"/>
                    <a:pt x="1674" y="1102"/>
                  </a:cubicBezTo>
                  <a:cubicBezTo>
                    <a:pt x="2011" y="1060"/>
                    <a:pt x="2194" y="864"/>
                    <a:pt x="1857" y="457"/>
                  </a:cubicBezTo>
                  <a:cubicBezTo>
                    <a:pt x="1660" y="222"/>
                    <a:pt x="1281" y="0"/>
                    <a:pt x="938" y="0"/>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05" name="Google Shape;2336;p74"/>
            <p:cNvSpPr>
              <a:spLocks/>
            </p:cNvSpPr>
            <p:nvPr/>
          </p:nvSpPr>
          <p:spPr bwMode="auto">
            <a:xfrm>
              <a:off x="6956449" y="2306105"/>
              <a:ext cx="66857" cy="37132"/>
            </a:xfrm>
            <a:custGeom>
              <a:avLst/>
              <a:gdLst>
                <a:gd name="T0" fmla="*/ 965 w 2148"/>
                <a:gd name="T1" fmla="*/ 0 h 1193"/>
                <a:gd name="T2" fmla="*/ 2080940 w 2148"/>
                <a:gd name="T3" fmla="*/ 897082 h 1193"/>
                <a:gd name="T4" fmla="*/ 0 60000 65536"/>
                <a:gd name="T5" fmla="*/ 0 60000 65536"/>
              </a:gdLst>
              <a:ahLst/>
              <a:cxnLst>
                <a:cxn ang="T4">
                  <a:pos x="T0" y="T1"/>
                </a:cxn>
                <a:cxn ang="T5">
                  <a:pos x="T2" y="T3"/>
                </a:cxn>
              </a:cxnLst>
              <a:rect l="0" t="0" r="r" b="b"/>
              <a:pathLst>
                <a:path w="2148" h="1193" fill="none" extrusionOk="0">
                  <a:moveTo>
                    <a:pt x="1" y="0"/>
                  </a:moveTo>
                  <a:cubicBezTo>
                    <a:pt x="1" y="0"/>
                    <a:pt x="604" y="1193"/>
                    <a:pt x="2148" y="926"/>
                  </a:cubicBezTo>
                </a:path>
              </a:pathLst>
            </a:custGeom>
            <a:noFill/>
            <a:ln w="4550"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06" name="Google Shape;2337;p74"/>
            <p:cNvSpPr>
              <a:spLocks/>
            </p:cNvSpPr>
            <p:nvPr/>
          </p:nvSpPr>
          <p:spPr bwMode="auto">
            <a:xfrm>
              <a:off x="7035071" y="2124831"/>
              <a:ext cx="134585" cy="134989"/>
            </a:xfrm>
            <a:custGeom>
              <a:avLst/>
              <a:gdLst>
                <a:gd name="T0" fmla="*/ 4188009 w 4324"/>
                <a:gd name="T1" fmla="*/ 2107067 h 4337"/>
                <a:gd name="T2" fmla="*/ 2094502 w 4324"/>
                <a:gd name="T3" fmla="*/ 4201529 h 4337"/>
                <a:gd name="T4" fmla="*/ 965 w 4324"/>
                <a:gd name="T5" fmla="*/ 2107067 h 4337"/>
                <a:gd name="T6" fmla="*/ 2094502 w 4324"/>
                <a:gd name="T7" fmla="*/ 0 h 4337"/>
                <a:gd name="T8" fmla="*/ 4188009 w 4324"/>
                <a:gd name="T9" fmla="*/ 2107067 h 4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4" h="4337" fill="none" extrusionOk="0">
                  <a:moveTo>
                    <a:pt x="4323" y="2175"/>
                  </a:moveTo>
                  <a:cubicBezTo>
                    <a:pt x="4323" y="3368"/>
                    <a:pt x="3355" y="4337"/>
                    <a:pt x="2162" y="4337"/>
                  </a:cubicBezTo>
                  <a:cubicBezTo>
                    <a:pt x="969" y="4337"/>
                    <a:pt x="1" y="3368"/>
                    <a:pt x="1" y="2175"/>
                  </a:cubicBezTo>
                  <a:cubicBezTo>
                    <a:pt x="1" y="983"/>
                    <a:pt x="969" y="0"/>
                    <a:pt x="2162" y="0"/>
                  </a:cubicBezTo>
                  <a:cubicBezTo>
                    <a:pt x="3355" y="0"/>
                    <a:pt x="4323" y="983"/>
                    <a:pt x="4323" y="2175"/>
                  </a:cubicBezTo>
                  <a:close/>
                </a:path>
              </a:pathLst>
            </a:custGeom>
            <a:noFill/>
            <a:ln w="6675"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07" name="Google Shape;2338;p74"/>
            <p:cNvSpPr>
              <a:spLocks/>
            </p:cNvSpPr>
            <p:nvPr/>
          </p:nvSpPr>
          <p:spPr bwMode="auto">
            <a:xfrm>
              <a:off x="6887880" y="2109985"/>
              <a:ext cx="138071" cy="138039"/>
            </a:xfrm>
            <a:custGeom>
              <a:avLst/>
              <a:gdLst>
                <a:gd name="T0" fmla="*/ 2257255 w 4436"/>
                <a:gd name="T1" fmla="*/ 54251 h 4435"/>
                <a:gd name="T2" fmla="*/ 4242259 w 4436"/>
                <a:gd name="T3" fmla="*/ 2243640 h 4435"/>
                <a:gd name="T4" fmla="*/ 2053791 w 4436"/>
                <a:gd name="T5" fmla="*/ 4242201 h 4435"/>
                <a:gd name="T6" fmla="*/ 55216 w 4436"/>
                <a:gd name="T7" fmla="*/ 2052813 h 4435"/>
                <a:gd name="T8" fmla="*/ 2257255 w 4436"/>
                <a:gd name="T9" fmla="*/ 54251 h 4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6" h="4435" fill="none" extrusionOk="0">
                  <a:moveTo>
                    <a:pt x="2330" y="56"/>
                  </a:moveTo>
                  <a:cubicBezTo>
                    <a:pt x="3523" y="112"/>
                    <a:pt x="4435" y="1123"/>
                    <a:pt x="4379" y="2316"/>
                  </a:cubicBezTo>
                  <a:cubicBezTo>
                    <a:pt x="4337" y="3508"/>
                    <a:pt x="3312" y="4435"/>
                    <a:pt x="2120" y="4379"/>
                  </a:cubicBezTo>
                  <a:cubicBezTo>
                    <a:pt x="927" y="4322"/>
                    <a:pt x="1" y="3312"/>
                    <a:pt x="57" y="2119"/>
                  </a:cubicBezTo>
                  <a:cubicBezTo>
                    <a:pt x="113" y="926"/>
                    <a:pt x="1123" y="0"/>
                    <a:pt x="2330" y="56"/>
                  </a:cubicBezTo>
                  <a:close/>
                </a:path>
              </a:pathLst>
            </a:custGeom>
            <a:noFill/>
            <a:ln w="6675"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08" name="Google Shape;2339;p74"/>
            <p:cNvSpPr>
              <a:spLocks/>
            </p:cNvSpPr>
            <p:nvPr/>
          </p:nvSpPr>
          <p:spPr bwMode="auto">
            <a:xfrm>
              <a:off x="6766896" y="2130060"/>
              <a:ext cx="123629" cy="37599"/>
            </a:xfrm>
            <a:custGeom>
              <a:avLst/>
              <a:gdLst>
                <a:gd name="T0" fmla="*/ 3847968 w 3972"/>
                <a:gd name="T1" fmla="*/ 1170269 h 1208"/>
                <a:gd name="T2" fmla="*/ 0 w 3972"/>
                <a:gd name="T3" fmla="*/ 965 h 1208"/>
                <a:gd name="T4" fmla="*/ 0 60000 65536"/>
                <a:gd name="T5" fmla="*/ 0 60000 65536"/>
              </a:gdLst>
              <a:ahLst/>
              <a:cxnLst>
                <a:cxn ang="T4">
                  <a:pos x="T0" y="T1"/>
                </a:cxn>
                <a:cxn ang="T5">
                  <a:pos x="T2" y="T3"/>
                </a:cxn>
              </a:cxnLst>
              <a:rect l="0" t="0" r="r" b="b"/>
              <a:pathLst>
                <a:path w="3972" h="1208" fill="none" extrusionOk="0">
                  <a:moveTo>
                    <a:pt x="3972" y="1208"/>
                  </a:moveTo>
                  <a:lnTo>
                    <a:pt x="0" y="1"/>
                  </a:lnTo>
                </a:path>
              </a:pathLst>
            </a:custGeom>
            <a:noFill/>
            <a:ln w="6675"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09" name="Google Shape;2340;p74"/>
            <p:cNvSpPr>
              <a:spLocks/>
            </p:cNvSpPr>
            <p:nvPr/>
          </p:nvSpPr>
          <p:spPr bwMode="auto">
            <a:xfrm>
              <a:off x="7024613" y="2182040"/>
              <a:ext cx="12668" cy="31"/>
            </a:xfrm>
            <a:custGeom>
              <a:avLst/>
              <a:gdLst>
                <a:gd name="T0" fmla="*/ 394295 w 407"/>
                <a:gd name="T1" fmla="*/ 961 h 1"/>
                <a:gd name="T2" fmla="*/ 0 w 407"/>
                <a:gd name="T3" fmla="*/ 961 h 1"/>
                <a:gd name="T4" fmla="*/ 0 60000 65536"/>
                <a:gd name="T5" fmla="*/ 0 60000 65536"/>
              </a:gdLst>
              <a:ahLst/>
              <a:cxnLst>
                <a:cxn ang="T4">
                  <a:pos x="T0" y="T1"/>
                </a:cxn>
                <a:cxn ang="T5">
                  <a:pos x="T2" y="T3"/>
                </a:cxn>
              </a:cxnLst>
              <a:rect l="0" t="0" r="r" b="b"/>
              <a:pathLst>
                <a:path w="407" h="1" fill="none" extrusionOk="0">
                  <a:moveTo>
                    <a:pt x="407" y="1"/>
                  </a:moveTo>
                  <a:lnTo>
                    <a:pt x="0" y="1"/>
                  </a:lnTo>
                </a:path>
              </a:pathLst>
            </a:custGeom>
            <a:noFill/>
            <a:ln w="6675"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10" name="Google Shape;2341;p74"/>
            <p:cNvSpPr>
              <a:spLocks/>
            </p:cNvSpPr>
            <p:nvPr/>
          </p:nvSpPr>
          <p:spPr bwMode="auto">
            <a:xfrm>
              <a:off x="6527947" y="2093800"/>
              <a:ext cx="23624" cy="19702"/>
            </a:xfrm>
            <a:custGeom>
              <a:avLst/>
              <a:gdLst>
                <a:gd name="T0" fmla="*/ 68787 w 759"/>
                <a:gd name="T1" fmla="*/ 612256 h 633"/>
                <a:gd name="T2" fmla="*/ 286756 w 759"/>
                <a:gd name="T3" fmla="*/ 41645 h 633"/>
                <a:gd name="T4" fmla="*/ 735301 w 759"/>
                <a:gd name="T5" fmla="*/ 449504 h 633"/>
                <a:gd name="T6" fmla="*/ 0 60000 65536"/>
                <a:gd name="T7" fmla="*/ 0 60000 65536"/>
                <a:gd name="T8" fmla="*/ 0 60000 65536"/>
              </a:gdLst>
              <a:ahLst/>
              <a:cxnLst>
                <a:cxn ang="T6">
                  <a:pos x="T0" y="T1"/>
                </a:cxn>
                <a:cxn ang="T7">
                  <a:pos x="T2" y="T3"/>
                </a:cxn>
                <a:cxn ang="T8">
                  <a:pos x="T4" y="T5"/>
                </a:cxn>
              </a:cxnLst>
              <a:rect l="0" t="0" r="r" b="b"/>
              <a:pathLst>
                <a:path w="759" h="633" fill="none" extrusionOk="0">
                  <a:moveTo>
                    <a:pt x="71" y="632"/>
                  </a:moveTo>
                  <a:cubicBezTo>
                    <a:pt x="1" y="366"/>
                    <a:pt x="99" y="99"/>
                    <a:pt x="296" y="43"/>
                  </a:cubicBezTo>
                  <a:cubicBezTo>
                    <a:pt x="478" y="1"/>
                    <a:pt x="689" y="183"/>
                    <a:pt x="759" y="464"/>
                  </a:cubicBezTo>
                </a:path>
              </a:pathLst>
            </a:custGeom>
            <a:noFill/>
            <a:ln w="4550"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11" name="Google Shape;2342;p74"/>
            <p:cNvSpPr>
              <a:spLocks/>
            </p:cNvSpPr>
            <p:nvPr/>
          </p:nvSpPr>
          <p:spPr bwMode="auto">
            <a:xfrm>
              <a:off x="6616623" y="2075031"/>
              <a:ext cx="24060" cy="20107"/>
            </a:xfrm>
            <a:custGeom>
              <a:avLst/>
              <a:gdLst>
                <a:gd name="T0" fmla="*/ 68787 w 773"/>
                <a:gd name="T1" fmla="*/ 625838 h 646"/>
                <a:gd name="T2" fmla="*/ 285794 w 773"/>
                <a:gd name="T3" fmla="*/ 55216 h 646"/>
                <a:gd name="T4" fmla="*/ 748879 w 773"/>
                <a:gd name="T5" fmla="*/ 449513 h 646"/>
                <a:gd name="T6" fmla="*/ 0 60000 65536"/>
                <a:gd name="T7" fmla="*/ 0 60000 65536"/>
                <a:gd name="T8" fmla="*/ 0 60000 65536"/>
              </a:gdLst>
              <a:ahLst/>
              <a:cxnLst>
                <a:cxn ang="T6">
                  <a:pos x="T0" y="T1"/>
                </a:cxn>
                <a:cxn ang="T7">
                  <a:pos x="T2" y="T3"/>
                </a:cxn>
                <a:cxn ang="T8">
                  <a:pos x="T4" y="T5"/>
                </a:cxn>
              </a:cxnLst>
              <a:rect l="0" t="0" r="r" b="b"/>
              <a:pathLst>
                <a:path w="773" h="646" fill="none" extrusionOk="0">
                  <a:moveTo>
                    <a:pt x="71" y="646"/>
                  </a:moveTo>
                  <a:cubicBezTo>
                    <a:pt x="1" y="365"/>
                    <a:pt x="99" y="99"/>
                    <a:pt x="295" y="57"/>
                  </a:cubicBezTo>
                  <a:cubicBezTo>
                    <a:pt x="492" y="0"/>
                    <a:pt x="702" y="183"/>
                    <a:pt x="773" y="464"/>
                  </a:cubicBezTo>
                </a:path>
              </a:pathLst>
            </a:custGeom>
            <a:noFill/>
            <a:ln w="4550"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12" name="Google Shape;2343;p74"/>
            <p:cNvSpPr>
              <a:spLocks/>
            </p:cNvSpPr>
            <p:nvPr/>
          </p:nvSpPr>
          <p:spPr bwMode="auto">
            <a:xfrm>
              <a:off x="6506004" y="2050473"/>
              <a:ext cx="47310" cy="25927"/>
            </a:xfrm>
            <a:custGeom>
              <a:avLst/>
              <a:gdLst>
                <a:gd name="T0" fmla="*/ 812798 w 1520"/>
                <a:gd name="T1" fmla="*/ 0 h 833"/>
                <a:gd name="T2" fmla="*/ 167608 w 1520"/>
                <a:gd name="T3" fmla="*/ 411720 h 833"/>
                <a:gd name="T4" fmla="*/ 334220 w 1520"/>
                <a:gd name="T5" fmla="*/ 806974 h 833"/>
                <a:gd name="T6" fmla="*/ 371041 w 1520"/>
                <a:gd name="T7" fmla="*/ 806009 h 833"/>
                <a:gd name="T8" fmla="*/ 1064662 w 1520"/>
                <a:gd name="T9" fmla="*/ 85251 h 833"/>
                <a:gd name="T10" fmla="*/ 812798 w 1520"/>
                <a:gd name="T11" fmla="*/ 0 h 8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0" h="833" extrusionOk="0">
                  <a:moveTo>
                    <a:pt x="839" y="0"/>
                  </a:moveTo>
                  <a:cubicBezTo>
                    <a:pt x="577" y="0"/>
                    <a:pt x="298" y="216"/>
                    <a:pt x="173" y="425"/>
                  </a:cubicBezTo>
                  <a:cubicBezTo>
                    <a:pt x="0" y="716"/>
                    <a:pt x="129" y="833"/>
                    <a:pt x="345" y="833"/>
                  </a:cubicBezTo>
                  <a:cubicBezTo>
                    <a:pt x="357" y="833"/>
                    <a:pt x="370" y="832"/>
                    <a:pt x="383" y="832"/>
                  </a:cubicBezTo>
                  <a:cubicBezTo>
                    <a:pt x="804" y="817"/>
                    <a:pt x="1520" y="411"/>
                    <a:pt x="1099" y="88"/>
                  </a:cubicBezTo>
                  <a:cubicBezTo>
                    <a:pt x="1019" y="26"/>
                    <a:pt x="930" y="0"/>
                    <a:pt x="839" y="0"/>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13" name="Google Shape;2344;p74"/>
            <p:cNvSpPr>
              <a:spLocks/>
            </p:cNvSpPr>
            <p:nvPr/>
          </p:nvSpPr>
          <p:spPr bwMode="auto">
            <a:xfrm>
              <a:off x="6599535" y="2034413"/>
              <a:ext cx="44198" cy="21725"/>
            </a:xfrm>
            <a:custGeom>
              <a:avLst/>
              <a:gdLst>
                <a:gd name="T0" fmla="*/ 615193 w 1420"/>
                <a:gd name="T1" fmla="*/ 0 h 698"/>
                <a:gd name="T2" fmla="*/ 138539 w 1420"/>
                <a:gd name="T3" fmla="*/ 258646 h 698"/>
                <a:gd name="T4" fmla="*/ 581266 w 1420"/>
                <a:gd name="T5" fmla="*/ 675218 h 698"/>
                <a:gd name="T6" fmla="*/ 1089885 w 1420"/>
                <a:gd name="T7" fmla="*/ 571573 h 698"/>
                <a:gd name="T8" fmla="*/ 1076315 w 1420"/>
                <a:gd name="T9" fmla="*/ 123036 h 698"/>
                <a:gd name="T10" fmla="*/ 615193 w 1420"/>
                <a:gd name="T11" fmla="*/ 0 h 6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0" h="698" extrusionOk="0">
                  <a:moveTo>
                    <a:pt x="635" y="0"/>
                  </a:moveTo>
                  <a:cubicBezTo>
                    <a:pt x="426" y="0"/>
                    <a:pt x="227" y="75"/>
                    <a:pt x="143" y="267"/>
                  </a:cubicBezTo>
                  <a:cubicBezTo>
                    <a:pt x="1" y="578"/>
                    <a:pt x="280" y="697"/>
                    <a:pt x="600" y="697"/>
                  </a:cubicBezTo>
                  <a:cubicBezTo>
                    <a:pt x="786" y="697"/>
                    <a:pt x="986" y="657"/>
                    <a:pt x="1125" y="590"/>
                  </a:cubicBezTo>
                  <a:cubicBezTo>
                    <a:pt x="1336" y="477"/>
                    <a:pt x="1420" y="309"/>
                    <a:pt x="1111" y="127"/>
                  </a:cubicBezTo>
                  <a:cubicBezTo>
                    <a:pt x="984" y="51"/>
                    <a:pt x="806" y="0"/>
                    <a:pt x="635" y="0"/>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14" name="Google Shape;2345;p74"/>
            <p:cNvSpPr>
              <a:spLocks/>
            </p:cNvSpPr>
            <p:nvPr/>
          </p:nvSpPr>
          <p:spPr bwMode="auto">
            <a:xfrm>
              <a:off x="6574697" y="2151070"/>
              <a:ext cx="60071" cy="35483"/>
            </a:xfrm>
            <a:custGeom>
              <a:avLst/>
              <a:gdLst>
                <a:gd name="T0" fmla="*/ 1598449 w 1930"/>
                <a:gd name="T1" fmla="*/ 965 h 1140"/>
                <a:gd name="T2" fmla="*/ 1346586 w 1930"/>
                <a:gd name="T3" fmla="*/ 149184 h 1140"/>
                <a:gd name="T4" fmla="*/ 744974 w 1930"/>
                <a:gd name="T5" fmla="*/ 453404 h 1140"/>
                <a:gd name="T6" fmla="*/ 585116 w 1930"/>
                <a:gd name="T7" fmla="*/ 434013 h 1140"/>
                <a:gd name="T8" fmla="*/ 580292 w 1930"/>
                <a:gd name="T9" fmla="*/ 434978 h 1140"/>
                <a:gd name="T10" fmla="*/ 394290 w 1930"/>
                <a:gd name="T11" fmla="*/ 411727 h 1140"/>
                <a:gd name="T12" fmla="*/ 109466 w 1930"/>
                <a:gd name="T13" fmla="*/ 543481 h 1140"/>
                <a:gd name="T14" fmla="*/ 177287 w 1930"/>
                <a:gd name="T15" fmla="*/ 964920 h 1140"/>
                <a:gd name="T16" fmla="*/ 657793 w 1930"/>
                <a:gd name="T17" fmla="*/ 1104424 h 1140"/>
                <a:gd name="T18" fmla="*/ 1795096 w 1930"/>
                <a:gd name="T19" fmla="*/ 406903 h 1140"/>
                <a:gd name="T20" fmla="*/ 1598449 w 1930"/>
                <a:gd name="T21" fmla="*/ 965 h 1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30" h="1140" extrusionOk="0">
                  <a:moveTo>
                    <a:pt x="1650" y="1"/>
                  </a:moveTo>
                  <a:cubicBezTo>
                    <a:pt x="1554" y="1"/>
                    <a:pt x="1450" y="55"/>
                    <a:pt x="1390" y="154"/>
                  </a:cubicBezTo>
                  <a:cubicBezTo>
                    <a:pt x="1241" y="348"/>
                    <a:pt x="1009" y="468"/>
                    <a:pt x="769" y="468"/>
                  </a:cubicBezTo>
                  <a:cubicBezTo>
                    <a:pt x="714" y="468"/>
                    <a:pt x="659" y="461"/>
                    <a:pt x="604" y="448"/>
                  </a:cubicBezTo>
                  <a:cubicBezTo>
                    <a:pt x="603" y="449"/>
                    <a:pt x="601" y="449"/>
                    <a:pt x="599" y="449"/>
                  </a:cubicBezTo>
                  <a:cubicBezTo>
                    <a:pt x="578" y="449"/>
                    <a:pt x="500" y="425"/>
                    <a:pt x="407" y="425"/>
                  </a:cubicBezTo>
                  <a:cubicBezTo>
                    <a:pt x="309" y="425"/>
                    <a:pt x="194" y="452"/>
                    <a:pt x="113" y="561"/>
                  </a:cubicBezTo>
                  <a:cubicBezTo>
                    <a:pt x="1" y="701"/>
                    <a:pt x="29" y="897"/>
                    <a:pt x="183" y="996"/>
                  </a:cubicBezTo>
                  <a:cubicBezTo>
                    <a:pt x="317" y="1095"/>
                    <a:pt x="493" y="1140"/>
                    <a:pt x="679" y="1140"/>
                  </a:cubicBezTo>
                  <a:cubicBezTo>
                    <a:pt x="1175" y="1140"/>
                    <a:pt x="1751" y="828"/>
                    <a:pt x="1853" y="420"/>
                  </a:cubicBezTo>
                  <a:cubicBezTo>
                    <a:pt x="1930" y="130"/>
                    <a:pt x="1799" y="1"/>
                    <a:pt x="1650" y="1"/>
                  </a:cubicBezTo>
                  <a:close/>
                </a:path>
              </a:pathLst>
            </a:custGeom>
            <a:solidFill>
              <a:srgbClr val="D06B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15" name="Google Shape;2346;p74"/>
            <p:cNvSpPr>
              <a:spLocks/>
            </p:cNvSpPr>
            <p:nvPr/>
          </p:nvSpPr>
          <p:spPr bwMode="auto">
            <a:xfrm>
              <a:off x="6660759" y="2373802"/>
              <a:ext cx="189147" cy="573105"/>
            </a:xfrm>
            <a:custGeom>
              <a:avLst/>
              <a:gdLst>
                <a:gd name="T0" fmla="*/ 1115055 w 6077"/>
                <a:gd name="T1" fmla="*/ 0 h 18413"/>
                <a:gd name="T2" fmla="*/ 204398 w 6077"/>
                <a:gd name="T3" fmla="*/ 1427954 h 18413"/>
                <a:gd name="T4" fmla="*/ 3344201 w 6077"/>
                <a:gd name="T5" fmla="*/ 17836940 h 18413"/>
                <a:gd name="T6" fmla="*/ 1115055 w 6077"/>
                <a:gd name="T7" fmla="*/ 0 h 18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77" h="18413" extrusionOk="0">
                  <a:moveTo>
                    <a:pt x="1151" y="0"/>
                  </a:moveTo>
                  <a:cubicBezTo>
                    <a:pt x="0" y="716"/>
                    <a:pt x="211" y="1474"/>
                    <a:pt x="211" y="1474"/>
                  </a:cubicBezTo>
                  <a:cubicBezTo>
                    <a:pt x="211" y="1474"/>
                    <a:pt x="3803" y="4730"/>
                    <a:pt x="3452" y="18412"/>
                  </a:cubicBezTo>
                  <a:cubicBezTo>
                    <a:pt x="6077" y="9697"/>
                    <a:pt x="4407" y="3860"/>
                    <a:pt x="1151" y="0"/>
                  </a:cubicBezTo>
                  <a:close/>
                </a:path>
              </a:pathLst>
            </a:custGeom>
            <a:solidFill>
              <a:srgbClr val="FFFE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16" name="Google Shape;2347;p74"/>
            <p:cNvSpPr>
              <a:spLocks/>
            </p:cNvSpPr>
            <p:nvPr/>
          </p:nvSpPr>
          <p:spPr bwMode="auto">
            <a:xfrm>
              <a:off x="7744012" y="2316999"/>
              <a:ext cx="530277" cy="758765"/>
            </a:xfrm>
            <a:custGeom>
              <a:avLst/>
              <a:gdLst>
                <a:gd name="T0" fmla="*/ 11079792 w 17037"/>
                <a:gd name="T1" fmla="*/ 965 h 24378"/>
                <a:gd name="T2" fmla="*/ 4418539 w 17037"/>
                <a:gd name="T3" fmla="*/ 1850350 h 24378"/>
                <a:gd name="T4" fmla="*/ 3371307 w 17037"/>
                <a:gd name="T5" fmla="*/ 4351678 h 24378"/>
                <a:gd name="T6" fmla="*/ 0 w 17037"/>
                <a:gd name="T7" fmla="*/ 5126690 h 24378"/>
                <a:gd name="T8" fmla="*/ 5342735 w 17037"/>
                <a:gd name="T9" fmla="*/ 23615588 h 24378"/>
                <a:gd name="T10" fmla="*/ 14017091 w 17037"/>
                <a:gd name="T11" fmla="*/ 18177897 h 24378"/>
                <a:gd name="T12" fmla="*/ 14641957 w 17037"/>
                <a:gd name="T13" fmla="*/ 2067353 h 24378"/>
                <a:gd name="T14" fmla="*/ 11079792 w 17037"/>
                <a:gd name="T15" fmla="*/ 965 h 24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037" h="24378" extrusionOk="0">
                  <a:moveTo>
                    <a:pt x="11437" y="1"/>
                  </a:moveTo>
                  <a:lnTo>
                    <a:pt x="4561" y="1910"/>
                  </a:lnTo>
                  <a:lnTo>
                    <a:pt x="3480" y="4492"/>
                  </a:lnTo>
                  <a:lnTo>
                    <a:pt x="0" y="5292"/>
                  </a:lnTo>
                  <a:lnTo>
                    <a:pt x="5515" y="24377"/>
                  </a:lnTo>
                  <a:cubicBezTo>
                    <a:pt x="5515" y="24377"/>
                    <a:pt x="13290" y="19985"/>
                    <a:pt x="14469" y="18764"/>
                  </a:cubicBezTo>
                  <a:cubicBezTo>
                    <a:pt x="14118" y="11719"/>
                    <a:pt x="17037" y="3495"/>
                    <a:pt x="15114" y="2134"/>
                  </a:cubicBezTo>
                  <a:cubicBezTo>
                    <a:pt x="13949" y="1306"/>
                    <a:pt x="12729" y="590"/>
                    <a:pt x="11437" y="1"/>
                  </a:cubicBezTo>
                  <a:close/>
                </a:path>
              </a:pathLst>
            </a:custGeom>
            <a:solidFill>
              <a:srgbClr val="1750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17" name="Google Shape;2348;p74"/>
            <p:cNvSpPr>
              <a:spLocks/>
            </p:cNvSpPr>
            <p:nvPr/>
          </p:nvSpPr>
          <p:spPr bwMode="auto">
            <a:xfrm>
              <a:off x="7890332" y="2266856"/>
              <a:ext cx="273464" cy="188275"/>
            </a:xfrm>
            <a:custGeom>
              <a:avLst/>
              <a:gdLst>
                <a:gd name="T0" fmla="*/ 5196438 w 8786"/>
                <a:gd name="T1" fmla="*/ 965 h 6049"/>
                <a:gd name="T2" fmla="*/ 0 w 8786"/>
                <a:gd name="T3" fmla="*/ 2703827 h 6049"/>
                <a:gd name="T4" fmla="*/ 3545663 w 8786"/>
                <a:gd name="T5" fmla="*/ 5859091 h 6049"/>
                <a:gd name="T6" fmla="*/ 3670661 w 8786"/>
                <a:gd name="T7" fmla="*/ 5858126 h 6049"/>
                <a:gd name="T8" fmla="*/ 7994231 w 8786"/>
                <a:gd name="T9" fmla="*/ 1126662 h 6049"/>
                <a:gd name="T10" fmla="*/ 5196438 w 8786"/>
                <a:gd name="T11" fmla="*/ 965 h 60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86" h="6049" extrusionOk="0">
                  <a:moveTo>
                    <a:pt x="5364" y="1"/>
                  </a:moveTo>
                  <a:cubicBezTo>
                    <a:pt x="3063" y="1"/>
                    <a:pt x="207" y="958"/>
                    <a:pt x="0" y="2791"/>
                  </a:cubicBezTo>
                  <a:cubicBezTo>
                    <a:pt x="0" y="2791"/>
                    <a:pt x="274" y="6048"/>
                    <a:pt x="3660" y="6048"/>
                  </a:cubicBezTo>
                  <a:cubicBezTo>
                    <a:pt x="3703" y="6048"/>
                    <a:pt x="3746" y="6048"/>
                    <a:pt x="3789" y="6047"/>
                  </a:cubicBezTo>
                  <a:cubicBezTo>
                    <a:pt x="7298" y="5976"/>
                    <a:pt x="8785" y="3184"/>
                    <a:pt x="8252" y="1163"/>
                  </a:cubicBezTo>
                  <a:cubicBezTo>
                    <a:pt x="8046" y="381"/>
                    <a:pt x="6815" y="1"/>
                    <a:pt x="5364" y="1"/>
                  </a:cubicBezTo>
                  <a:close/>
                </a:path>
              </a:pathLst>
            </a:custGeom>
            <a:solidFill>
              <a:srgbClr val="639AA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18" name="Google Shape;2349;p74"/>
            <p:cNvSpPr>
              <a:spLocks/>
            </p:cNvSpPr>
            <p:nvPr/>
          </p:nvSpPr>
          <p:spPr bwMode="auto">
            <a:xfrm>
              <a:off x="7788552" y="2852975"/>
              <a:ext cx="432887" cy="277822"/>
            </a:xfrm>
            <a:custGeom>
              <a:avLst/>
              <a:gdLst>
                <a:gd name="T0" fmla="*/ 13473623 w 13908"/>
                <a:gd name="T1" fmla="*/ 0 h 8926"/>
                <a:gd name="T2" fmla="*/ 4552254 w 13908"/>
                <a:gd name="T3" fmla="*/ 1705029 h 8926"/>
                <a:gd name="T4" fmla="*/ 408827 w 13908"/>
                <a:gd name="T5" fmla="*/ 1427954 h 8926"/>
                <a:gd name="T6" fmla="*/ 965 w 13908"/>
                <a:gd name="T7" fmla="*/ 8646253 h 8926"/>
                <a:gd name="T8" fmla="*/ 13473623 w 13908"/>
                <a:gd name="T9" fmla="*/ 8646253 h 8926"/>
                <a:gd name="T10" fmla="*/ 13473623 w 13908"/>
                <a:gd name="T11" fmla="*/ 0 h 89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08" h="8926" extrusionOk="0">
                  <a:moveTo>
                    <a:pt x="13908" y="0"/>
                  </a:moveTo>
                  <a:cubicBezTo>
                    <a:pt x="10951" y="1420"/>
                    <a:pt x="7410" y="1760"/>
                    <a:pt x="4699" y="1760"/>
                  </a:cubicBezTo>
                  <a:cubicBezTo>
                    <a:pt x="2211" y="1760"/>
                    <a:pt x="422" y="1474"/>
                    <a:pt x="422" y="1474"/>
                  </a:cubicBezTo>
                  <a:lnTo>
                    <a:pt x="1" y="8925"/>
                  </a:lnTo>
                  <a:lnTo>
                    <a:pt x="13908" y="8925"/>
                  </a:lnTo>
                  <a:lnTo>
                    <a:pt x="13908" y="0"/>
                  </a:lnTo>
                  <a:close/>
                </a:path>
              </a:pathLst>
            </a:custGeom>
            <a:solidFill>
              <a:srgbClr val="9CAAC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19" name="Google Shape;2350;p74"/>
            <p:cNvSpPr>
              <a:spLocks/>
            </p:cNvSpPr>
            <p:nvPr/>
          </p:nvSpPr>
          <p:spPr bwMode="auto">
            <a:xfrm>
              <a:off x="7240374" y="2592644"/>
              <a:ext cx="313211" cy="616337"/>
            </a:xfrm>
            <a:custGeom>
              <a:avLst/>
              <a:gdLst>
                <a:gd name="T0" fmla="*/ 4147283 w 10063"/>
                <a:gd name="T1" fmla="*/ 0 h 19802"/>
                <a:gd name="T2" fmla="*/ 1862925 w 10063"/>
                <a:gd name="T3" fmla="*/ 8143448 h 19802"/>
                <a:gd name="T4" fmla="*/ 2746440 w 10063"/>
                <a:gd name="T5" fmla="*/ 16395367 h 19802"/>
                <a:gd name="T6" fmla="*/ 7259940 w 10063"/>
                <a:gd name="T7" fmla="*/ 19182516 h 19802"/>
                <a:gd name="T8" fmla="*/ 4147283 w 10063"/>
                <a:gd name="T9" fmla="*/ 0 h 198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3" h="19802" extrusionOk="0">
                  <a:moveTo>
                    <a:pt x="4281" y="0"/>
                  </a:moveTo>
                  <a:cubicBezTo>
                    <a:pt x="4281" y="0"/>
                    <a:pt x="3537" y="2091"/>
                    <a:pt x="1923" y="8406"/>
                  </a:cubicBezTo>
                  <a:cubicBezTo>
                    <a:pt x="309" y="14735"/>
                    <a:pt x="1" y="14833"/>
                    <a:pt x="2835" y="16924"/>
                  </a:cubicBezTo>
                  <a:cubicBezTo>
                    <a:pt x="5670" y="19015"/>
                    <a:pt x="7494" y="19801"/>
                    <a:pt x="7494" y="19801"/>
                  </a:cubicBezTo>
                  <a:cubicBezTo>
                    <a:pt x="7494" y="19801"/>
                    <a:pt x="10063" y="5838"/>
                    <a:pt x="4281" y="0"/>
                  </a:cubicBezTo>
                  <a:close/>
                </a:path>
              </a:pathLst>
            </a:custGeom>
            <a:solidFill>
              <a:srgbClr val="F4D4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0" name="Google Shape;2351;p74"/>
            <p:cNvSpPr>
              <a:spLocks/>
            </p:cNvSpPr>
            <p:nvPr/>
          </p:nvSpPr>
          <p:spPr bwMode="auto">
            <a:xfrm>
              <a:off x="7690725" y="2301716"/>
              <a:ext cx="256843" cy="373936"/>
            </a:xfrm>
            <a:custGeom>
              <a:avLst/>
              <a:gdLst>
                <a:gd name="T0" fmla="*/ 3982592 w 8252"/>
                <a:gd name="T1" fmla="*/ 0 h 12014"/>
                <a:gd name="T2" fmla="*/ 1835811 w 8252"/>
                <a:gd name="T3" fmla="*/ 1713744 h 12014"/>
                <a:gd name="T4" fmla="*/ 1672094 w 8252"/>
                <a:gd name="T5" fmla="*/ 5602379 h 12014"/>
                <a:gd name="T6" fmla="*/ 4459208 w 8252"/>
                <a:gd name="T7" fmla="*/ 11637801 h 12014"/>
                <a:gd name="T8" fmla="*/ 6702849 w 8252"/>
                <a:gd name="T9" fmla="*/ 4310037 h 12014"/>
                <a:gd name="T10" fmla="*/ 3982592 w 8252"/>
                <a:gd name="T11" fmla="*/ 0 h 120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52" h="12014" extrusionOk="0">
                  <a:moveTo>
                    <a:pt x="4111" y="0"/>
                  </a:moveTo>
                  <a:cubicBezTo>
                    <a:pt x="3405" y="0"/>
                    <a:pt x="2659" y="626"/>
                    <a:pt x="1895" y="1769"/>
                  </a:cubicBezTo>
                  <a:cubicBezTo>
                    <a:pt x="1895" y="1769"/>
                    <a:pt x="309" y="3383"/>
                    <a:pt x="1726" y="5783"/>
                  </a:cubicBezTo>
                  <a:cubicBezTo>
                    <a:pt x="3144" y="8182"/>
                    <a:pt x="0" y="10343"/>
                    <a:pt x="4603" y="12013"/>
                  </a:cubicBezTo>
                  <a:cubicBezTo>
                    <a:pt x="4912" y="9979"/>
                    <a:pt x="8252" y="9600"/>
                    <a:pt x="6919" y="4449"/>
                  </a:cubicBezTo>
                  <a:cubicBezTo>
                    <a:pt x="6115" y="1368"/>
                    <a:pt x="5156" y="0"/>
                    <a:pt x="4111" y="0"/>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1" name="Google Shape;2352;p74"/>
            <p:cNvSpPr>
              <a:spLocks/>
            </p:cNvSpPr>
            <p:nvPr/>
          </p:nvSpPr>
          <p:spPr bwMode="auto">
            <a:xfrm>
              <a:off x="7180364" y="3046449"/>
              <a:ext cx="357066" cy="485488"/>
            </a:xfrm>
            <a:custGeom>
              <a:avLst/>
              <a:gdLst>
                <a:gd name="T0" fmla="*/ 7592228 w 11472"/>
                <a:gd name="T1" fmla="*/ 965 h 15598"/>
                <a:gd name="T2" fmla="*/ 4818648 w 11472"/>
                <a:gd name="T3" fmla="*/ 10645783 h 15598"/>
                <a:gd name="T4" fmla="*/ 1350452 w 11472"/>
                <a:gd name="T5" fmla="*/ 10126524 h 15598"/>
                <a:gd name="T6" fmla="*/ 87181 w 11472"/>
                <a:gd name="T7" fmla="*/ 10645783 h 15598"/>
                <a:gd name="T8" fmla="*/ 6264996 w 11472"/>
                <a:gd name="T9" fmla="*/ 15110822 h 15598"/>
                <a:gd name="T10" fmla="*/ 6898576 w 11472"/>
                <a:gd name="T11" fmla="*/ 15023641 h 15598"/>
                <a:gd name="T12" fmla="*/ 11112714 w 11472"/>
                <a:gd name="T13" fmla="*/ 5548127 h 15598"/>
                <a:gd name="T14" fmla="*/ 7592228 w 11472"/>
                <a:gd name="T15" fmla="*/ 965 h 15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72" h="15598" extrusionOk="0">
                  <a:moveTo>
                    <a:pt x="7837" y="1"/>
                  </a:moveTo>
                  <a:lnTo>
                    <a:pt x="4974" y="10989"/>
                  </a:lnTo>
                  <a:cubicBezTo>
                    <a:pt x="4974" y="10989"/>
                    <a:pt x="2841" y="10453"/>
                    <a:pt x="1394" y="10453"/>
                  </a:cubicBezTo>
                  <a:cubicBezTo>
                    <a:pt x="670" y="10453"/>
                    <a:pt x="118" y="10587"/>
                    <a:pt x="90" y="10989"/>
                  </a:cubicBezTo>
                  <a:cubicBezTo>
                    <a:pt x="0" y="12083"/>
                    <a:pt x="3913" y="15598"/>
                    <a:pt x="6467" y="15598"/>
                  </a:cubicBezTo>
                  <a:cubicBezTo>
                    <a:pt x="6697" y="15598"/>
                    <a:pt x="6917" y="15569"/>
                    <a:pt x="7121" y="15508"/>
                  </a:cubicBezTo>
                  <a:cubicBezTo>
                    <a:pt x="9591" y="14764"/>
                    <a:pt x="11471" y="5727"/>
                    <a:pt x="11471" y="5727"/>
                  </a:cubicBezTo>
                  <a:lnTo>
                    <a:pt x="7837" y="1"/>
                  </a:lnTo>
                  <a:close/>
                </a:path>
              </a:pathLst>
            </a:custGeom>
            <a:solidFill>
              <a:srgbClr val="639AA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2" name="Google Shape;2353;p74"/>
            <p:cNvSpPr>
              <a:spLocks/>
            </p:cNvSpPr>
            <p:nvPr/>
          </p:nvSpPr>
          <p:spPr bwMode="auto">
            <a:xfrm>
              <a:off x="7370540" y="2480375"/>
              <a:ext cx="703269" cy="945671"/>
            </a:xfrm>
            <a:custGeom>
              <a:avLst/>
              <a:gdLst>
                <a:gd name="T0" fmla="*/ 12603626 w 22595"/>
                <a:gd name="T1" fmla="*/ 0 h 30383"/>
                <a:gd name="T2" fmla="*/ 20229745 w 22595"/>
                <a:gd name="T3" fmla="*/ 3032229 h 30383"/>
                <a:gd name="T4" fmla="*/ 19604880 w 22595"/>
                <a:gd name="T5" fmla="*/ 24091282 h 30383"/>
                <a:gd name="T6" fmla="*/ 3480769 w 22595"/>
                <a:gd name="T7" fmla="*/ 24512684 h 30383"/>
                <a:gd name="T8" fmla="*/ 109467 w 22595"/>
                <a:gd name="T9" fmla="*/ 13296322 h 30383"/>
                <a:gd name="T10" fmla="*/ 571579 w 22595"/>
                <a:gd name="T11" fmla="*/ 6090634 h 30383"/>
                <a:gd name="T12" fmla="*/ 95896 w 22595"/>
                <a:gd name="T13" fmla="*/ 3494342 h 30383"/>
                <a:gd name="T14" fmla="*/ 12603626 w 22595"/>
                <a:gd name="T15" fmla="*/ 0 h 303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95" h="30383" extrusionOk="0">
                  <a:moveTo>
                    <a:pt x="13010" y="0"/>
                  </a:moveTo>
                  <a:cubicBezTo>
                    <a:pt x="13010" y="0"/>
                    <a:pt x="19170" y="1951"/>
                    <a:pt x="20882" y="3130"/>
                  </a:cubicBezTo>
                  <a:cubicBezTo>
                    <a:pt x="22594" y="4309"/>
                    <a:pt x="20237" y="24868"/>
                    <a:pt x="20237" y="24868"/>
                  </a:cubicBezTo>
                  <a:cubicBezTo>
                    <a:pt x="20237" y="24868"/>
                    <a:pt x="12097" y="30383"/>
                    <a:pt x="3593" y="25303"/>
                  </a:cubicBezTo>
                  <a:cubicBezTo>
                    <a:pt x="1446" y="18819"/>
                    <a:pt x="1" y="16658"/>
                    <a:pt x="113" y="13725"/>
                  </a:cubicBezTo>
                  <a:cubicBezTo>
                    <a:pt x="211" y="10778"/>
                    <a:pt x="590" y="6287"/>
                    <a:pt x="590" y="6287"/>
                  </a:cubicBezTo>
                  <a:lnTo>
                    <a:pt x="99" y="3607"/>
                  </a:lnTo>
                  <a:cubicBezTo>
                    <a:pt x="99" y="3607"/>
                    <a:pt x="6484" y="127"/>
                    <a:pt x="13010" y="0"/>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3" name="Google Shape;2354;p74"/>
            <p:cNvSpPr>
              <a:spLocks/>
            </p:cNvSpPr>
            <p:nvPr/>
          </p:nvSpPr>
          <p:spPr bwMode="auto">
            <a:xfrm>
              <a:off x="7141333" y="3302361"/>
              <a:ext cx="364194" cy="232379"/>
            </a:xfrm>
            <a:custGeom>
              <a:avLst/>
              <a:gdLst>
                <a:gd name="T0" fmla="*/ 6898583 w 11701"/>
                <a:gd name="T1" fmla="*/ 965 h 7466"/>
                <a:gd name="T2" fmla="*/ 5979243 w 11701"/>
                <a:gd name="T3" fmla="*/ 695581 h 7466"/>
                <a:gd name="T4" fmla="*/ 5571381 w 11701"/>
                <a:gd name="T5" fmla="*/ 2191353 h 7466"/>
                <a:gd name="T6" fmla="*/ 2491683 w 11701"/>
                <a:gd name="T7" fmla="*/ 1686631 h 7466"/>
                <a:gd name="T8" fmla="*/ 1723424 w 11701"/>
                <a:gd name="T9" fmla="*/ 4366210 h 7466"/>
                <a:gd name="T10" fmla="*/ 6984800 w 11701"/>
                <a:gd name="T11" fmla="*/ 7207608 h 7466"/>
                <a:gd name="T12" fmla="*/ 7341306 w 11701"/>
                <a:gd name="T13" fmla="*/ 7232789 h 7466"/>
                <a:gd name="T14" fmla="*/ 11158262 w 11701"/>
                <a:gd name="T15" fmla="*/ 3169798 h 7466"/>
                <a:gd name="T16" fmla="*/ 10995509 w 11701"/>
                <a:gd name="T17" fmla="*/ 2096391 h 7466"/>
                <a:gd name="T18" fmla="*/ 6957690 w 11701"/>
                <a:gd name="T19" fmla="*/ 1930 h 7466"/>
                <a:gd name="T20" fmla="*/ 6898583 w 11701"/>
                <a:gd name="T21" fmla="*/ 965 h 74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01" h="7466" extrusionOk="0">
                  <a:moveTo>
                    <a:pt x="7121" y="1"/>
                  </a:moveTo>
                  <a:cubicBezTo>
                    <a:pt x="6683" y="1"/>
                    <a:pt x="6292" y="289"/>
                    <a:pt x="6172" y="718"/>
                  </a:cubicBezTo>
                  <a:cubicBezTo>
                    <a:pt x="6073" y="1055"/>
                    <a:pt x="5933" y="1560"/>
                    <a:pt x="5751" y="2262"/>
                  </a:cubicBezTo>
                  <a:cubicBezTo>
                    <a:pt x="4350" y="1893"/>
                    <a:pt x="3318" y="1741"/>
                    <a:pt x="2572" y="1741"/>
                  </a:cubicBezTo>
                  <a:cubicBezTo>
                    <a:pt x="1" y="1741"/>
                    <a:pt x="844" y="3550"/>
                    <a:pt x="1779" y="4507"/>
                  </a:cubicBezTo>
                  <a:cubicBezTo>
                    <a:pt x="2986" y="5742"/>
                    <a:pt x="5217" y="7174"/>
                    <a:pt x="7210" y="7440"/>
                  </a:cubicBezTo>
                  <a:cubicBezTo>
                    <a:pt x="7336" y="7457"/>
                    <a:pt x="7459" y="7466"/>
                    <a:pt x="7578" y="7466"/>
                  </a:cubicBezTo>
                  <a:cubicBezTo>
                    <a:pt x="9235" y="7466"/>
                    <a:pt x="10249" y="5851"/>
                    <a:pt x="11518" y="3272"/>
                  </a:cubicBezTo>
                  <a:cubicBezTo>
                    <a:pt x="11701" y="2893"/>
                    <a:pt x="11631" y="2458"/>
                    <a:pt x="11350" y="2164"/>
                  </a:cubicBezTo>
                  <a:cubicBezTo>
                    <a:pt x="9722" y="452"/>
                    <a:pt x="8108" y="59"/>
                    <a:pt x="7182" y="2"/>
                  </a:cubicBezTo>
                  <a:cubicBezTo>
                    <a:pt x="7162" y="1"/>
                    <a:pt x="7141" y="1"/>
                    <a:pt x="7121" y="1"/>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4" name="Google Shape;2355;p74"/>
            <p:cNvSpPr>
              <a:spLocks/>
            </p:cNvSpPr>
            <p:nvPr/>
          </p:nvSpPr>
          <p:spPr bwMode="auto">
            <a:xfrm>
              <a:off x="7175291" y="3367257"/>
              <a:ext cx="268920" cy="158986"/>
            </a:xfrm>
            <a:custGeom>
              <a:avLst/>
              <a:gdLst>
                <a:gd name="T0" fmla="*/ 623901 w 8640"/>
                <a:gd name="T1" fmla="*/ 0 h 5108"/>
                <a:gd name="T2" fmla="*/ 367151 w 8640"/>
                <a:gd name="T3" fmla="*/ 62966 h 5108"/>
                <a:gd name="T4" fmla="*/ 95896 w 8640"/>
                <a:gd name="T5" fmla="*/ 960048 h 5108"/>
                <a:gd name="T6" fmla="*/ 463078 w 8640"/>
                <a:gd name="T7" fmla="*/ 1680807 h 5108"/>
                <a:gd name="T8" fmla="*/ 4731467 w 8640"/>
                <a:gd name="T9" fmla="*/ 4603560 h 5108"/>
                <a:gd name="T10" fmla="*/ 6221421 w 8640"/>
                <a:gd name="T11" fmla="*/ 4948424 h 5108"/>
                <a:gd name="T12" fmla="*/ 7572837 w 8640"/>
                <a:gd name="T13" fmla="*/ 3256972 h 5108"/>
                <a:gd name="T14" fmla="*/ 623901 w 8640"/>
                <a:gd name="T15" fmla="*/ 0 h 5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40" h="5108" extrusionOk="0">
                  <a:moveTo>
                    <a:pt x="644" y="0"/>
                  </a:moveTo>
                  <a:cubicBezTo>
                    <a:pt x="525" y="0"/>
                    <a:pt x="435" y="21"/>
                    <a:pt x="379" y="65"/>
                  </a:cubicBezTo>
                  <a:cubicBezTo>
                    <a:pt x="113" y="289"/>
                    <a:pt x="1" y="654"/>
                    <a:pt x="99" y="991"/>
                  </a:cubicBezTo>
                  <a:cubicBezTo>
                    <a:pt x="155" y="1271"/>
                    <a:pt x="281" y="1524"/>
                    <a:pt x="478" y="1735"/>
                  </a:cubicBezTo>
                  <a:cubicBezTo>
                    <a:pt x="1362" y="2759"/>
                    <a:pt x="2695" y="3769"/>
                    <a:pt x="4884" y="4752"/>
                  </a:cubicBezTo>
                  <a:cubicBezTo>
                    <a:pt x="5445" y="5004"/>
                    <a:pt x="5967" y="5108"/>
                    <a:pt x="6422" y="5108"/>
                  </a:cubicBezTo>
                  <a:cubicBezTo>
                    <a:pt x="7870" y="5108"/>
                    <a:pt x="8639" y="4056"/>
                    <a:pt x="7817" y="3362"/>
                  </a:cubicBezTo>
                  <a:cubicBezTo>
                    <a:pt x="6826" y="2526"/>
                    <a:pt x="1961" y="0"/>
                    <a:pt x="644" y="0"/>
                  </a:cubicBezTo>
                  <a:close/>
                </a:path>
              </a:pathLst>
            </a:custGeom>
            <a:solidFill>
              <a:srgbClr val="D06B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5" name="Google Shape;2356;p74"/>
            <p:cNvSpPr>
              <a:spLocks/>
            </p:cNvSpPr>
            <p:nvPr/>
          </p:nvSpPr>
          <p:spPr bwMode="auto">
            <a:xfrm>
              <a:off x="7537402" y="2301716"/>
              <a:ext cx="281743" cy="329365"/>
            </a:xfrm>
            <a:custGeom>
              <a:avLst/>
              <a:gdLst>
                <a:gd name="T0" fmla="*/ 7491432 w 9052"/>
                <a:gd name="T1" fmla="*/ 965 h 10582"/>
                <a:gd name="T2" fmla="*/ 0 w 9052"/>
                <a:gd name="T3" fmla="*/ 5792274 h 10582"/>
                <a:gd name="T4" fmla="*/ 1577132 w 9052"/>
                <a:gd name="T5" fmla="*/ 9000828 h 10582"/>
                <a:gd name="T6" fmla="*/ 3592161 w 9052"/>
                <a:gd name="T7" fmla="*/ 10250529 h 10582"/>
                <a:gd name="T8" fmla="*/ 4187955 w 9052"/>
                <a:gd name="T9" fmla="*/ 10170101 h 10582"/>
                <a:gd name="T10" fmla="*/ 8769235 w 9052"/>
                <a:gd name="T11" fmla="*/ 5996672 h 10582"/>
                <a:gd name="T12" fmla="*/ 7491432 w 9052"/>
                <a:gd name="T13" fmla="*/ 965 h 105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52" h="10582" extrusionOk="0">
                  <a:moveTo>
                    <a:pt x="7733" y="1"/>
                  </a:moveTo>
                  <a:lnTo>
                    <a:pt x="0" y="5979"/>
                  </a:lnTo>
                  <a:lnTo>
                    <a:pt x="1628" y="9291"/>
                  </a:lnTo>
                  <a:cubicBezTo>
                    <a:pt x="2025" y="10097"/>
                    <a:pt x="2845" y="10581"/>
                    <a:pt x="3708" y="10581"/>
                  </a:cubicBezTo>
                  <a:cubicBezTo>
                    <a:pt x="3912" y="10581"/>
                    <a:pt x="4119" y="10554"/>
                    <a:pt x="4323" y="10498"/>
                  </a:cubicBezTo>
                  <a:cubicBezTo>
                    <a:pt x="5810" y="10077"/>
                    <a:pt x="7803" y="8996"/>
                    <a:pt x="9052" y="6190"/>
                  </a:cubicBezTo>
                  <a:lnTo>
                    <a:pt x="7733" y="1"/>
                  </a:ln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6" name="Google Shape;2357;p74"/>
            <p:cNvSpPr>
              <a:spLocks/>
            </p:cNvSpPr>
            <p:nvPr/>
          </p:nvSpPr>
          <p:spPr bwMode="auto">
            <a:xfrm>
              <a:off x="7429958" y="2498272"/>
              <a:ext cx="147657" cy="132748"/>
            </a:xfrm>
            <a:custGeom>
              <a:avLst/>
              <a:gdLst>
                <a:gd name="T0" fmla="*/ 3494342 w 4744"/>
                <a:gd name="T1" fmla="*/ 965 h 4265"/>
                <a:gd name="T2" fmla="*/ 1223555 w 4744"/>
                <a:gd name="T3" fmla="*/ 1129587 h 4265"/>
                <a:gd name="T4" fmla="*/ 326470 w 4744"/>
                <a:gd name="T5" fmla="*/ 3358696 h 4265"/>
                <a:gd name="T6" fmla="*/ 717867 w 4744"/>
                <a:gd name="T7" fmla="*/ 3888629 h 4265"/>
                <a:gd name="T8" fmla="*/ 720762 w 4744"/>
                <a:gd name="T9" fmla="*/ 3888629 h 4265"/>
                <a:gd name="T10" fmla="*/ 1061767 w 4744"/>
                <a:gd name="T11" fmla="*/ 4130813 h 4265"/>
                <a:gd name="T12" fmla="*/ 1372737 w 4744"/>
                <a:gd name="T13" fmla="*/ 4065917 h 4265"/>
                <a:gd name="T14" fmla="*/ 1453164 w 4744"/>
                <a:gd name="T15" fmla="*/ 4082382 h 4265"/>
                <a:gd name="T16" fmla="*/ 3208552 w 4744"/>
                <a:gd name="T17" fmla="*/ 2434502 h 4265"/>
                <a:gd name="T18" fmla="*/ 3208552 w 4744"/>
                <a:gd name="T19" fmla="*/ 2434502 h 4265"/>
                <a:gd name="T20" fmla="*/ 2787150 w 4744"/>
                <a:gd name="T21" fmla="*/ 3834379 h 4265"/>
                <a:gd name="T22" fmla="*/ 2813295 w 4744"/>
                <a:gd name="T23" fmla="*/ 3836308 h 4265"/>
                <a:gd name="T24" fmla="*/ 3711345 w 4744"/>
                <a:gd name="T25" fmla="*/ 3236655 h 4265"/>
                <a:gd name="T26" fmla="*/ 4554179 w 4744"/>
                <a:gd name="T27" fmla="*/ 1483167 h 4265"/>
                <a:gd name="T28" fmla="*/ 3494342 w 4744"/>
                <a:gd name="T29" fmla="*/ 965 h 42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44" h="4265" extrusionOk="0">
                  <a:moveTo>
                    <a:pt x="3607" y="1"/>
                  </a:moveTo>
                  <a:cubicBezTo>
                    <a:pt x="2723" y="141"/>
                    <a:pt x="1909" y="548"/>
                    <a:pt x="1263" y="1166"/>
                  </a:cubicBezTo>
                  <a:cubicBezTo>
                    <a:pt x="140" y="2232"/>
                    <a:pt x="0" y="3411"/>
                    <a:pt x="337" y="3467"/>
                  </a:cubicBezTo>
                  <a:cubicBezTo>
                    <a:pt x="324" y="4002"/>
                    <a:pt x="705" y="4014"/>
                    <a:pt x="741" y="4014"/>
                  </a:cubicBezTo>
                  <a:cubicBezTo>
                    <a:pt x="743" y="4014"/>
                    <a:pt x="744" y="4014"/>
                    <a:pt x="744" y="4014"/>
                  </a:cubicBezTo>
                  <a:cubicBezTo>
                    <a:pt x="744" y="4014"/>
                    <a:pt x="787" y="4264"/>
                    <a:pt x="1096" y="4264"/>
                  </a:cubicBezTo>
                  <a:cubicBezTo>
                    <a:pt x="1181" y="4264"/>
                    <a:pt x="1287" y="4245"/>
                    <a:pt x="1417" y="4197"/>
                  </a:cubicBezTo>
                  <a:cubicBezTo>
                    <a:pt x="1443" y="4208"/>
                    <a:pt x="1471" y="4214"/>
                    <a:pt x="1500" y="4214"/>
                  </a:cubicBezTo>
                  <a:cubicBezTo>
                    <a:pt x="2001" y="4214"/>
                    <a:pt x="3007" y="2606"/>
                    <a:pt x="3312" y="2513"/>
                  </a:cubicBezTo>
                  <a:cubicBezTo>
                    <a:pt x="2554" y="3692"/>
                    <a:pt x="2470" y="3916"/>
                    <a:pt x="2877" y="3958"/>
                  </a:cubicBezTo>
                  <a:cubicBezTo>
                    <a:pt x="2886" y="3959"/>
                    <a:pt x="2894" y="3960"/>
                    <a:pt x="2904" y="3960"/>
                  </a:cubicBezTo>
                  <a:cubicBezTo>
                    <a:pt x="3121" y="3960"/>
                    <a:pt x="3508" y="3650"/>
                    <a:pt x="3831" y="3341"/>
                  </a:cubicBezTo>
                  <a:cubicBezTo>
                    <a:pt x="4336" y="2878"/>
                    <a:pt x="4645" y="2218"/>
                    <a:pt x="4701" y="1531"/>
                  </a:cubicBezTo>
                  <a:cubicBezTo>
                    <a:pt x="4743" y="885"/>
                    <a:pt x="4547" y="183"/>
                    <a:pt x="3607" y="1"/>
                  </a:cubicBez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7" name="Google Shape;2358;p74"/>
            <p:cNvSpPr>
              <a:spLocks/>
            </p:cNvSpPr>
            <p:nvPr/>
          </p:nvSpPr>
          <p:spPr bwMode="auto">
            <a:xfrm>
              <a:off x="7243424" y="1931015"/>
              <a:ext cx="646497" cy="422273"/>
            </a:xfrm>
            <a:custGeom>
              <a:avLst/>
              <a:gdLst>
                <a:gd name="T0" fmla="*/ 11810219 w 20771"/>
                <a:gd name="T1" fmla="*/ 965 h 13567"/>
                <a:gd name="T2" fmla="*/ 6376419 w 20771"/>
                <a:gd name="T3" fmla="*/ 2361859 h 13567"/>
                <a:gd name="T4" fmla="*/ 5765125 w 20771"/>
                <a:gd name="T5" fmla="*/ 3069050 h 13567"/>
                <a:gd name="T6" fmla="*/ 5275902 w 20771"/>
                <a:gd name="T7" fmla="*/ 13143251 h 13567"/>
                <a:gd name="T8" fmla="*/ 7220187 w 20771"/>
                <a:gd name="T9" fmla="*/ 3585414 h 13567"/>
                <a:gd name="T10" fmla="*/ 15361704 w 20771"/>
                <a:gd name="T11" fmla="*/ 9353439 h 13567"/>
                <a:gd name="T12" fmla="*/ 16817761 w 20771"/>
                <a:gd name="T13" fmla="*/ 8887466 h 13567"/>
                <a:gd name="T14" fmla="*/ 17579203 w 20771"/>
                <a:gd name="T15" fmla="*/ 9200366 h 13567"/>
                <a:gd name="T16" fmla="*/ 15785035 w 20771"/>
                <a:gd name="T17" fmla="*/ 1192555 h 13567"/>
                <a:gd name="T18" fmla="*/ 11810219 w 20771"/>
                <a:gd name="T19" fmla="*/ 965 h 13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71" h="13567" extrusionOk="0">
                  <a:moveTo>
                    <a:pt x="12191" y="1"/>
                  </a:moveTo>
                  <a:cubicBezTo>
                    <a:pt x="10129" y="1"/>
                    <a:pt x="8078" y="843"/>
                    <a:pt x="6582" y="2438"/>
                  </a:cubicBezTo>
                  <a:cubicBezTo>
                    <a:pt x="6372" y="2663"/>
                    <a:pt x="6161" y="2901"/>
                    <a:pt x="5951" y="3168"/>
                  </a:cubicBezTo>
                  <a:cubicBezTo>
                    <a:pt x="3228" y="6536"/>
                    <a:pt x="1" y="11069"/>
                    <a:pt x="5446" y="13567"/>
                  </a:cubicBezTo>
                  <a:cubicBezTo>
                    <a:pt x="5137" y="8360"/>
                    <a:pt x="5951" y="5890"/>
                    <a:pt x="7453" y="3701"/>
                  </a:cubicBezTo>
                  <a:cubicBezTo>
                    <a:pt x="11669" y="5803"/>
                    <a:pt x="13447" y="9655"/>
                    <a:pt x="15857" y="9655"/>
                  </a:cubicBezTo>
                  <a:cubicBezTo>
                    <a:pt x="16326" y="9655"/>
                    <a:pt x="16820" y="9509"/>
                    <a:pt x="17360" y="9174"/>
                  </a:cubicBezTo>
                  <a:lnTo>
                    <a:pt x="18146" y="9497"/>
                  </a:lnTo>
                  <a:cubicBezTo>
                    <a:pt x="18146" y="9497"/>
                    <a:pt x="20770" y="4220"/>
                    <a:pt x="16294" y="1231"/>
                  </a:cubicBezTo>
                  <a:cubicBezTo>
                    <a:pt x="15040" y="401"/>
                    <a:pt x="13613" y="1"/>
                    <a:pt x="12191" y="1"/>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8" name="Google Shape;2359;p74"/>
            <p:cNvSpPr>
              <a:spLocks/>
            </p:cNvSpPr>
            <p:nvPr/>
          </p:nvSpPr>
          <p:spPr bwMode="auto">
            <a:xfrm>
              <a:off x="7910843" y="2307848"/>
              <a:ext cx="204024" cy="121045"/>
            </a:xfrm>
            <a:custGeom>
              <a:avLst/>
              <a:gdLst>
                <a:gd name="T0" fmla="*/ 6350235 w 6555"/>
                <a:gd name="T1" fmla="*/ 0 h 3889"/>
                <a:gd name="T2" fmla="*/ 965 w 6555"/>
                <a:gd name="T3" fmla="*/ 517328 h 3889"/>
                <a:gd name="T4" fmla="*/ 2896612 w 6555"/>
                <a:gd name="T5" fmla="*/ 3766557 h 3889"/>
                <a:gd name="T6" fmla="*/ 2974113 w 6555"/>
                <a:gd name="T7" fmla="*/ 3766557 h 3889"/>
                <a:gd name="T8" fmla="*/ 5262325 w 6555"/>
                <a:gd name="T9" fmla="*/ 3154298 h 3889"/>
                <a:gd name="T10" fmla="*/ 6350235 w 6555"/>
                <a:gd name="T11" fmla="*/ 1020121 h 3889"/>
                <a:gd name="T12" fmla="*/ 6350235 w 6555"/>
                <a:gd name="T13" fmla="*/ 0 h 38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55" h="3889" extrusionOk="0">
                  <a:moveTo>
                    <a:pt x="6555" y="0"/>
                  </a:moveTo>
                  <a:lnTo>
                    <a:pt x="1" y="534"/>
                  </a:lnTo>
                  <a:cubicBezTo>
                    <a:pt x="1" y="534"/>
                    <a:pt x="1" y="3831"/>
                    <a:pt x="2990" y="3888"/>
                  </a:cubicBezTo>
                  <a:cubicBezTo>
                    <a:pt x="3017" y="3888"/>
                    <a:pt x="3044" y="3888"/>
                    <a:pt x="3070" y="3888"/>
                  </a:cubicBezTo>
                  <a:cubicBezTo>
                    <a:pt x="4150" y="3888"/>
                    <a:pt x="4898" y="3612"/>
                    <a:pt x="5432" y="3256"/>
                  </a:cubicBezTo>
                  <a:cubicBezTo>
                    <a:pt x="6148" y="2751"/>
                    <a:pt x="6555" y="1923"/>
                    <a:pt x="6555" y="1053"/>
                  </a:cubicBezTo>
                  <a:lnTo>
                    <a:pt x="6555" y="0"/>
                  </a:ln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29" name="Google Shape;2360;p74"/>
            <p:cNvSpPr>
              <a:spLocks/>
            </p:cNvSpPr>
            <p:nvPr/>
          </p:nvSpPr>
          <p:spPr bwMode="auto">
            <a:xfrm>
              <a:off x="7961515" y="2570358"/>
              <a:ext cx="463918" cy="610766"/>
            </a:xfrm>
            <a:custGeom>
              <a:avLst/>
              <a:gdLst>
                <a:gd name="T0" fmla="*/ 1468633 w 14905"/>
                <a:gd name="T1" fmla="*/ 0 h 19623"/>
                <a:gd name="T2" fmla="*/ 1468633 w 14905"/>
                <a:gd name="T3" fmla="*/ 8537745 h 19623"/>
                <a:gd name="T4" fmla="*/ 7029361 w 14905"/>
                <a:gd name="T5" fmla="*/ 12575561 h 19623"/>
                <a:gd name="T6" fmla="*/ 3032228 w 14905"/>
                <a:gd name="T7" fmla="*/ 16777094 h 19623"/>
                <a:gd name="T8" fmla="*/ 3995173 w 14905"/>
                <a:gd name="T9" fmla="*/ 19010096 h 19623"/>
                <a:gd name="T10" fmla="*/ 4174422 w 14905"/>
                <a:gd name="T11" fmla="*/ 19006205 h 19623"/>
                <a:gd name="T12" fmla="*/ 13405783 w 14905"/>
                <a:gd name="T13" fmla="*/ 13309862 h 19623"/>
                <a:gd name="T14" fmla="*/ 7600941 w 14905"/>
                <a:gd name="T15" fmla="*/ 5057938 h 19623"/>
                <a:gd name="T16" fmla="*/ 1468633 w 14905"/>
                <a:gd name="T17" fmla="*/ 0 h 19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05" h="19623" extrusionOk="0">
                  <a:moveTo>
                    <a:pt x="1516" y="0"/>
                  </a:moveTo>
                  <a:cubicBezTo>
                    <a:pt x="1" y="5768"/>
                    <a:pt x="1516" y="8813"/>
                    <a:pt x="1516" y="8813"/>
                  </a:cubicBezTo>
                  <a:lnTo>
                    <a:pt x="7256" y="12981"/>
                  </a:lnTo>
                  <a:lnTo>
                    <a:pt x="3130" y="17318"/>
                  </a:lnTo>
                  <a:cubicBezTo>
                    <a:pt x="3130" y="17318"/>
                    <a:pt x="1562" y="19623"/>
                    <a:pt x="4124" y="19623"/>
                  </a:cubicBezTo>
                  <a:cubicBezTo>
                    <a:pt x="4183" y="19623"/>
                    <a:pt x="4245" y="19622"/>
                    <a:pt x="4309" y="19619"/>
                  </a:cubicBezTo>
                  <a:cubicBezTo>
                    <a:pt x="7116" y="19521"/>
                    <a:pt x="12771" y="15451"/>
                    <a:pt x="13838" y="13739"/>
                  </a:cubicBezTo>
                  <a:cubicBezTo>
                    <a:pt x="14904" y="12013"/>
                    <a:pt x="12757" y="9936"/>
                    <a:pt x="7846" y="5221"/>
                  </a:cubicBezTo>
                  <a:cubicBezTo>
                    <a:pt x="2920" y="506"/>
                    <a:pt x="1516" y="0"/>
                    <a:pt x="1516" y="0"/>
                  </a:cubicBezTo>
                  <a:close/>
                </a:path>
              </a:pathLst>
            </a:custGeom>
            <a:solidFill>
              <a:srgbClr val="F4D4C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30" name="Google Shape;2361;p74"/>
            <p:cNvSpPr>
              <a:spLocks/>
            </p:cNvSpPr>
            <p:nvPr/>
          </p:nvSpPr>
          <p:spPr bwMode="auto">
            <a:xfrm>
              <a:off x="7422954" y="3254366"/>
              <a:ext cx="791073" cy="650855"/>
            </a:xfrm>
            <a:custGeom>
              <a:avLst/>
              <a:gdLst>
                <a:gd name="T0" fmla="*/ 17973505 w 25416"/>
                <a:gd name="T1" fmla="*/ 965 h 20911"/>
                <a:gd name="T2" fmla="*/ 8901999 w 25416"/>
                <a:gd name="T3" fmla="*/ 1356272 h 20911"/>
                <a:gd name="T4" fmla="*/ 1849385 w 25416"/>
                <a:gd name="T5" fmla="*/ 422397 h 20911"/>
                <a:gd name="T6" fmla="*/ 1849385 w 25416"/>
                <a:gd name="T7" fmla="*/ 422397 h 20911"/>
                <a:gd name="T8" fmla="*/ 2406429 w 25416"/>
                <a:gd name="T9" fmla="*/ 15404357 h 20911"/>
                <a:gd name="T10" fmla="*/ 11747260 w 25416"/>
                <a:gd name="T11" fmla="*/ 20257866 h 20911"/>
                <a:gd name="T12" fmla="*/ 24621182 w 25416"/>
                <a:gd name="T13" fmla="*/ 10605068 h 20911"/>
                <a:gd name="T14" fmla="*/ 17973505 w 25416"/>
                <a:gd name="T15" fmla="*/ 965 h 209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416" h="20911" extrusionOk="0">
                  <a:moveTo>
                    <a:pt x="18553" y="1"/>
                  </a:moveTo>
                  <a:cubicBezTo>
                    <a:pt x="18553" y="1"/>
                    <a:pt x="14528" y="1400"/>
                    <a:pt x="9189" y="1400"/>
                  </a:cubicBezTo>
                  <a:cubicBezTo>
                    <a:pt x="6929" y="1400"/>
                    <a:pt x="4434" y="1149"/>
                    <a:pt x="1909" y="436"/>
                  </a:cubicBezTo>
                  <a:cubicBezTo>
                    <a:pt x="1909" y="436"/>
                    <a:pt x="1" y="10652"/>
                    <a:pt x="2484" y="15901"/>
                  </a:cubicBezTo>
                  <a:cubicBezTo>
                    <a:pt x="8561" y="20518"/>
                    <a:pt x="12126" y="20911"/>
                    <a:pt x="12126" y="20911"/>
                  </a:cubicBezTo>
                  <a:cubicBezTo>
                    <a:pt x="12126" y="20911"/>
                    <a:pt x="17304" y="15101"/>
                    <a:pt x="25415" y="10947"/>
                  </a:cubicBezTo>
                  <a:cubicBezTo>
                    <a:pt x="23661" y="3762"/>
                    <a:pt x="18553" y="1"/>
                    <a:pt x="18553"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31" name="Google Shape;2362;p74"/>
            <p:cNvSpPr>
              <a:spLocks/>
            </p:cNvSpPr>
            <p:nvPr/>
          </p:nvSpPr>
          <p:spPr bwMode="auto">
            <a:xfrm>
              <a:off x="7448726" y="3267905"/>
              <a:ext cx="603234" cy="123068"/>
            </a:xfrm>
            <a:custGeom>
              <a:avLst/>
              <a:gdLst>
                <a:gd name="T0" fmla="*/ 17239214 w 19381"/>
                <a:gd name="T1" fmla="*/ 965 h 3954"/>
                <a:gd name="T2" fmla="*/ 7941953 w 19381"/>
                <a:gd name="T3" fmla="*/ 1555842 h 3954"/>
                <a:gd name="T4" fmla="*/ 843799 w 19381"/>
                <a:gd name="T5" fmla="*/ 571578 h 3954"/>
                <a:gd name="T6" fmla="*/ 544439 w 19381"/>
                <a:gd name="T7" fmla="*/ 2720288 h 3954"/>
                <a:gd name="T8" fmla="*/ 8145386 w 19381"/>
                <a:gd name="T9" fmla="*/ 3829519 h 3954"/>
                <a:gd name="T10" fmla="*/ 18775670 w 19381"/>
                <a:gd name="T11" fmla="*/ 1441520 h 3954"/>
                <a:gd name="T12" fmla="*/ 17239214 w 19381"/>
                <a:gd name="T13" fmla="*/ 965 h 39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381" h="3954" extrusionOk="0">
                  <a:moveTo>
                    <a:pt x="17795" y="1"/>
                  </a:moveTo>
                  <a:cubicBezTo>
                    <a:pt x="14216" y="1226"/>
                    <a:pt x="10916" y="1606"/>
                    <a:pt x="8198" y="1606"/>
                  </a:cubicBezTo>
                  <a:cubicBezTo>
                    <a:pt x="3756" y="1606"/>
                    <a:pt x="871" y="590"/>
                    <a:pt x="871" y="590"/>
                  </a:cubicBezTo>
                  <a:cubicBezTo>
                    <a:pt x="1" y="1923"/>
                    <a:pt x="562" y="2808"/>
                    <a:pt x="562" y="2808"/>
                  </a:cubicBezTo>
                  <a:cubicBezTo>
                    <a:pt x="3409" y="3644"/>
                    <a:pt x="6054" y="3953"/>
                    <a:pt x="8408" y="3953"/>
                  </a:cubicBezTo>
                  <a:cubicBezTo>
                    <a:pt x="15056" y="3953"/>
                    <a:pt x="19381" y="1488"/>
                    <a:pt x="19381" y="1488"/>
                  </a:cubicBezTo>
                  <a:cubicBezTo>
                    <a:pt x="19381" y="1488"/>
                    <a:pt x="18805" y="913"/>
                    <a:pt x="17795" y="1"/>
                  </a:cubicBezTo>
                  <a:close/>
                </a:path>
              </a:pathLst>
            </a:custGeom>
            <a:solidFill>
              <a:srgbClr val="639AA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32" name="Google Shape;2363;p74"/>
            <p:cNvSpPr>
              <a:spLocks/>
            </p:cNvSpPr>
            <p:nvPr/>
          </p:nvSpPr>
          <p:spPr bwMode="auto">
            <a:xfrm>
              <a:off x="7606843" y="3297194"/>
              <a:ext cx="26674" cy="136296"/>
            </a:xfrm>
            <a:custGeom>
              <a:avLst/>
              <a:gdLst>
                <a:gd name="T0" fmla="*/ 965 w 857"/>
                <a:gd name="T1" fmla="*/ 0 h 4379"/>
                <a:gd name="T2" fmla="*/ 965 w 857"/>
                <a:gd name="T3" fmla="*/ 4242201 h 4379"/>
                <a:gd name="T4" fmla="*/ 830224 w 857"/>
                <a:gd name="T5" fmla="*/ 4242201 h 4379"/>
                <a:gd name="T6" fmla="*/ 830224 w 857"/>
                <a:gd name="T7" fmla="*/ 0 h 4379"/>
                <a:gd name="T8" fmla="*/ 965 w 857"/>
                <a:gd name="T9" fmla="*/ 0 h 4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4379" extrusionOk="0">
                  <a:moveTo>
                    <a:pt x="1" y="0"/>
                  </a:moveTo>
                  <a:lnTo>
                    <a:pt x="1" y="4379"/>
                  </a:lnTo>
                  <a:lnTo>
                    <a:pt x="857" y="4379"/>
                  </a:lnTo>
                  <a:lnTo>
                    <a:pt x="857" y="0"/>
                  </a:lnTo>
                  <a:lnTo>
                    <a:pt x="1" y="0"/>
                  </a:ln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33" name="Google Shape;2364;p74"/>
            <p:cNvSpPr>
              <a:spLocks/>
            </p:cNvSpPr>
            <p:nvPr/>
          </p:nvSpPr>
          <p:spPr bwMode="auto">
            <a:xfrm>
              <a:off x="7772834" y="3288448"/>
              <a:ext cx="45443" cy="138506"/>
            </a:xfrm>
            <a:custGeom>
              <a:avLst/>
              <a:gdLst>
                <a:gd name="T0" fmla="*/ 815733 w 1460"/>
                <a:gd name="T1" fmla="*/ 0 h 4450"/>
                <a:gd name="T2" fmla="*/ 0 w 1460"/>
                <a:gd name="T3" fmla="*/ 109466 h 4450"/>
                <a:gd name="T4" fmla="*/ 585156 w 1460"/>
                <a:gd name="T5" fmla="*/ 4310027 h 4450"/>
                <a:gd name="T6" fmla="*/ 1414429 w 1460"/>
                <a:gd name="T7" fmla="*/ 4187955 h 4450"/>
                <a:gd name="T8" fmla="*/ 815733 w 1460"/>
                <a:gd name="T9" fmla="*/ 0 h 4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0" h="4450" extrusionOk="0">
                  <a:moveTo>
                    <a:pt x="842" y="0"/>
                  </a:moveTo>
                  <a:lnTo>
                    <a:pt x="0" y="113"/>
                  </a:lnTo>
                  <a:lnTo>
                    <a:pt x="604" y="4449"/>
                  </a:lnTo>
                  <a:lnTo>
                    <a:pt x="1460" y="4323"/>
                  </a:lnTo>
                  <a:lnTo>
                    <a:pt x="842" y="0"/>
                  </a:ln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34" name="Google Shape;2365;p74"/>
            <p:cNvSpPr>
              <a:spLocks/>
            </p:cNvSpPr>
            <p:nvPr/>
          </p:nvSpPr>
          <p:spPr bwMode="auto">
            <a:xfrm>
              <a:off x="7655772" y="3313348"/>
              <a:ext cx="108346" cy="84318"/>
            </a:xfrm>
            <a:custGeom>
              <a:avLst/>
              <a:gdLst>
                <a:gd name="T0" fmla="*/ 0 w 3481"/>
                <a:gd name="T1" fmla="*/ 0 h 2709"/>
                <a:gd name="T2" fmla="*/ 0 w 3481"/>
                <a:gd name="T3" fmla="*/ 2487801 h 2709"/>
                <a:gd name="T4" fmla="*/ 3345156 w 3481"/>
                <a:gd name="T5" fmla="*/ 2460691 h 2709"/>
                <a:gd name="T6" fmla="*/ 3100046 w 3481"/>
                <a:gd name="T7" fmla="*/ 27141 h 2709"/>
                <a:gd name="T8" fmla="*/ 0 w 3481"/>
                <a:gd name="T9" fmla="*/ 0 h 27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1" h="2709" fill="none" extrusionOk="0">
                  <a:moveTo>
                    <a:pt x="0" y="0"/>
                  </a:moveTo>
                  <a:lnTo>
                    <a:pt x="0" y="2568"/>
                  </a:lnTo>
                  <a:cubicBezTo>
                    <a:pt x="1137" y="2709"/>
                    <a:pt x="2302" y="2695"/>
                    <a:pt x="3453" y="2540"/>
                  </a:cubicBezTo>
                  <a:cubicBezTo>
                    <a:pt x="3481" y="2540"/>
                    <a:pt x="3200" y="28"/>
                    <a:pt x="3200" y="28"/>
                  </a:cubicBezTo>
                  <a:lnTo>
                    <a:pt x="0" y="0"/>
                  </a:lnTo>
                  <a:close/>
                </a:path>
              </a:pathLst>
            </a:custGeom>
            <a:noFill/>
            <a:ln w="10175" cap="rnd" cmpd="sng">
              <a:solidFill>
                <a:srgbClr val="D06B5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35" name="Google Shape;2366;p74"/>
            <p:cNvSpPr>
              <a:spLocks/>
            </p:cNvSpPr>
            <p:nvPr/>
          </p:nvSpPr>
          <p:spPr bwMode="auto">
            <a:xfrm>
              <a:off x="7706879" y="3353531"/>
              <a:ext cx="52881" cy="1338"/>
            </a:xfrm>
            <a:custGeom>
              <a:avLst/>
              <a:gdLst>
                <a:gd name="T0" fmla="*/ 0 w 1699"/>
                <a:gd name="T1" fmla="*/ 41634 h 43"/>
                <a:gd name="T2" fmla="*/ 1644945 w 1699"/>
                <a:gd name="T3" fmla="*/ 0 h 43"/>
                <a:gd name="T4" fmla="*/ 0 60000 65536"/>
                <a:gd name="T5" fmla="*/ 0 60000 65536"/>
              </a:gdLst>
              <a:ahLst/>
              <a:cxnLst>
                <a:cxn ang="T4">
                  <a:pos x="T0" y="T1"/>
                </a:cxn>
                <a:cxn ang="T5">
                  <a:pos x="T2" y="T3"/>
                </a:cxn>
              </a:cxnLst>
              <a:rect l="0" t="0" r="r" b="b"/>
              <a:pathLst>
                <a:path w="1699" h="43" fill="none" extrusionOk="0">
                  <a:moveTo>
                    <a:pt x="0" y="43"/>
                  </a:moveTo>
                  <a:lnTo>
                    <a:pt x="1698" y="0"/>
                  </a:lnTo>
                </a:path>
              </a:pathLst>
            </a:custGeom>
            <a:noFill/>
            <a:ln w="10175" cap="rnd" cmpd="sng">
              <a:solidFill>
                <a:srgbClr val="D06B54"/>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36" name="Google Shape;2367;p74"/>
            <p:cNvSpPr>
              <a:spLocks/>
            </p:cNvSpPr>
            <p:nvPr/>
          </p:nvSpPr>
          <p:spPr bwMode="auto">
            <a:xfrm>
              <a:off x="7335586" y="3579780"/>
              <a:ext cx="481815" cy="509329"/>
            </a:xfrm>
            <a:custGeom>
              <a:avLst/>
              <a:gdLst>
                <a:gd name="T0" fmla="*/ 4242213 w 15480"/>
                <a:gd name="T1" fmla="*/ 965 h 16364"/>
                <a:gd name="T2" fmla="*/ 965 w 15480"/>
                <a:gd name="T3" fmla="*/ 15852850 h 16364"/>
                <a:gd name="T4" fmla="*/ 13025066 w 15480"/>
                <a:gd name="T5" fmla="*/ 15852850 h 16364"/>
                <a:gd name="T6" fmla="*/ 14996492 w 15480"/>
                <a:gd name="T7" fmla="*/ 10129403 h 16364"/>
                <a:gd name="T8" fmla="*/ 4242213 w 15480"/>
                <a:gd name="T9" fmla="*/ 965 h 16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80" h="16364" extrusionOk="0">
                  <a:moveTo>
                    <a:pt x="4379" y="1"/>
                  </a:moveTo>
                  <a:cubicBezTo>
                    <a:pt x="4379" y="1"/>
                    <a:pt x="1474" y="9263"/>
                    <a:pt x="1" y="16364"/>
                  </a:cubicBezTo>
                  <a:lnTo>
                    <a:pt x="13445" y="16364"/>
                  </a:lnTo>
                  <a:lnTo>
                    <a:pt x="15480" y="10456"/>
                  </a:lnTo>
                  <a:cubicBezTo>
                    <a:pt x="15480" y="10456"/>
                    <a:pt x="11214" y="2218"/>
                    <a:pt x="4379"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37" name="Google Shape;2368;p74"/>
            <p:cNvSpPr>
              <a:spLocks/>
            </p:cNvSpPr>
            <p:nvPr/>
          </p:nvSpPr>
          <p:spPr bwMode="auto">
            <a:xfrm>
              <a:off x="7800348" y="3595063"/>
              <a:ext cx="442504" cy="494047"/>
            </a:xfrm>
            <a:custGeom>
              <a:avLst/>
              <a:gdLst>
                <a:gd name="T0" fmla="*/ 12888454 w 14217"/>
                <a:gd name="T1" fmla="*/ 965 h 15873"/>
                <a:gd name="T2" fmla="*/ 965 w 14217"/>
                <a:gd name="T3" fmla="*/ 9653759 h 15873"/>
                <a:gd name="T4" fmla="*/ 992981 w 14217"/>
                <a:gd name="T5" fmla="*/ 15377209 h 15873"/>
                <a:gd name="T6" fmla="*/ 12888454 w 14217"/>
                <a:gd name="T7" fmla="*/ 15377209 h 15873"/>
                <a:gd name="T8" fmla="*/ 12888454 w 14217"/>
                <a:gd name="T9" fmla="*/ 965 h 158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17" h="15873" extrusionOk="0">
                  <a:moveTo>
                    <a:pt x="13304" y="1"/>
                  </a:moveTo>
                  <a:cubicBezTo>
                    <a:pt x="4070" y="3229"/>
                    <a:pt x="1" y="9965"/>
                    <a:pt x="1" y="9965"/>
                  </a:cubicBezTo>
                  <a:lnTo>
                    <a:pt x="1025" y="15873"/>
                  </a:lnTo>
                  <a:lnTo>
                    <a:pt x="13304" y="15873"/>
                  </a:lnTo>
                  <a:cubicBezTo>
                    <a:pt x="14216" y="5909"/>
                    <a:pt x="13304" y="1"/>
                    <a:pt x="13304"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38" name="Google Shape;2369;p74"/>
            <p:cNvSpPr>
              <a:spLocks/>
            </p:cNvSpPr>
            <p:nvPr/>
          </p:nvSpPr>
          <p:spPr bwMode="auto">
            <a:xfrm>
              <a:off x="7863688" y="2901001"/>
              <a:ext cx="363011" cy="842274"/>
            </a:xfrm>
            <a:custGeom>
              <a:avLst/>
              <a:gdLst>
                <a:gd name="T0" fmla="*/ 6919899 w 11663"/>
                <a:gd name="T1" fmla="*/ 965 h 27061"/>
                <a:gd name="T2" fmla="*/ 802154 w 11663"/>
                <a:gd name="T3" fmla="*/ 6853043 h 27061"/>
                <a:gd name="T4" fmla="*/ 3861493 w 11663"/>
                <a:gd name="T5" fmla="*/ 18653594 h 27061"/>
                <a:gd name="T6" fmla="*/ 3318020 w 11663"/>
                <a:gd name="T7" fmla="*/ 24553372 h 27061"/>
                <a:gd name="T8" fmla="*/ 4577431 w 11663"/>
                <a:gd name="T9" fmla="*/ 26214825 h 27061"/>
                <a:gd name="T10" fmla="*/ 6919899 w 11663"/>
                <a:gd name="T11" fmla="*/ 24553372 h 27061"/>
                <a:gd name="T12" fmla="*/ 7777269 w 11663"/>
                <a:gd name="T13" fmla="*/ 18476306 h 27061"/>
                <a:gd name="T14" fmla="*/ 6797827 w 11663"/>
                <a:gd name="T15" fmla="*/ 17049318 h 27061"/>
                <a:gd name="T16" fmla="*/ 6797827 w 11663"/>
                <a:gd name="T17" fmla="*/ 9584979 h 27061"/>
                <a:gd name="T18" fmla="*/ 11297756 w 11663"/>
                <a:gd name="T19" fmla="*/ 2651509 h 27061"/>
                <a:gd name="T20" fmla="*/ 6919899 w 11663"/>
                <a:gd name="T21" fmla="*/ 965 h 270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63" h="27061" extrusionOk="0">
                  <a:moveTo>
                    <a:pt x="7143" y="1"/>
                  </a:moveTo>
                  <a:cubicBezTo>
                    <a:pt x="7143" y="1"/>
                    <a:pt x="1656" y="4674"/>
                    <a:pt x="828" y="7074"/>
                  </a:cubicBezTo>
                  <a:cubicBezTo>
                    <a:pt x="0" y="9473"/>
                    <a:pt x="3986" y="19255"/>
                    <a:pt x="3986" y="19255"/>
                  </a:cubicBezTo>
                  <a:cubicBezTo>
                    <a:pt x="3986" y="19255"/>
                    <a:pt x="3242" y="22581"/>
                    <a:pt x="3425" y="25345"/>
                  </a:cubicBezTo>
                  <a:cubicBezTo>
                    <a:pt x="3506" y="26578"/>
                    <a:pt x="4054" y="27060"/>
                    <a:pt x="4725" y="27060"/>
                  </a:cubicBezTo>
                  <a:cubicBezTo>
                    <a:pt x="5559" y="27060"/>
                    <a:pt x="6584" y="26317"/>
                    <a:pt x="7143" y="25345"/>
                  </a:cubicBezTo>
                  <a:cubicBezTo>
                    <a:pt x="8168" y="23591"/>
                    <a:pt x="9052" y="20546"/>
                    <a:pt x="8028" y="19072"/>
                  </a:cubicBezTo>
                  <a:lnTo>
                    <a:pt x="7017" y="17599"/>
                  </a:lnTo>
                  <a:cubicBezTo>
                    <a:pt x="7017" y="17599"/>
                    <a:pt x="7045" y="13852"/>
                    <a:pt x="7017" y="9894"/>
                  </a:cubicBezTo>
                  <a:cubicBezTo>
                    <a:pt x="11438" y="4225"/>
                    <a:pt x="11662" y="2737"/>
                    <a:pt x="11662" y="2737"/>
                  </a:cubicBezTo>
                  <a:lnTo>
                    <a:pt x="7143" y="1"/>
                  </a:lnTo>
                  <a:close/>
                </a:path>
              </a:pathLst>
            </a:custGeom>
            <a:solidFill>
              <a:srgbClr val="639AA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39" name="Google Shape;2370;p74"/>
            <p:cNvSpPr>
              <a:spLocks/>
            </p:cNvSpPr>
            <p:nvPr/>
          </p:nvSpPr>
          <p:spPr bwMode="auto">
            <a:xfrm>
              <a:off x="7618639" y="2623364"/>
              <a:ext cx="209253" cy="147190"/>
            </a:xfrm>
            <a:custGeom>
              <a:avLst/>
              <a:gdLst>
                <a:gd name="T0" fmla="*/ 3991307 w 6723"/>
                <a:gd name="T1" fmla="*/ 0 h 4729"/>
                <a:gd name="T2" fmla="*/ 2135140 w 6723"/>
                <a:gd name="T3" fmla="*/ 226683 h 4729"/>
                <a:gd name="T4" fmla="*/ 1917172 w 6723"/>
                <a:gd name="T5" fmla="*/ 566724 h 4729"/>
                <a:gd name="T6" fmla="*/ 2623397 w 6723"/>
                <a:gd name="T7" fmla="*/ 907729 h 4729"/>
                <a:gd name="T8" fmla="*/ 2678613 w 6723"/>
                <a:gd name="T9" fmla="*/ 906764 h 4729"/>
                <a:gd name="T10" fmla="*/ 2678613 w 6723"/>
                <a:gd name="T11" fmla="*/ 906764 h 4729"/>
                <a:gd name="T12" fmla="*/ 381685 w 6723"/>
                <a:gd name="T13" fmla="*/ 2932439 h 4729"/>
                <a:gd name="T14" fmla="*/ 312899 w 6723"/>
                <a:gd name="T15" fmla="*/ 3570875 h 4729"/>
                <a:gd name="T16" fmla="*/ 435936 w 6723"/>
                <a:gd name="T17" fmla="*/ 4046527 h 4729"/>
                <a:gd name="T18" fmla="*/ 539613 w 6723"/>
                <a:gd name="T19" fmla="*/ 4062027 h 4729"/>
                <a:gd name="T20" fmla="*/ 2597252 w 6723"/>
                <a:gd name="T21" fmla="*/ 3353872 h 4729"/>
                <a:gd name="T22" fmla="*/ 2597252 w 6723"/>
                <a:gd name="T23" fmla="*/ 3353872 h 4729"/>
                <a:gd name="T24" fmla="*/ 1387270 w 6723"/>
                <a:gd name="T25" fmla="*/ 4536714 h 4729"/>
                <a:gd name="T26" fmla="*/ 1512237 w 6723"/>
                <a:gd name="T27" fmla="*/ 4580320 h 4729"/>
                <a:gd name="T28" fmla="*/ 3018653 w 6723"/>
                <a:gd name="T29" fmla="*/ 3843094 h 4729"/>
                <a:gd name="T30" fmla="*/ 6417092 w 6723"/>
                <a:gd name="T31" fmla="*/ 2428682 h 4729"/>
                <a:gd name="T32" fmla="*/ 6430631 w 6723"/>
                <a:gd name="T33" fmla="*/ 688796 h 4729"/>
                <a:gd name="T34" fmla="*/ 4514424 w 6723"/>
                <a:gd name="T35" fmla="*/ 50360 h 4729"/>
                <a:gd name="T36" fmla="*/ 3991307 w 6723"/>
                <a:gd name="T37" fmla="*/ 0 h 47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23" h="4729" extrusionOk="0">
                  <a:moveTo>
                    <a:pt x="4120" y="0"/>
                  </a:moveTo>
                  <a:cubicBezTo>
                    <a:pt x="3457" y="0"/>
                    <a:pt x="2978" y="234"/>
                    <a:pt x="2204" y="234"/>
                  </a:cubicBezTo>
                  <a:cubicBezTo>
                    <a:pt x="2021" y="234"/>
                    <a:pt x="1909" y="416"/>
                    <a:pt x="1979" y="585"/>
                  </a:cubicBezTo>
                  <a:cubicBezTo>
                    <a:pt x="2086" y="799"/>
                    <a:pt x="2321" y="937"/>
                    <a:pt x="2708" y="937"/>
                  </a:cubicBezTo>
                  <a:cubicBezTo>
                    <a:pt x="2727" y="937"/>
                    <a:pt x="2746" y="936"/>
                    <a:pt x="2765" y="936"/>
                  </a:cubicBezTo>
                  <a:cubicBezTo>
                    <a:pt x="1193" y="1525"/>
                    <a:pt x="43" y="2620"/>
                    <a:pt x="394" y="3027"/>
                  </a:cubicBezTo>
                  <a:cubicBezTo>
                    <a:pt x="1" y="3504"/>
                    <a:pt x="323" y="3686"/>
                    <a:pt x="323" y="3686"/>
                  </a:cubicBezTo>
                  <a:cubicBezTo>
                    <a:pt x="323" y="3686"/>
                    <a:pt x="85" y="4037"/>
                    <a:pt x="450" y="4177"/>
                  </a:cubicBezTo>
                  <a:cubicBezTo>
                    <a:pt x="477" y="4188"/>
                    <a:pt x="514" y="4193"/>
                    <a:pt x="557" y="4193"/>
                  </a:cubicBezTo>
                  <a:cubicBezTo>
                    <a:pt x="1087" y="4193"/>
                    <a:pt x="2681" y="3462"/>
                    <a:pt x="2681" y="3462"/>
                  </a:cubicBezTo>
                  <a:cubicBezTo>
                    <a:pt x="2681" y="3462"/>
                    <a:pt x="1193" y="4416"/>
                    <a:pt x="1432" y="4683"/>
                  </a:cubicBezTo>
                  <a:cubicBezTo>
                    <a:pt x="1459" y="4714"/>
                    <a:pt x="1503" y="4728"/>
                    <a:pt x="1561" y="4728"/>
                  </a:cubicBezTo>
                  <a:cubicBezTo>
                    <a:pt x="1984" y="4728"/>
                    <a:pt x="3116" y="3967"/>
                    <a:pt x="3116" y="3967"/>
                  </a:cubicBezTo>
                  <a:cubicBezTo>
                    <a:pt x="3116" y="3967"/>
                    <a:pt x="5165" y="3799"/>
                    <a:pt x="6624" y="2507"/>
                  </a:cubicBezTo>
                  <a:cubicBezTo>
                    <a:pt x="6709" y="1918"/>
                    <a:pt x="6723" y="1315"/>
                    <a:pt x="6638" y="711"/>
                  </a:cubicBezTo>
                  <a:cubicBezTo>
                    <a:pt x="6007" y="416"/>
                    <a:pt x="5347" y="192"/>
                    <a:pt x="4660" y="52"/>
                  </a:cubicBezTo>
                  <a:cubicBezTo>
                    <a:pt x="4463" y="15"/>
                    <a:pt x="4286" y="0"/>
                    <a:pt x="4120" y="0"/>
                  </a:cubicBez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0" name="Google Shape;2371;p74"/>
            <p:cNvSpPr>
              <a:spLocks/>
            </p:cNvSpPr>
            <p:nvPr/>
          </p:nvSpPr>
          <p:spPr bwMode="auto">
            <a:xfrm>
              <a:off x="7785066" y="1943558"/>
              <a:ext cx="447235" cy="442971"/>
            </a:xfrm>
            <a:custGeom>
              <a:avLst/>
              <a:gdLst>
                <a:gd name="T0" fmla="*/ 6979966 w 14369"/>
                <a:gd name="T1" fmla="*/ 0 h 14232"/>
                <a:gd name="T2" fmla="*/ 2108033 w 14369"/>
                <a:gd name="T3" fmla="*/ 2964438 h 14232"/>
                <a:gd name="T4" fmla="*/ 2665077 w 14369"/>
                <a:gd name="T5" fmla="*/ 12685025 h 14232"/>
                <a:gd name="T6" fmla="*/ 5882343 w 14369"/>
                <a:gd name="T7" fmla="*/ 13786508 h 14232"/>
                <a:gd name="T8" fmla="*/ 11162107 w 14369"/>
                <a:gd name="T9" fmla="*/ 10727138 h 14232"/>
                <a:gd name="T10" fmla="*/ 12254874 w 14369"/>
                <a:gd name="T11" fmla="*/ 6724214 h 14232"/>
                <a:gd name="T12" fmla="*/ 11964260 w 14369"/>
                <a:gd name="T13" fmla="*/ 6757144 h 14232"/>
                <a:gd name="T14" fmla="*/ 7015791 w 14369"/>
                <a:gd name="T15" fmla="*/ 0 h 14232"/>
                <a:gd name="T16" fmla="*/ 6979966 w 14369"/>
                <a:gd name="T17" fmla="*/ 0 h 14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69" h="14232" extrusionOk="0">
                  <a:moveTo>
                    <a:pt x="7205" y="0"/>
                  </a:moveTo>
                  <a:cubicBezTo>
                    <a:pt x="6816" y="0"/>
                    <a:pt x="3457" y="87"/>
                    <a:pt x="2176" y="3060"/>
                  </a:cubicBezTo>
                  <a:cubicBezTo>
                    <a:pt x="828" y="6217"/>
                    <a:pt x="0" y="10792"/>
                    <a:pt x="2751" y="13094"/>
                  </a:cubicBezTo>
                  <a:cubicBezTo>
                    <a:pt x="3610" y="13812"/>
                    <a:pt x="4798" y="14231"/>
                    <a:pt x="6072" y="14231"/>
                  </a:cubicBezTo>
                  <a:cubicBezTo>
                    <a:pt x="7960" y="14231"/>
                    <a:pt x="10039" y="13310"/>
                    <a:pt x="11522" y="11073"/>
                  </a:cubicBezTo>
                  <a:cubicBezTo>
                    <a:pt x="14368" y="9987"/>
                    <a:pt x="14230" y="6941"/>
                    <a:pt x="12650" y="6941"/>
                  </a:cubicBezTo>
                  <a:cubicBezTo>
                    <a:pt x="12555" y="6941"/>
                    <a:pt x="12455" y="6952"/>
                    <a:pt x="12350" y="6975"/>
                  </a:cubicBezTo>
                  <a:cubicBezTo>
                    <a:pt x="12322" y="2863"/>
                    <a:pt x="10750" y="281"/>
                    <a:pt x="7242" y="0"/>
                  </a:cubicBezTo>
                  <a:cubicBezTo>
                    <a:pt x="7242" y="0"/>
                    <a:pt x="7229" y="0"/>
                    <a:pt x="7205" y="0"/>
                  </a:cubicBez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1" name="Google Shape;2372;p74"/>
            <p:cNvSpPr>
              <a:spLocks/>
            </p:cNvSpPr>
            <p:nvPr/>
          </p:nvSpPr>
          <p:spPr bwMode="auto">
            <a:xfrm>
              <a:off x="7825249" y="1888902"/>
              <a:ext cx="390525" cy="336399"/>
            </a:xfrm>
            <a:custGeom>
              <a:avLst/>
              <a:gdLst>
                <a:gd name="T0" fmla="*/ 4707216 w 12547"/>
                <a:gd name="T1" fmla="*/ 0 h 10808"/>
                <a:gd name="T2" fmla="*/ 3780128 w 12547"/>
                <a:gd name="T3" fmla="*/ 69751 h 10808"/>
                <a:gd name="T4" fmla="*/ 4269350 w 12547"/>
                <a:gd name="T5" fmla="*/ 614190 h 10808"/>
                <a:gd name="T6" fmla="*/ 3331586 w 12547"/>
                <a:gd name="T7" fmla="*/ 499899 h 10808"/>
                <a:gd name="T8" fmla="*/ 1644955 w 12547"/>
                <a:gd name="T9" fmla="*/ 885444 h 10808"/>
                <a:gd name="T10" fmla="*/ 2284355 w 12547"/>
                <a:gd name="T11" fmla="*/ 1429914 h 10808"/>
                <a:gd name="T12" fmla="*/ 639369 w 12547"/>
                <a:gd name="T13" fmla="*/ 5236190 h 10808"/>
                <a:gd name="T14" fmla="*/ 2875294 w 12547"/>
                <a:gd name="T15" fmla="*/ 4485393 h 10808"/>
                <a:gd name="T16" fmla="*/ 6202989 w 12547"/>
                <a:gd name="T17" fmla="*/ 4890329 h 10808"/>
                <a:gd name="T18" fmla="*/ 8402092 w 12547"/>
                <a:gd name="T19" fmla="*/ 4080456 h 10808"/>
                <a:gd name="T20" fmla="*/ 8402092 w 12547"/>
                <a:gd name="T21" fmla="*/ 4080456 h 10808"/>
                <a:gd name="T22" fmla="*/ 9136424 w 12547"/>
                <a:gd name="T23" fmla="*/ 10470419 h 10808"/>
                <a:gd name="T24" fmla="*/ 11434318 w 12547"/>
                <a:gd name="T25" fmla="*/ 8512532 h 10808"/>
                <a:gd name="T26" fmla="*/ 10822059 w 12547"/>
                <a:gd name="T27" fmla="*/ 3237623 h 10808"/>
                <a:gd name="T28" fmla="*/ 4707216 w 12547"/>
                <a:gd name="T29" fmla="*/ 0 h 108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547" h="10808" extrusionOk="0">
                  <a:moveTo>
                    <a:pt x="4859" y="0"/>
                  </a:moveTo>
                  <a:cubicBezTo>
                    <a:pt x="4533" y="0"/>
                    <a:pt x="4213" y="24"/>
                    <a:pt x="3902" y="72"/>
                  </a:cubicBezTo>
                  <a:lnTo>
                    <a:pt x="4407" y="634"/>
                  </a:lnTo>
                  <a:cubicBezTo>
                    <a:pt x="4087" y="555"/>
                    <a:pt x="3762" y="516"/>
                    <a:pt x="3439" y="516"/>
                  </a:cubicBezTo>
                  <a:cubicBezTo>
                    <a:pt x="2840" y="516"/>
                    <a:pt x="2245" y="650"/>
                    <a:pt x="1698" y="914"/>
                  </a:cubicBezTo>
                  <a:lnTo>
                    <a:pt x="2358" y="1476"/>
                  </a:lnTo>
                  <a:cubicBezTo>
                    <a:pt x="2358" y="1476"/>
                    <a:pt x="0" y="2500"/>
                    <a:pt x="660" y="5405"/>
                  </a:cubicBezTo>
                  <a:cubicBezTo>
                    <a:pt x="1437" y="4809"/>
                    <a:pt x="2206" y="4630"/>
                    <a:pt x="2968" y="4630"/>
                  </a:cubicBezTo>
                  <a:cubicBezTo>
                    <a:pt x="4130" y="4630"/>
                    <a:pt x="5274" y="5048"/>
                    <a:pt x="6403" y="5048"/>
                  </a:cubicBezTo>
                  <a:cubicBezTo>
                    <a:pt x="7167" y="5048"/>
                    <a:pt x="7923" y="4856"/>
                    <a:pt x="8673" y="4212"/>
                  </a:cubicBezTo>
                  <a:cubicBezTo>
                    <a:pt x="7803" y="8254"/>
                    <a:pt x="9431" y="10808"/>
                    <a:pt x="9431" y="10808"/>
                  </a:cubicBezTo>
                  <a:cubicBezTo>
                    <a:pt x="9431" y="10808"/>
                    <a:pt x="10006" y="8787"/>
                    <a:pt x="11803" y="8787"/>
                  </a:cubicBezTo>
                  <a:cubicBezTo>
                    <a:pt x="11803" y="8787"/>
                    <a:pt x="12546" y="5686"/>
                    <a:pt x="11171" y="3342"/>
                  </a:cubicBezTo>
                  <a:cubicBezTo>
                    <a:pt x="9960" y="1290"/>
                    <a:pt x="7267" y="0"/>
                    <a:pt x="4859" y="0"/>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2" name="Google Shape;2373;p74"/>
            <p:cNvSpPr>
              <a:spLocks/>
            </p:cNvSpPr>
            <p:nvPr/>
          </p:nvSpPr>
          <p:spPr bwMode="auto">
            <a:xfrm>
              <a:off x="7799913" y="2379218"/>
              <a:ext cx="494483" cy="397062"/>
            </a:xfrm>
            <a:custGeom>
              <a:avLst/>
              <a:gdLst>
                <a:gd name="T0" fmla="*/ 12119269 w 15887"/>
                <a:gd name="T1" fmla="*/ 965 h 12757"/>
                <a:gd name="T2" fmla="*/ 7042936 w 15887"/>
                <a:gd name="T3" fmla="*/ 7988457 h 12757"/>
                <a:gd name="T4" fmla="*/ 4080457 w 15887"/>
                <a:gd name="T5" fmla="*/ 7863490 h 12757"/>
                <a:gd name="T6" fmla="*/ 272219 w 15887"/>
                <a:gd name="T7" fmla="*/ 8070813 h 12757"/>
                <a:gd name="T8" fmla="*/ 0 w 15887"/>
                <a:gd name="T9" fmla="*/ 10856971 h 12757"/>
                <a:gd name="T10" fmla="*/ 8958182 w 15887"/>
                <a:gd name="T11" fmla="*/ 12358566 h 12757"/>
                <a:gd name="T12" fmla="*/ 9490046 w 15887"/>
                <a:gd name="T13" fmla="*/ 12352746 h 12757"/>
                <a:gd name="T14" fmla="*/ 12888461 w 15887"/>
                <a:gd name="T15" fmla="*/ 130787 h 12757"/>
                <a:gd name="T16" fmla="*/ 12119269 w 15887"/>
                <a:gd name="T17" fmla="*/ 965 h 127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887" h="12757" extrusionOk="0">
                  <a:moveTo>
                    <a:pt x="12510" y="1"/>
                  </a:moveTo>
                  <a:cubicBezTo>
                    <a:pt x="10391" y="1"/>
                    <a:pt x="8987" y="3083"/>
                    <a:pt x="7270" y="8246"/>
                  </a:cubicBezTo>
                  <a:cubicBezTo>
                    <a:pt x="6251" y="8160"/>
                    <a:pt x="5231" y="8117"/>
                    <a:pt x="4212" y="8117"/>
                  </a:cubicBezTo>
                  <a:cubicBezTo>
                    <a:pt x="2902" y="8117"/>
                    <a:pt x="1592" y="8189"/>
                    <a:pt x="281" y="8331"/>
                  </a:cubicBezTo>
                  <a:lnTo>
                    <a:pt x="0" y="11207"/>
                  </a:lnTo>
                  <a:cubicBezTo>
                    <a:pt x="0" y="11207"/>
                    <a:pt x="3900" y="12757"/>
                    <a:pt x="9247" y="12757"/>
                  </a:cubicBezTo>
                  <a:cubicBezTo>
                    <a:pt x="9428" y="12757"/>
                    <a:pt x="9611" y="12755"/>
                    <a:pt x="9796" y="12751"/>
                  </a:cubicBezTo>
                  <a:cubicBezTo>
                    <a:pt x="14230" y="8667"/>
                    <a:pt x="15886" y="963"/>
                    <a:pt x="13304" y="135"/>
                  </a:cubicBezTo>
                  <a:cubicBezTo>
                    <a:pt x="13028" y="45"/>
                    <a:pt x="12764" y="1"/>
                    <a:pt x="12510" y="1"/>
                  </a:cubicBezTo>
                  <a:close/>
                </a:path>
              </a:pathLst>
            </a:custGeom>
            <a:solidFill>
              <a:srgbClr val="639AA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3" name="Google Shape;2374;p74"/>
            <p:cNvSpPr>
              <a:spLocks/>
            </p:cNvSpPr>
            <p:nvPr/>
          </p:nvSpPr>
          <p:spPr bwMode="auto">
            <a:xfrm>
              <a:off x="7947540" y="3389512"/>
              <a:ext cx="193846" cy="359525"/>
            </a:xfrm>
            <a:custGeom>
              <a:avLst/>
              <a:gdLst>
                <a:gd name="T0" fmla="*/ 4141451 w 6228"/>
                <a:gd name="T1" fmla="*/ 965 h 11551"/>
                <a:gd name="T2" fmla="*/ 3875053 w 6228"/>
                <a:gd name="T3" fmla="*/ 90107 h 11551"/>
                <a:gd name="T4" fmla="*/ 530867 w 6228"/>
                <a:gd name="T5" fmla="*/ 1450239 h 11551"/>
                <a:gd name="T6" fmla="*/ 177288 w 6228"/>
                <a:gd name="T7" fmla="*/ 2020854 h 11551"/>
                <a:gd name="T8" fmla="*/ 571578 w 6228"/>
                <a:gd name="T9" fmla="*/ 5202265 h 11551"/>
                <a:gd name="T10" fmla="*/ 1822240 w 6228"/>
                <a:gd name="T11" fmla="*/ 11184399 h 11551"/>
                <a:gd name="T12" fmla="*/ 1980136 w 6228"/>
                <a:gd name="T13" fmla="*/ 11190220 h 11551"/>
                <a:gd name="T14" fmla="*/ 5832903 w 6228"/>
                <a:gd name="T15" fmla="*/ 4155033 h 11551"/>
                <a:gd name="T16" fmla="*/ 4595812 w 6228"/>
                <a:gd name="T17" fmla="*/ 375897 h 11551"/>
                <a:gd name="T18" fmla="*/ 4141451 w 6228"/>
                <a:gd name="T19" fmla="*/ 965 h 115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28" h="11551" extrusionOk="0">
                  <a:moveTo>
                    <a:pt x="4275" y="1"/>
                  </a:moveTo>
                  <a:cubicBezTo>
                    <a:pt x="4181" y="1"/>
                    <a:pt x="4085" y="30"/>
                    <a:pt x="4000" y="93"/>
                  </a:cubicBezTo>
                  <a:cubicBezTo>
                    <a:pt x="2527" y="1160"/>
                    <a:pt x="1250" y="1441"/>
                    <a:pt x="548" y="1497"/>
                  </a:cubicBezTo>
                  <a:cubicBezTo>
                    <a:pt x="253" y="1511"/>
                    <a:pt x="57" y="1819"/>
                    <a:pt x="183" y="2086"/>
                  </a:cubicBezTo>
                  <a:cubicBezTo>
                    <a:pt x="618" y="3125"/>
                    <a:pt x="759" y="4261"/>
                    <a:pt x="590" y="5370"/>
                  </a:cubicBezTo>
                  <a:cubicBezTo>
                    <a:pt x="1" y="9033"/>
                    <a:pt x="225" y="11446"/>
                    <a:pt x="1881" y="11545"/>
                  </a:cubicBezTo>
                  <a:cubicBezTo>
                    <a:pt x="1936" y="11549"/>
                    <a:pt x="1991" y="11551"/>
                    <a:pt x="2044" y="11551"/>
                  </a:cubicBezTo>
                  <a:cubicBezTo>
                    <a:pt x="4867" y="11551"/>
                    <a:pt x="6228" y="5873"/>
                    <a:pt x="6021" y="4289"/>
                  </a:cubicBezTo>
                  <a:cubicBezTo>
                    <a:pt x="5825" y="2886"/>
                    <a:pt x="5081" y="2170"/>
                    <a:pt x="4744" y="388"/>
                  </a:cubicBezTo>
                  <a:cubicBezTo>
                    <a:pt x="4695" y="153"/>
                    <a:pt x="4490" y="1"/>
                    <a:pt x="4275" y="1"/>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4" name="Google Shape;2375;p74"/>
            <p:cNvSpPr>
              <a:spLocks/>
            </p:cNvSpPr>
            <p:nvPr/>
          </p:nvSpPr>
          <p:spPr bwMode="auto">
            <a:xfrm>
              <a:off x="7400669" y="2046209"/>
              <a:ext cx="449040" cy="469178"/>
            </a:xfrm>
            <a:custGeom>
              <a:avLst/>
              <a:gdLst>
                <a:gd name="T0" fmla="*/ 2326000 w 14427"/>
                <a:gd name="T1" fmla="*/ 0 h 15074"/>
                <a:gd name="T2" fmla="*/ 41645 w 14427"/>
                <a:gd name="T3" fmla="*/ 5492906 h 15074"/>
                <a:gd name="T4" fmla="*/ 3888630 w 14427"/>
                <a:gd name="T5" fmla="*/ 14206936 h 15074"/>
                <a:gd name="T6" fmla="*/ 5681802 w 14427"/>
                <a:gd name="T7" fmla="*/ 14603157 h 15074"/>
                <a:gd name="T8" fmla="*/ 10945097 w 14427"/>
                <a:gd name="T9" fmla="*/ 10060622 h 15074"/>
                <a:gd name="T10" fmla="*/ 11857681 w 14427"/>
                <a:gd name="T11" fmla="*/ 5307868 h 15074"/>
                <a:gd name="T12" fmla="*/ 11244457 w 14427"/>
                <a:gd name="T13" fmla="*/ 5396979 h 15074"/>
                <a:gd name="T14" fmla="*/ 11208601 w 14427"/>
                <a:gd name="T15" fmla="*/ 5397944 h 15074"/>
                <a:gd name="T16" fmla="*/ 2326000 w 14427"/>
                <a:gd name="T17" fmla="*/ 0 h 150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27" h="15074" extrusionOk="0">
                  <a:moveTo>
                    <a:pt x="2401" y="0"/>
                  </a:moveTo>
                  <a:cubicBezTo>
                    <a:pt x="2401" y="0"/>
                    <a:pt x="1" y="1446"/>
                    <a:pt x="43" y="5670"/>
                  </a:cubicBezTo>
                  <a:cubicBezTo>
                    <a:pt x="43" y="9908"/>
                    <a:pt x="632" y="13122"/>
                    <a:pt x="4014" y="14665"/>
                  </a:cubicBezTo>
                  <a:cubicBezTo>
                    <a:pt x="4627" y="14948"/>
                    <a:pt x="5252" y="15074"/>
                    <a:pt x="5865" y="15074"/>
                  </a:cubicBezTo>
                  <a:cubicBezTo>
                    <a:pt x="8627" y="15074"/>
                    <a:pt x="11160" y="12532"/>
                    <a:pt x="11298" y="10385"/>
                  </a:cubicBezTo>
                  <a:cubicBezTo>
                    <a:pt x="13315" y="9493"/>
                    <a:pt x="14427" y="5479"/>
                    <a:pt x="12240" y="5479"/>
                  </a:cubicBezTo>
                  <a:cubicBezTo>
                    <a:pt x="12053" y="5479"/>
                    <a:pt x="11843" y="5509"/>
                    <a:pt x="11607" y="5571"/>
                  </a:cubicBezTo>
                  <a:cubicBezTo>
                    <a:pt x="11594" y="5572"/>
                    <a:pt x="11582" y="5572"/>
                    <a:pt x="11570" y="5572"/>
                  </a:cubicBezTo>
                  <a:cubicBezTo>
                    <a:pt x="9319" y="5572"/>
                    <a:pt x="10608" y="1703"/>
                    <a:pt x="2401" y="0"/>
                  </a:cubicBezTo>
                  <a:close/>
                </a:path>
              </a:pathLst>
            </a:custGeom>
            <a:solidFill>
              <a:srgbClr val="E8A77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5" name="Google Shape;2376;p74"/>
            <p:cNvSpPr>
              <a:spLocks/>
            </p:cNvSpPr>
            <p:nvPr/>
          </p:nvSpPr>
          <p:spPr bwMode="auto">
            <a:xfrm>
              <a:off x="7555299" y="2247558"/>
              <a:ext cx="32370" cy="45909"/>
            </a:xfrm>
            <a:custGeom>
              <a:avLst/>
              <a:gdLst>
                <a:gd name="T0" fmla="*/ 503758 w 1040"/>
                <a:gd name="T1" fmla="*/ 965 h 1475"/>
                <a:gd name="T2" fmla="*/ 965 w 1040"/>
                <a:gd name="T3" fmla="*/ 720756 h 1475"/>
                <a:gd name="T4" fmla="*/ 503758 w 1040"/>
                <a:gd name="T5" fmla="*/ 1427941 h 1475"/>
                <a:gd name="T6" fmla="*/ 1006551 w 1040"/>
                <a:gd name="T7" fmla="*/ 720756 h 1475"/>
                <a:gd name="T8" fmla="*/ 503758 w 1040"/>
                <a:gd name="T9" fmla="*/ 965 h 1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0" h="1475" extrusionOk="0">
                  <a:moveTo>
                    <a:pt x="520" y="1"/>
                  </a:moveTo>
                  <a:cubicBezTo>
                    <a:pt x="239" y="1"/>
                    <a:pt x="1" y="337"/>
                    <a:pt x="1" y="744"/>
                  </a:cubicBezTo>
                  <a:cubicBezTo>
                    <a:pt x="1" y="1151"/>
                    <a:pt x="239" y="1474"/>
                    <a:pt x="520" y="1474"/>
                  </a:cubicBezTo>
                  <a:cubicBezTo>
                    <a:pt x="801" y="1474"/>
                    <a:pt x="1039" y="1151"/>
                    <a:pt x="1039" y="744"/>
                  </a:cubicBezTo>
                  <a:cubicBezTo>
                    <a:pt x="1039" y="337"/>
                    <a:pt x="801" y="1"/>
                    <a:pt x="520"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6" name="Google Shape;2377;p74"/>
            <p:cNvSpPr>
              <a:spLocks/>
            </p:cNvSpPr>
            <p:nvPr/>
          </p:nvSpPr>
          <p:spPr bwMode="auto">
            <a:xfrm>
              <a:off x="7425133" y="2252818"/>
              <a:ext cx="31934" cy="45878"/>
            </a:xfrm>
            <a:custGeom>
              <a:avLst/>
              <a:gdLst>
                <a:gd name="T0" fmla="*/ 490184 w 1026"/>
                <a:gd name="T1" fmla="*/ 0 h 1474"/>
                <a:gd name="T2" fmla="*/ 965 w 1026"/>
                <a:gd name="T3" fmla="*/ 707187 h 1474"/>
                <a:gd name="T4" fmla="*/ 490184 w 1026"/>
                <a:gd name="T5" fmla="*/ 1427945 h 1474"/>
                <a:gd name="T6" fmla="*/ 992973 w 1026"/>
                <a:gd name="T7" fmla="*/ 707187 h 1474"/>
                <a:gd name="T8" fmla="*/ 490184 w 1026"/>
                <a:gd name="T9" fmla="*/ 0 h 1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6" h="1474" extrusionOk="0">
                  <a:moveTo>
                    <a:pt x="506" y="0"/>
                  </a:moveTo>
                  <a:cubicBezTo>
                    <a:pt x="225" y="0"/>
                    <a:pt x="1" y="323"/>
                    <a:pt x="1" y="730"/>
                  </a:cubicBezTo>
                  <a:cubicBezTo>
                    <a:pt x="1" y="1151"/>
                    <a:pt x="225" y="1474"/>
                    <a:pt x="506" y="1474"/>
                  </a:cubicBezTo>
                  <a:cubicBezTo>
                    <a:pt x="801" y="1474"/>
                    <a:pt x="1025" y="1151"/>
                    <a:pt x="1025" y="730"/>
                  </a:cubicBezTo>
                  <a:cubicBezTo>
                    <a:pt x="1025" y="323"/>
                    <a:pt x="801" y="0"/>
                    <a:pt x="506" y="0"/>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7" name="Google Shape;2378;p74"/>
            <p:cNvSpPr>
              <a:spLocks/>
            </p:cNvSpPr>
            <p:nvPr/>
          </p:nvSpPr>
          <p:spPr bwMode="auto">
            <a:xfrm>
              <a:off x="7540048" y="2182382"/>
              <a:ext cx="67261" cy="32899"/>
            </a:xfrm>
            <a:custGeom>
              <a:avLst/>
              <a:gdLst>
                <a:gd name="T0" fmla="*/ 902872 w 2161"/>
                <a:gd name="T1" fmla="*/ 0 h 1057"/>
                <a:gd name="T2" fmla="*/ 394291 w 2161"/>
                <a:gd name="T3" fmla="*/ 234433 h 1057"/>
                <a:gd name="T4" fmla="*/ 1329128 w 2161"/>
                <a:gd name="T5" fmla="*/ 1023013 h 1057"/>
                <a:gd name="T6" fmla="*/ 1617843 w 2161"/>
                <a:gd name="T7" fmla="*/ 995872 h 1057"/>
                <a:gd name="T8" fmla="*/ 1753455 w 2161"/>
                <a:gd name="T9" fmla="*/ 371040 h 1057"/>
                <a:gd name="T10" fmla="*/ 902872 w 2161"/>
                <a:gd name="T11" fmla="*/ 0 h 10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057" extrusionOk="0">
                  <a:moveTo>
                    <a:pt x="932" y="0"/>
                  </a:moveTo>
                  <a:cubicBezTo>
                    <a:pt x="731" y="0"/>
                    <a:pt x="542" y="69"/>
                    <a:pt x="407" y="242"/>
                  </a:cubicBezTo>
                  <a:cubicBezTo>
                    <a:pt x="0" y="756"/>
                    <a:pt x="764" y="1056"/>
                    <a:pt x="1372" y="1056"/>
                  </a:cubicBezTo>
                  <a:cubicBezTo>
                    <a:pt x="1478" y="1056"/>
                    <a:pt x="1580" y="1047"/>
                    <a:pt x="1670" y="1028"/>
                  </a:cubicBezTo>
                  <a:cubicBezTo>
                    <a:pt x="1992" y="958"/>
                    <a:pt x="2161" y="747"/>
                    <a:pt x="1810" y="383"/>
                  </a:cubicBezTo>
                  <a:cubicBezTo>
                    <a:pt x="1603" y="176"/>
                    <a:pt x="1253" y="0"/>
                    <a:pt x="932" y="0"/>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8" name="Google Shape;2379;p74"/>
            <p:cNvSpPr>
              <a:spLocks/>
            </p:cNvSpPr>
            <p:nvPr/>
          </p:nvSpPr>
          <p:spPr bwMode="auto">
            <a:xfrm>
              <a:off x="7404622" y="2190226"/>
              <a:ext cx="67697" cy="32899"/>
            </a:xfrm>
            <a:custGeom>
              <a:avLst/>
              <a:gdLst>
                <a:gd name="T0" fmla="*/ 1204166 w 2175"/>
                <a:gd name="T1" fmla="*/ 965 h 1057"/>
                <a:gd name="T2" fmla="*/ 353612 w 2175"/>
                <a:gd name="T3" fmla="*/ 371040 h 1057"/>
                <a:gd name="T4" fmla="*/ 489224 w 2175"/>
                <a:gd name="T5" fmla="*/ 996868 h 1057"/>
                <a:gd name="T6" fmla="*/ 777909 w 2175"/>
                <a:gd name="T7" fmla="*/ 1023977 h 1057"/>
                <a:gd name="T8" fmla="*/ 1712781 w 2175"/>
                <a:gd name="T9" fmla="*/ 235397 h 1057"/>
                <a:gd name="T10" fmla="*/ 1204166 w 2175"/>
                <a:gd name="T11" fmla="*/ 965 h 10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5" h="1057" extrusionOk="0">
                  <a:moveTo>
                    <a:pt x="1243" y="1"/>
                  </a:moveTo>
                  <a:cubicBezTo>
                    <a:pt x="922" y="1"/>
                    <a:pt x="572" y="176"/>
                    <a:pt x="365" y="383"/>
                  </a:cubicBezTo>
                  <a:cubicBezTo>
                    <a:pt x="0" y="762"/>
                    <a:pt x="169" y="959"/>
                    <a:pt x="505" y="1029"/>
                  </a:cubicBezTo>
                  <a:cubicBezTo>
                    <a:pt x="595" y="1047"/>
                    <a:pt x="697" y="1057"/>
                    <a:pt x="803" y="1057"/>
                  </a:cubicBezTo>
                  <a:cubicBezTo>
                    <a:pt x="1411" y="1057"/>
                    <a:pt x="2175" y="757"/>
                    <a:pt x="1768" y="243"/>
                  </a:cubicBezTo>
                  <a:cubicBezTo>
                    <a:pt x="1633" y="70"/>
                    <a:pt x="1444" y="1"/>
                    <a:pt x="1243" y="1"/>
                  </a:cubicBezTo>
                  <a:close/>
                </a:path>
              </a:pathLst>
            </a:custGeom>
            <a:solidFill>
              <a:srgbClr val="750A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49" name="Google Shape;2380;p74"/>
            <p:cNvSpPr>
              <a:spLocks/>
            </p:cNvSpPr>
            <p:nvPr/>
          </p:nvSpPr>
          <p:spPr bwMode="auto">
            <a:xfrm>
              <a:off x="7491523" y="2389520"/>
              <a:ext cx="72552" cy="24931"/>
            </a:xfrm>
            <a:custGeom>
              <a:avLst/>
              <a:gdLst>
                <a:gd name="T0" fmla="*/ 2257204 w 2331"/>
                <a:gd name="T1" fmla="*/ 965 h 801"/>
                <a:gd name="T2" fmla="*/ 965 w 2331"/>
                <a:gd name="T3" fmla="*/ 340039 h 801"/>
                <a:gd name="T4" fmla="*/ 0 60000 65536"/>
                <a:gd name="T5" fmla="*/ 0 60000 65536"/>
              </a:gdLst>
              <a:ahLst/>
              <a:cxnLst>
                <a:cxn ang="T4">
                  <a:pos x="T0" y="T1"/>
                </a:cxn>
                <a:cxn ang="T5">
                  <a:pos x="T2" y="T3"/>
                </a:cxn>
              </a:cxnLst>
              <a:rect l="0" t="0" r="r" b="b"/>
              <a:pathLst>
                <a:path w="2331" h="801" fill="none" extrusionOk="0">
                  <a:moveTo>
                    <a:pt x="2330" y="1"/>
                  </a:moveTo>
                  <a:cubicBezTo>
                    <a:pt x="1741" y="660"/>
                    <a:pt x="759" y="800"/>
                    <a:pt x="1" y="351"/>
                  </a:cubicBezTo>
                </a:path>
              </a:pathLst>
            </a:custGeom>
            <a:noFill/>
            <a:ln w="4550"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50" name="Google Shape;2381;p74"/>
            <p:cNvSpPr>
              <a:spLocks/>
            </p:cNvSpPr>
            <p:nvPr/>
          </p:nvSpPr>
          <p:spPr bwMode="auto">
            <a:xfrm>
              <a:off x="7351335" y="2203890"/>
              <a:ext cx="148093" cy="148093"/>
            </a:xfrm>
            <a:custGeom>
              <a:avLst/>
              <a:gdLst>
                <a:gd name="T0" fmla="*/ 4350753 w 4758"/>
                <a:gd name="T1" fmla="*/ 1822247 h 4758"/>
                <a:gd name="T2" fmla="*/ 2787155 w 4758"/>
                <a:gd name="T3" fmla="*/ 4337183 h 4758"/>
                <a:gd name="T4" fmla="*/ 272220 w 4758"/>
                <a:gd name="T5" fmla="*/ 2787155 h 4758"/>
                <a:gd name="T6" fmla="*/ 1822247 w 4758"/>
                <a:gd name="T7" fmla="*/ 258649 h 4758"/>
                <a:gd name="T8" fmla="*/ 4350753 w 4758"/>
                <a:gd name="T9" fmla="*/ 1822247 h 4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8" h="4758" fill="none" extrusionOk="0">
                  <a:moveTo>
                    <a:pt x="4491" y="1881"/>
                  </a:moveTo>
                  <a:cubicBezTo>
                    <a:pt x="4757" y="3046"/>
                    <a:pt x="4042" y="4210"/>
                    <a:pt x="2877" y="4477"/>
                  </a:cubicBezTo>
                  <a:cubicBezTo>
                    <a:pt x="1712" y="4758"/>
                    <a:pt x="547" y="4042"/>
                    <a:pt x="281" y="2877"/>
                  </a:cubicBezTo>
                  <a:cubicBezTo>
                    <a:pt x="0" y="1712"/>
                    <a:pt x="716" y="548"/>
                    <a:pt x="1881" y="267"/>
                  </a:cubicBezTo>
                  <a:cubicBezTo>
                    <a:pt x="3045" y="0"/>
                    <a:pt x="4210" y="716"/>
                    <a:pt x="4491" y="1881"/>
                  </a:cubicBezTo>
                  <a:close/>
                </a:path>
              </a:pathLst>
            </a:custGeom>
            <a:noFill/>
            <a:ln w="6675"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51" name="Google Shape;2382;p74"/>
            <p:cNvSpPr>
              <a:spLocks/>
            </p:cNvSpPr>
            <p:nvPr/>
          </p:nvSpPr>
          <p:spPr bwMode="auto">
            <a:xfrm>
              <a:off x="7497219" y="2189914"/>
              <a:ext cx="148093" cy="148528"/>
            </a:xfrm>
            <a:custGeom>
              <a:avLst/>
              <a:gdLst>
                <a:gd name="T0" fmla="*/ 4350753 w 4758"/>
                <a:gd name="T1" fmla="*/ 1835809 h 4772"/>
                <a:gd name="T2" fmla="*/ 2787155 w 4758"/>
                <a:gd name="T3" fmla="*/ 4350700 h 4772"/>
                <a:gd name="T4" fmla="*/ 272220 w 4758"/>
                <a:gd name="T5" fmla="*/ 2787110 h 4772"/>
                <a:gd name="T6" fmla="*/ 1822247 w 4758"/>
                <a:gd name="T7" fmla="*/ 272218 h 4772"/>
                <a:gd name="T8" fmla="*/ 4350753 w 4758"/>
                <a:gd name="T9" fmla="*/ 1835809 h 47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8" h="4772" fill="none" extrusionOk="0">
                  <a:moveTo>
                    <a:pt x="4491" y="1895"/>
                  </a:moveTo>
                  <a:cubicBezTo>
                    <a:pt x="4758" y="3045"/>
                    <a:pt x="4042" y="4224"/>
                    <a:pt x="2877" y="4491"/>
                  </a:cubicBezTo>
                  <a:cubicBezTo>
                    <a:pt x="1712" y="4772"/>
                    <a:pt x="548" y="4042"/>
                    <a:pt x="281" y="2877"/>
                  </a:cubicBezTo>
                  <a:cubicBezTo>
                    <a:pt x="0" y="1726"/>
                    <a:pt x="716" y="548"/>
                    <a:pt x="1881" y="281"/>
                  </a:cubicBezTo>
                  <a:cubicBezTo>
                    <a:pt x="3046" y="0"/>
                    <a:pt x="4210" y="730"/>
                    <a:pt x="4491" y="1895"/>
                  </a:cubicBezTo>
                  <a:close/>
                </a:path>
              </a:pathLst>
            </a:custGeom>
            <a:noFill/>
            <a:ln w="6675"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52" name="Google Shape;2383;p74"/>
            <p:cNvSpPr>
              <a:spLocks/>
            </p:cNvSpPr>
            <p:nvPr/>
          </p:nvSpPr>
          <p:spPr bwMode="auto">
            <a:xfrm>
              <a:off x="7491523" y="2263712"/>
              <a:ext cx="12699" cy="31"/>
            </a:xfrm>
            <a:custGeom>
              <a:avLst/>
              <a:gdLst>
                <a:gd name="T0" fmla="*/ 965 w 408"/>
                <a:gd name="T1" fmla="*/ 961 h 1"/>
                <a:gd name="T2" fmla="*/ 395256 w 408"/>
                <a:gd name="T3" fmla="*/ 961 h 1"/>
                <a:gd name="T4" fmla="*/ 0 60000 65536"/>
                <a:gd name="T5" fmla="*/ 0 60000 65536"/>
              </a:gdLst>
              <a:ahLst/>
              <a:cxnLst>
                <a:cxn ang="T4">
                  <a:pos x="T0" y="T1"/>
                </a:cxn>
                <a:cxn ang="T5">
                  <a:pos x="T2" y="T3"/>
                </a:cxn>
              </a:cxnLst>
              <a:rect l="0" t="0" r="r" b="b"/>
              <a:pathLst>
                <a:path w="408" h="1" fill="none" extrusionOk="0">
                  <a:moveTo>
                    <a:pt x="1" y="1"/>
                  </a:moveTo>
                  <a:lnTo>
                    <a:pt x="408" y="1"/>
                  </a:lnTo>
                </a:path>
              </a:pathLst>
            </a:custGeom>
            <a:noFill/>
            <a:ln w="6675"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53" name="Google Shape;2384;p74"/>
            <p:cNvSpPr>
              <a:spLocks/>
            </p:cNvSpPr>
            <p:nvPr/>
          </p:nvSpPr>
          <p:spPr bwMode="auto">
            <a:xfrm>
              <a:off x="7637439" y="2215250"/>
              <a:ext cx="123629" cy="37599"/>
            </a:xfrm>
            <a:custGeom>
              <a:avLst/>
              <a:gdLst>
                <a:gd name="T0" fmla="*/ 0 w 3972"/>
                <a:gd name="T1" fmla="*/ 1169304 h 1208"/>
                <a:gd name="T2" fmla="*/ 3847003 w 3972"/>
                <a:gd name="T3" fmla="*/ 0 h 1208"/>
                <a:gd name="T4" fmla="*/ 0 60000 65536"/>
                <a:gd name="T5" fmla="*/ 0 60000 65536"/>
              </a:gdLst>
              <a:ahLst/>
              <a:cxnLst>
                <a:cxn ang="T4">
                  <a:pos x="T0" y="T1"/>
                </a:cxn>
                <a:cxn ang="T5">
                  <a:pos x="T2" y="T3"/>
                </a:cxn>
              </a:cxnLst>
              <a:rect l="0" t="0" r="r" b="b"/>
              <a:pathLst>
                <a:path w="3972" h="1208" fill="none" extrusionOk="0">
                  <a:moveTo>
                    <a:pt x="0" y="1207"/>
                  </a:moveTo>
                  <a:lnTo>
                    <a:pt x="3971" y="0"/>
                  </a:lnTo>
                </a:path>
              </a:pathLst>
            </a:custGeom>
            <a:noFill/>
            <a:ln w="6675"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54" name="Google Shape;2385;p74"/>
            <p:cNvSpPr>
              <a:spLocks/>
            </p:cNvSpPr>
            <p:nvPr/>
          </p:nvSpPr>
          <p:spPr bwMode="auto">
            <a:xfrm>
              <a:off x="7964161" y="2189043"/>
              <a:ext cx="28417" cy="22721"/>
            </a:xfrm>
            <a:custGeom>
              <a:avLst/>
              <a:gdLst>
                <a:gd name="T0" fmla="*/ 815689 w 913"/>
                <a:gd name="T1" fmla="*/ 707183 h 730"/>
                <a:gd name="T2" fmla="*/ 516361 w 913"/>
                <a:gd name="T3" fmla="*/ 40680 h 730"/>
                <a:gd name="T4" fmla="*/ 0 w 913"/>
                <a:gd name="T5" fmla="*/ 558003 h 730"/>
                <a:gd name="T6" fmla="*/ 0 60000 65536"/>
                <a:gd name="T7" fmla="*/ 0 60000 65536"/>
                <a:gd name="T8" fmla="*/ 0 60000 65536"/>
              </a:gdLst>
              <a:ahLst/>
              <a:cxnLst>
                <a:cxn ang="T6">
                  <a:pos x="T0" y="T1"/>
                </a:cxn>
                <a:cxn ang="T7">
                  <a:pos x="T2" y="T3"/>
                </a:cxn>
                <a:cxn ang="T8">
                  <a:pos x="T4" y="T5"/>
                </a:cxn>
              </a:cxnLst>
              <a:rect l="0" t="0" r="r" b="b"/>
              <a:pathLst>
                <a:path w="913" h="730" fill="none" extrusionOk="0">
                  <a:moveTo>
                    <a:pt x="842" y="730"/>
                  </a:moveTo>
                  <a:cubicBezTo>
                    <a:pt x="912" y="393"/>
                    <a:pt x="772" y="84"/>
                    <a:pt x="533" y="42"/>
                  </a:cubicBezTo>
                  <a:cubicBezTo>
                    <a:pt x="309" y="0"/>
                    <a:pt x="70" y="239"/>
                    <a:pt x="0" y="576"/>
                  </a:cubicBezTo>
                </a:path>
              </a:pathLst>
            </a:custGeom>
            <a:noFill/>
            <a:ln w="4550"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55" name="Google Shape;2386;p74"/>
            <p:cNvSpPr>
              <a:spLocks/>
            </p:cNvSpPr>
            <p:nvPr/>
          </p:nvSpPr>
          <p:spPr bwMode="auto">
            <a:xfrm>
              <a:off x="7851892" y="2172858"/>
              <a:ext cx="28417" cy="22752"/>
            </a:xfrm>
            <a:custGeom>
              <a:avLst/>
              <a:gdLst>
                <a:gd name="T0" fmla="*/ 829260 w 913"/>
                <a:gd name="T1" fmla="*/ 708144 h 731"/>
                <a:gd name="T2" fmla="*/ 530866 w 913"/>
                <a:gd name="T3" fmla="*/ 41645 h 731"/>
                <a:gd name="T4" fmla="*/ 0 w 913"/>
                <a:gd name="T5" fmla="*/ 558000 h 731"/>
                <a:gd name="T6" fmla="*/ 0 60000 65536"/>
                <a:gd name="T7" fmla="*/ 0 60000 65536"/>
                <a:gd name="T8" fmla="*/ 0 60000 65536"/>
              </a:gdLst>
              <a:ahLst/>
              <a:cxnLst>
                <a:cxn ang="T6">
                  <a:pos x="T0" y="T1"/>
                </a:cxn>
                <a:cxn ang="T7">
                  <a:pos x="T2" y="T3"/>
                </a:cxn>
                <a:cxn ang="T8">
                  <a:pos x="T4" y="T5"/>
                </a:cxn>
              </a:cxnLst>
              <a:rect l="0" t="0" r="r" b="b"/>
              <a:pathLst>
                <a:path w="913" h="731" fill="none" extrusionOk="0">
                  <a:moveTo>
                    <a:pt x="856" y="731"/>
                  </a:moveTo>
                  <a:cubicBezTo>
                    <a:pt x="913" y="394"/>
                    <a:pt x="772" y="85"/>
                    <a:pt x="548" y="43"/>
                  </a:cubicBezTo>
                  <a:cubicBezTo>
                    <a:pt x="309" y="1"/>
                    <a:pt x="71" y="239"/>
                    <a:pt x="0" y="576"/>
                  </a:cubicBezTo>
                </a:path>
              </a:pathLst>
            </a:custGeom>
            <a:noFill/>
            <a:ln w="4550" cap="rnd"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56" name="Google Shape;2387;p74"/>
            <p:cNvSpPr>
              <a:spLocks/>
            </p:cNvSpPr>
            <p:nvPr/>
          </p:nvSpPr>
          <p:spPr bwMode="auto">
            <a:xfrm>
              <a:off x="7957158" y="2134916"/>
              <a:ext cx="56928" cy="31467"/>
            </a:xfrm>
            <a:custGeom>
              <a:avLst/>
              <a:gdLst>
                <a:gd name="T0" fmla="*/ 797303 w 1829"/>
                <a:gd name="T1" fmla="*/ 965 h 1011"/>
                <a:gd name="T2" fmla="*/ 490191 w 1829"/>
                <a:gd name="T3" fmla="*/ 107536 h 1011"/>
                <a:gd name="T4" fmla="*/ 1333030 w 1829"/>
                <a:gd name="T5" fmla="*/ 977469 h 1011"/>
                <a:gd name="T6" fmla="*/ 1368887 w 1829"/>
                <a:gd name="T7" fmla="*/ 978434 h 1011"/>
                <a:gd name="T8" fmla="*/ 1563606 w 1829"/>
                <a:gd name="T9" fmla="*/ 488252 h 1011"/>
                <a:gd name="T10" fmla="*/ 797303 w 1829"/>
                <a:gd name="T11" fmla="*/ 965 h 10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29" h="1011" extrusionOk="0">
                  <a:moveTo>
                    <a:pt x="823" y="1"/>
                  </a:moveTo>
                  <a:cubicBezTo>
                    <a:pt x="711" y="1"/>
                    <a:pt x="602" y="34"/>
                    <a:pt x="506" y="111"/>
                  </a:cubicBezTo>
                  <a:cubicBezTo>
                    <a:pt x="1" y="504"/>
                    <a:pt x="857" y="981"/>
                    <a:pt x="1376" y="1009"/>
                  </a:cubicBezTo>
                  <a:cubicBezTo>
                    <a:pt x="1388" y="1010"/>
                    <a:pt x="1401" y="1010"/>
                    <a:pt x="1413" y="1010"/>
                  </a:cubicBezTo>
                  <a:cubicBezTo>
                    <a:pt x="1672" y="1010"/>
                    <a:pt x="1829" y="866"/>
                    <a:pt x="1614" y="504"/>
                  </a:cubicBezTo>
                  <a:cubicBezTo>
                    <a:pt x="1470" y="256"/>
                    <a:pt x="1135" y="1"/>
                    <a:pt x="823"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57" name="Google Shape;2388;p74"/>
            <p:cNvSpPr>
              <a:spLocks/>
            </p:cNvSpPr>
            <p:nvPr/>
          </p:nvSpPr>
          <p:spPr bwMode="auto">
            <a:xfrm>
              <a:off x="7848406" y="2115649"/>
              <a:ext cx="53068" cy="26363"/>
            </a:xfrm>
            <a:custGeom>
              <a:avLst/>
              <a:gdLst>
                <a:gd name="T0" fmla="*/ 930013 w 1705"/>
                <a:gd name="T1" fmla="*/ 965 h 847"/>
                <a:gd name="T2" fmla="*/ 367150 w 1705"/>
                <a:gd name="T3" fmla="*/ 150148 h 847"/>
                <a:gd name="T4" fmla="*/ 340040 w 1705"/>
                <a:gd name="T5" fmla="*/ 693655 h 847"/>
                <a:gd name="T6" fmla="*/ 947443 w 1705"/>
                <a:gd name="T7" fmla="*/ 819587 h 847"/>
                <a:gd name="T8" fmla="*/ 1495771 w 1705"/>
                <a:gd name="T9" fmla="*/ 312901 h 847"/>
                <a:gd name="T10" fmla="*/ 930013 w 1705"/>
                <a:gd name="T11" fmla="*/ 965 h 8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5" h="847" extrusionOk="0">
                  <a:moveTo>
                    <a:pt x="960" y="1"/>
                  </a:moveTo>
                  <a:cubicBezTo>
                    <a:pt x="751" y="1"/>
                    <a:pt x="534" y="64"/>
                    <a:pt x="379" y="155"/>
                  </a:cubicBezTo>
                  <a:cubicBezTo>
                    <a:pt x="0" y="379"/>
                    <a:pt x="98" y="590"/>
                    <a:pt x="351" y="716"/>
                  </a:cubicBezTo>
                  <a:cubicBezTo>
                    <a:pt x="519" y="798"/>
                    <a:pt x="756" y="846"/>
                    <a:pt x="978" y="846"/>
                  </a:cubicBezTo>
                  <a:cubicBezTo>
                    <a:pt x="1365" y="846"/>
                    <a:pt x="1705" y="698"/>
                    <a:pt x="1544" y="323"/>
                  </a:cubicBezTo>
                  <a:cubicBezTo>
                    <a:pt x="1438" y="88"/>
                    <a:pt x="1205" y="1"/>
                    <a:pt x="960"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58" name="Google Shape;2389;p74"/>
            <p:cNvSpPr>
              <a:spLocks/>
            </p:cNvSpPr>
            <p:nvPr/>
          </p:nvSpPr>
          <p:spPr bwMode="auto">
            <a:xfrm>
              <a:off x="7876138" y="2262094"/>
              <a:ext cx="63153" cy="30814"/>
            </a:xfrm>
            <a:custGeom>
              <a:avLst/>
              <a:gdLst>
                <a:gd name="T0" fmla="*/ 310972 w 2029"/>
                <a:gd name="T1" fmla="*/ 0 h 990"/>
                <a:gd name="T2" fmla="*/ 129823 w 2029"/>
                <a:gd name="T3" fmla="*/ 445651 h 990"/>
                <a:gd name="T4" fmla="*/ 1160596 w 2029"/>
                <a:gd name="T5" fmla="*/ 959094 h 990"/>
                <a:gd name="T6" fmla="*/ 1829040 w 2029"/>
                <a:gd name="T7" fmla="*/ 717873 h 990"/>
                <a:gd name="T8" fmla="*/ 1829040 w 2029"/>
                <a:gd name="T9" fmla="*/ 295472 h 990"/>
                <a:gd name="T10" fmla="*/ 1603321 w 2029"/>
                <a:gd name="T11" fmla="*/ 214111 h 990"/>
                <a:gd name="T12" fmla="*/ 1339815 w 2029"/>
                <a:gd name="T13" fmla="*/ 281901 h 990"/>
                <a:gd name="T14" fmla="*/ 1079204 w 2029"/>
                <a:gd name="T15" fmla="*/ 324543 h 990"/>
                <a:gd name="T16" fmla="*/ 537656 w 2029"/>
                <a:gd name="T17" fmla="*/ 105608 h 990"/>
                <a:gd name="T18" fmla="*/ 310972 w 2029"/>
                <a:gd name="T19" fmla="*/ 0 h 9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9" h="990" extrusionOk="0">
                  <a:moveTo>
                    <a:pt x="321" y="0"/>
                  </a:moveTo>
                  <a:cubicBezTo>
                    <a:pt x="150" y="0"/>
                    <a:pt x="1" y="156"/>
                    <a:pt x="134" y="460"/>
                  </a:cubicBezTo>
                  <a:cubicBezTo>
                    <a:pt x="290" y="789"/>
                    <a:pt x="761" y="990"/>
                    <a:pt x="1198" y="990"/>
                  </a:cubicBezTo>
                  <a:cubicBezTo>
                    <a:pt x="1469" y="990"/>
                    <a:pt x="1727" y="912"/>
                    <a:pt x="1888" y="741"/>
                  </a:cubicBezTo>
                  <a:cubicBezTo>
                    <a:pt x="2028" y="628"/>
                    <a:pt x="2028" y="418"/>
                    <a:pt x="1888" y="305"/>
                  </a:cubicBezTo>
                  <a:cubicBezTo>
                    <a:pt x="1814" y="241"/>
                    <a:pt x="1731" y="221"/>
                    <a:pt x="1655" y="221"/>
                  </a:cubicBezTo>
                  <a:cubicBezTo>
                    <a:pt x="1513" y="221"/>
                    <a:pt x="1392" y="291"/>
                    <a:pt x="1383" y="291"/>
                  </a:cubicBezTo>
                  <a:cubicBezTo>
                    <a:pt x="1294" y="321"/>
                    <a:pt x="1204" y="335"/>
                    <a:pt x="1114" y="335"/>
                  </a:cubicBezTo>
                  <a:cubicBezTo>
                    <a:pt x="905" y="335"/>
                    <a:pt x="702" y="257"/>
                    <a:pt x="555" y="109"/>
                  </a:cubicBezTo>
                  <a:cubicBezTo>
                    <a:pt x="491" y="36"/>
                    <a:pt x="404" y="0"/>
                    <a:pt x="321" y="0"/>
                  </a:cubicBezTo>
                  <a:close/>
                </a:path>
              </a:pathLst>
            </a:custGeom>
            <a:solidFill>
              <a:srgbClr val="D06B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59" name="Google Shape;2390;p74"/>
            <p:cNvSpPr>
              <a:spLocks/>
            </p:cNvSpPr>
            <p:nvPr/>
          </p:nvSpPr>
          <p:spPr bwMode="auto">
            <a:xfrm>
              <a:off x="7649640" y="2466400"/>
              <a:ext cx="236550" cy="175296"/>
            </a:xfrm>
            <a:custGeom>
              <a:avLst/>
              <a:gdLst>
                <a:gd name="T0" fmla="*/ 5085047 w 7600"/>
                <a:gd name="T1" fmla="*/ 0 h 5632"/>
                <a:gd name="T2" fmla="*/ 965 w 7600"/>
                <a:gd name="T3" fmla="*/ 5125727 h 5632"/>
                <a:gd name="T4" fmla="*/ 1598456 w 7600"/>
                <a:gd name="T5" fmla="*/ 5456088 h 5632"/>
                <a:gd name="T6" fmla="*/ 5085047 w 7600"/>
                <a:gd name="T7" fmla="*/ 0 h 5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00" h="5632" extrusionOk="0">
                  <a:moveTo>
                    <a:pt x="5249" y="0"/>
                  </a:moveTo>
                  <a:cubicBezTo>
                    <a:pt x="5249" y="1"/>
                    <a:pt x="3888" y="3832"/>
                    <a:pt x="1" y="5291"/>
                  </a:cubicBezTo>
                  <a:cubicBezTo>
                    <a:pt x="542" y="5527"/>
                    <a:pt x="1100" y="5632"/>
                    <a:pt x="1650" y="5632"/>
                  </a:cubicBezTo>
                  <a:cubicBezTo>
                    <a:pt x="4768" y="5632"/>
                    <a:pt x="7600" y="2243"/>
                    <a:pt x="5249" y="0"/>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60" name="Google Shape;2391;p74"/>
            <p:cNvSpPr>
              <a:spLocks/>
            </p:cNvSpPr>
            <p:nvPr/>
          </p:nvSpPr>
          <p:spPr bwMode="auto">
            <a:xfrm>
              <a:off x="7540826" y="2547637"/>
              <a:ext cx="114976" cy="93655"/>
            </a:xfrm>
            <a:custGeom>
              <a:avLst/>
              <a:gdLst>
                <a:gd name="T0" fmla="*/ 805050 w 3694"/>
                <a:gd name="T1" fmla="*/ 965 h 3009"/>
                <a:gd name="T2" fmla="*/ 805050 w 3694"/>
                <a:gd name="T3" fmla="*/ 965 h 3009"/>
                <a:gd name="T4" fmla="*/ 2204931 w 3694"/>
                <a:gd name="T5" fmla="*/ 2915008 h 3009"/>
                <a:gd name="T6" fmla="*/ 3577671 w 3694"/>
                <a:gd name="T7" fmla="*/ 2597253 h 3009"/>
                <a:gd name="T8" fmla="*/ 805050 w 3694"/>
                <a:gd name="T9" fmla="*/ 965 h 3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4" h="3009" extrusionOk="0">
                  <a:moveTo>
                    <a:pt x="831" y="1"/>
                  </a:moveTo>
                  <a:lnTo>
                    <a:pt x="831" y="1"/>
                  </a:lnTo>
                  <a:cubicBezTo>
                    <a:pt x="0" y="1415"/>
                    <a:pt x="633" y="3009"/>
                    <a:pt x="2276" y="3009"/>
                  </a:cubicBezTo>
                  <a:cubicBezTo>
                    <a:pt x="2688" y="3009"/>
                    <a:pt x="3162" y="2909"/>
                    <a:pt x="3693" y="2681"/>
                  </a:cubicBezTo>
                  <a:cubicBezTo>
                    <a:pt x="1939" y="2344"/>
                    <a:pt x="831" y="1"/>
                    <a:pt x="831" y="1"/>
                  </a:cubicBezTo>
                  <a:close/>
                </a:path>
              </a:pathLst>
            </a:custGeom>
            <a:solidFill>
              <a:srgbClr val="3230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61" name="Google Shape;2392;p74"/>
            <p:cNvSpPr>
              <a:spLocks/>
            </p:cNvSpPr>
            <p:nvPr/>
          </p:nvSpPr>
          <p:spPr bwMode="auto">
            <a:xfrm>
              <a:off x="7962387" y="3484973"/>
              <a:ext cx="137635" cy="85282"/>
            </a:xfrm>
            <a:custGeom>
              <a:avLst/>
              <a:gdLst>
                <a:gd name="T0" fmla="*/ 3190163 w 4422"/>
                <a:gd name="T1" fmla="*/ 965 h 2740"/>
                <a:gd name="T2" fmla="*/ 2693189 w 4422"/>
                <a:gd name="T3" fmla="*/ 137572 h 2740"/>
                <a:gd name="T4" fmla="*/ 747904 w 4422"/>
                <a:gd name="T5" fmla="*/ 716867 h 2740"/>
                <a:gd name="T6" fmla="*/ 136608 w 4422"/>
                <a:gd name="T7" fmla="*/ 640362 h 2740"/>
                <a:gd name="T8" fmla="*/ 68786 w 4422"/>
                <a:gd name="T9" fmla="*/ 2543956 h 2740"/>
                <a:gd name="T10" fmla="*/ 1181912 w 4422"/>
                <a:gd name="T11" fmla="*/ 2654387 h 2740"/>
                <a:gd name="T12" fmla="*/ 3820819 w 4422"/>
                <a:gd name="T13" fmla="*/ 1782518 h 2740"/>
                <a:gd name="T14" fmla="*/ 4133750 w 4422"/>
                <a:gd name="T15" fmla="*/ 667472 h 2740"/>
                <a:gd name="T16" fmla="*/ 4120179 w 4422"/>
                <a:gd name="T17" fmla="*/ 653901 h 2740"/>
                <a:gd name="T18" fmla="*/ 3190163 w 4422"/>
                <a:gd name="T19" fmla="*/ 965 h 27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22" h="2740" extrusionOk="0">
                  <a:moveTo>
                    <a:pt x="3293" y="1"/>
                  </a:moveTo>
                  <a:cubicBezTo>
                    <a:pt x="3119" y="1"/>
                    <a:pt x="2943" y="46"/>
                    <a:pt x="2780" y="142"/>
                  </a:cubicBezTo>
                  <a:cubicBezTo>
                    <a:pt x="1950" y="629"/>
                    <a:pt x="1244" y="740"/>
                    <a:pt x="772" y="740"/>
                  </a:cubicBezTo>
                  <a:cubicBezTo>
                    <a:pt x="373" y="740"/>
                    <a:pt x="141" y="661"/>
                    <a:pt x="141" y="661"/>
                  </a:cubicBezTo>
                  <a:cubicBezTo>
                    <a:pt x="15" y="1307"/>
                    <a:pt x="1" y="1966"/>
                    <a:pt x="71" y="2626"/>
                  </a:cubicBezTo>
                  <a:cubicBezTo>
                    <a:pt x="486" y="2705"/>
                    <a:pt x="869" y="2740"/>
                    <a:pt x="1220" y="2740"/>
                  </a:cubicBezTo>
                  <a:cubicBezTo>
                    <a:pt x="2547" y="2740"/>
                    <a:pt x="3434" y="2250"/>
                    <a:pt x="3944" y="1840"/>
                  </a:cubicBezTo>
                  <a:cubicBezTo>
                    <a:pt x="4281" y="1559"/>
                    <a:pt x="4421" y="1110"/>
                    <a:pt x="4267" y="689"/>
                  </a:cubicBezTo>
                  <a:lnTo>
                    <a:pt x="4253" y="675"/>
                  </a:lnTo>
                  <a:cubicBezTo>
                    <a:pt x="4095" y="251"/>
                    <a:pt x="3702" y="1"/>
                    <a:pt x="3293" y="1"/>
                  </a:cubicBezTo>
                  <a:close/>
                </a:path>
              </a:pathLst>
            </a:custGeom>
            <a:solidFill>
              <a:srgbClr val="A66B5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62" name="Google Shape;2393;p74"/>
            <p:cNvSpPr>
              <a:spLocks/>
            </p:cNvSpPr>
            <p:nvPr/>
          </p:nvSpPr>
          <p:spPr bwMode="auto">
            <a:xfrm>
              <a:off x="7317253" y="3329845"/>
              <a:ext cx="114011" cy="65767"/>
            </a:xfrm>
            <a:custGeom>
              <a:avLst/>
              <a:gdLst>
                <a:gd name="T0" fmla="*/ 1454130 w 3663"/>
                <a:gd name="T1" fmla="*/ 0 h 2113"/>
                <a:gd name="T2" fmla="*/ 1333023 w 3663"/>
                <a:gd name="T3" fmla="*/ 3859 h 2113"/>
                <a:gd name="T4" fmla="*/ 0 w 3663"/>
                <a:gd name="T5" fmla="*/ 1308804 h 2113"/>
                <a:gd name="T6" fmla="*/ 2533329 w 3663"/>
                <a:gd name="T7" fmla="*/ 2046994 h 2113"/>
                <a:gd name="T8" fmla="*/ 3086483 w 3663"/>
                <a:gd name="T9" fmla="*/ 1770885 h 2113"/>
                <a:gd name="T10" fmla="*/ 1454130 w 3663"/>
                <a:gd name="T11" fmla="*/ 0 h 2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63" h="2113" extrusionOk="0">
                  <a:moveTo>
                    <a:pt x="1501" y="0"/>
                  </a:moveTo>
                  <a:cubicBezTo>
                    <a:pt x="1460" y="0"/>
                    <a:pt x="1418" y="1"/>
                    <a:pt x="1376" y="4"/>
                  </a:cubicBezTo>
                  <a:cubicBezTo>
                    <a:pt x="632" y="4"/>
                    <a:pt x="14" y="607"/>
                    <a:pt x="0" y="1351"/>
                  </a:cubicBezTo>
                  <a:cubicBezTo>
                    <a:pt x="734" y="1435"/>
                    <a:pt x="1881" y="2113"/>
                    <a:pt x="2615" y="2113"/>
                  </a:cubicBezTo>
                  <a:cubicBezTo>
                    <a:pt x="2864" y="2113"/>
                    <a:pt x="3065" y="2034"/>
                    <a:pt x="3186" y="1828"/>
                  </a:cubicBezTo>
                  <a:cubicBezTo>
                    <a:pt x="3662" y="1053"/>
                    <a:pt x="2807" y="0"/>
                    <a:pt x="1501" y="0"/>
                  </a:cubicBezTo>
                  <a:close/>
                </a:path>
              </a:pathLst>
            </a:custGeom>
            <a:solidFill>
              <a:srgbClr val="A66B5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63" name="Google Shape;2394;p74"/>
            <p:cNvSpPr>
              <a:spLocks/>
            </p:cNvSpPr>
            <p:nvPr/>
          </p:nvSpPr>
          <p:spPr bwMode="auto">
            <a:xfrm rot="-416539">
              <a:off x="7003372" y="2184787"/>
              <a:ext cx="52526" cy="118596"/>
            </a:xfrm>
            <a:custGeom>
              <a:avLst/>
              <a:gdLst>
                <a:gd name="T0" fmla="*/ 1046903 w 1452"/>
                <a:gd name="T1" fmla="*/ 434 h 5733"/>
                <a:gd name="T2" fmla="*/ 1801982 w 1452"/>
                <a:gd name="T3" fmla="*/ 1903866 h 5733"/>
                <a:gd name="T4" fmla="*/ 1606999 w 1452"/>
                <a:gd name="T5" fmla="*/ 2317680 h 5733"/>
                <a:gd name="T6" fmla="*/ 0 w 1452"/>
                <a:gd name="T7" fmla="*/ 2373740 h 57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64" name="Google Shape;2395;p74"/>
            <p:cNvSpPr>
              <a:spLocks/>
            </p:cNvSpPr>
            <p:nvPr/>
          </p:nvSpPr>
          <p:spPr bwMode="auto">
            <a:xfrm rot="416625" flipH="1">
              <a:off x="7478764" y="2274634"/>
              <a:ext cx="52516" cy="99480"/>
            </a:xfrm>
            <a:custGeom>
              <a:avLst/>
              <a:gdLst>
                <a:gd name="T0" fmla="*/ 1046486 w 1452"/>
                <a:gd name="T1" fmla="*/ 295 h 5733"/>
                <a:gd name="T2" fmla="*/ 1801277 w 1452"/>
                <a:gd name="T3" fmla="*/ 1339588 h 5733"/>
                <a:gd name="T4" fmla="*/ 1606368 w 1452"/>
                <a:gd name="T5" fmla="*/ 1630740 h 5733"/>
                <a:gd name="T6" fmla="*/ 0 w 1452"/>
                <a:gd name="T7" fmla="*/ 1670181 h 57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65" name="Google Shape;2396;p74"/>
            <p:cNvSpPr>
              <a:spLocks/>
            </p:cNvSpPr>
            <p:nvPr/>
          </p:nvSpPr>
          <p:spPr bwMode="auto">
            <a:xfrm rot="416960" flipH="1">
              <a:off x="7893194" y="2194025"/>
              <a:ext cx="37593" cy="60900"/>
            </a:xfrm>
            <a:custGeom>
              <a:avLst/>
              <a:gdLst>
                <a:gd name="T0" fmla="*/ 536244 w 1452"/>
                <a:gd name="T1" fmla="*/ 117 h 5733"/>
                <a:gd name="T2" fmla="*/ 923022 w 1452"/>
                <a:gd name="T3" fmla="*/ 502029 h 5733"/>
                <a:gd name="T4" fmla="*/ 823162 w 1452"/>
                <a:gd name="T5" fmla="*/ 611156 h 5733"/>
                <a:gd name="T6" fmla="*/ 0 w 1452"/>
                <a:gd name="T7" fmla="*/ 625933 h 57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7266" name="Google Shape;2397;p74"/>
            <p:cNvSpPr>
              <a:spLocks/>
            </p:cNvSpPr>
            <p:nvPr/>
          </p:nvSpPr>
          <p:spPr bwMode="auto">
            <a:xfrm rot="-416960">
              <a:off x="6573432" y="2090025"/>
              <a:ext cx="37593" cy="60900"/>
            </a:xfrm>
            <a:custGeom>
              <a:avLst/>
              <a:gdLst>
                <a:gd name="T0" fmla="*/ 536244 w 1452"/>
                <a:gd name="T1" fmla="*/ 117 h 5733"/>
                <a:gd name="T2" fmla="*/ 923022 w 1452"/>
                <a:gd name="T3" fmla="*/ 502029 h 5733"/>
                <a:gd name="T4" fmla="*/ 823162 w 1452"/>
                <a:gd name="T5" fmla="*/ 611156 h 5733"/>
                <a:gd name="T6" fmla="*/ 0 w 1452"/>
                <a:gd name="T7" fmla="*/ 625933 h 57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2" h="5733" fill="none" extrusionOk="0">
                  <a:moveTo>
                    <a:pt x="800" y="1"/>
                  </a:moveTo>
                  <a:lnTo>
                    <a:pt x="1377" y="4449"/>
                  </a:lnTo>
                  <a:cubicBezTo>
                    <a:pt x="1433" y="4784"/>
                    <a:pt x="1452" y="5156"/>
                    <a:pt x="1228" y="5416"/>
                  </a:cubicBezTo>
                  <a:cubicBezTo>
                    <a:pt x="949" y="5733"/>
                    <a:pt x="428" y="5658"/>
                    <a:pt x="0" y="5547"/>
                  </a:cubicBezTo>
                </a:path>
              </a:pathLst>
            </a:custGeom>
            <a:noFill/>
            <a:ln w="9525" cap="flat" cmpd="sng">
              <a:solidFill>
                <a:srgbClr val="32304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 name="TextBox 1"/>
          <p:cNvSpPr txBox="1"/>
          <p:nvPr/>
        </p:nvSpPr>
        <p:spPr>
          <a:xfrm>
            <a:off x="7563040" y="5100976"/>
            <a:ext cx="4628960"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GVCN</a:t>
            </a:r>
            <a:r>
              <a:rPr lang="en-US" sz="2400" b="1" dirty="0" smtClean="0">
                <a:latin typeface="HP001 4 hàng" pitchFamily="34" charset="0"/>
              </a:rPr>
              <a:t>: </a:t>
            </a:r>
            <a:r>
              <a:rPr lang="en-US" sz="2400" b="1" dirty="0" err="1" smtClean="0">
                <a:latin typeface="HP001 4 hàng" pitchFamily="34" charset="0"/>
              </a:rPr>
              <a:t>Nguyễn</a:t>
            </a:r>
            <a:r>
              <a:rPr lang="en-US" sz="2400" b="1" dirty="0" smtClean="0">
                <a:latin typeface="HP001 4 hàng" pitchFamily="34" charset="0"/>
              </a:rPr>
              <a:t> </a:t>
            </a:r>
            <a:r>
              <a:rPr lang="en-US" sz="2400" b="1" dirty="0" err="1" smtClean="0">
                <a:latin typeface="HP001 4 hàng" pitchFamily="34" charset="0"/>
              </a:rPr>
              <a:t>Thị</a:t>
            </a:r>
            <a:r>
              <a:rPr lang="en-US" sz="2400" b="1" dirty="0" smtClean="0">
                <a:latin typeface="HP001 4 hàng" pitchFamily="34" charset="0"/>
              </a:rPr>
              <a:t> </a:t>
            </a:r>
            <a:r>
              <a:rPr lang="en-US" sz="2400" b="1" dirty="0" err="1" smtClean="0">
                <a:latin typeface="HP001 4 hàng" pitchFamily="34" charset="0"/>
              </a:rPr>
              <a:t>Thùy</a:t>
            </a:r>
            <a:r>
              <a:rPr lang="en-US" sz="2400" b="1" dirty="0" smtClean="0">
                <a:latin typeface="HP001 4 hàng" pitchFamily="34" charset="0"/>
              </a:rPr>
              <a:t> </a:t>
            </a:r>
            <a:r>
              <a:rPr lang="en-US" sz="2400" b="1" dirty="0" err="1" smtClean="0">
                <a:latin typeface="HP001 4 hàng" pitchFamily="34" charset="0"/>
              </a:rPr>
              <a:t>Linh</a:t>
            </a:r>
            <a:endParaRPr lang="en-US" sz="2400" b="1" dirty="0">
              <a:latin typeface="HP001 4 hàng"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362200" y="990600"/>
            <a:ext cx="7634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800" b="1">
                <a:latin typeface="Times New Roman" pitchFamily="18" charset="0"/>
                <a:cs typeface="Times New Roman" pitchFamily="18" charset="0"/>
              </a:rPr>
              <a:t>1. Tìm những từ đồng nghĩa trong đoạn văn sau:</a:t>
            </a:r>
          </a:p>
        </p:txBody>
      </p:sp>
      <p:sp>
        <p:nvSpPr>
          <p:cNvPr id="9" name="TextBox 8"/>
          <p:cNvSpPr txBox="1">
            <a:spLocks noChangeArrowheads="1"/>
          </p:cNvSpPr>
          <p:nvPr/>
        </p:nvSpPr>
        <p:spPr bwMode="auto">
          <a:xfrm>
            <a:off x="1676400" y="1681163"/>
            <a:ext cx="8839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Chúng</a:t>
            </a:r>
            <a:r>
              <a:rPr lang="en-US" altLang="en-US" sz="3200" dirty="0" smtClean="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tôi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kể</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chuyện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về</a:t>
            </a:r>
            <a:r>
              <a:rPr lang="en-US" altLang="en-US" sz="3200" dirty="0">
                <a:latin typeface="Times New Roman" pitchFamily="18" charset="0"/>
                <a:cs typeface="Times New Roman" pitchFamily="18" charset="0"/>
              </a:rPr>
              <a:t> </a:t>
            </a:r>
            <a:r>
              <a:rPr lang="en-US" altLang="en-US" sz="3200" dirty="0" smtClean="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của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mẹ</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mình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Hùng</a:t>
            </a:r>
            <a:r>
              <a:rPr lang="en-US" altLang="en-US" sz="3200" dirty="0">
                <a:latin typeface="Times New Roman" pitchFamily="18" charset="0"/>
                <a:cs typeface="Times New Roman" pitchFamily="18" charset="0"/>
              </a:rPr>
              <a:t> </a:t>
            </a:r>
          </a:p>
          <a:p>
            <a:pPr eaLnBrk="1" hangingPunct="1"/>
            <a:r>
              <a:rPr lang="en-US" altLang="en-US" sz="3200" dirty="0" err="1">
                <a:latin typeface="Times New Roman" pitchFamily="18" charset="0"/>
                <a:cs typeface="Times New Roman" pitchFamily="18" charset="0"/>
              </a:rPr>
              <a:t>quê</a:t>
            </a:r>
            <a:r>
              <a:rPr lang="en-US" altLang="en-US" sz="3200" dirty="0">
                <a:latin typeface="Times New Roman" pitchFamily="18" charset="0"/>
                <a:cs typeface="Times New Roman" pitchFamily="18" charset="0"/>
              </a:rPr>
              <a:t> Nam </a:t>
            </a:r>
            <a:r>
              <a:rPr lang="en-US" altLang="en-US" sz="3200" dirty="0" err="1">
                <a:latin typeface="Times New Roman" pitchFamily="18" charset="0"/>
                <a:cs typeface="Times New Roman" pitchFamily="18" charset="0"/>
              </a:rPr>
              <a:t>Bộ</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gọi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mẹ</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bằng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má</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Hòa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gọi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mẹ</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bằng</a:t>
            </a:r>
            <a:r>
              <a:rPr lang="en-US" altLang="en-US" sz="3200" dirty="0">
                <a:latin typeface="Times New Roman" pitchFamily="18" charset="0"/>
                <a:cs typeface="Times New Roman" pitchFamily="18" charset="0"/>
              </a:rPr>
              <a:t> u. </a:t>
            </a:r>
            <a:r>
              <a:rPr lang="en-US" altLang="en-US" sz="3200" dirty="0" err="1">
                <a:latin typeface="Times New Roman" pitchFamily="18" charset="0"/>
                <a:cs typeface="Times New Roman" pitchFamily="18" charset="0"/>
              </a:rPr>
              <a:t>Bạn</a:t>
            </a:r>
            <a:r>
              <a:rPr lang="en-US" altLang="en-US" sz="3200" dirty="0">
                <a:latin typeface="Times New Roman" pitchFamily="18" charset="0"/>
                <a:cs typeface="Times New Roman" pitchFamily="18" charset="0"/>
              </a:rPr>
              <a:t> Na, </a:t>
            </a:r>
            <a:r>
              <a:rPr lang="en-US" altLang="en-US" sz="3200" dirty="0" err="1">
                <a:latin typeface="Times New Roman" pitchFamily="18" charset="0"/>
                <a:cs typeface="Times New Roman" pitchFamily="18" charset="0"/>
              </a:rPr>
              <a:t>bạn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Thắng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gọi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mẹ</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là</a:t>
            </a:r>
            <a:r>
              <a:rPr lang="en-US" altLang="en-US" sz="3200" dirty="0">
                <a:latin typeface="Times New Roman" pitchFamily="18" charset="0"/>
                <a:cs typeface="Times New Roman" pitchFamily="18" charset="0"/>
              </a:rPr>
              <a:t> bu. </a:t>
            </a:r>
            <a:r>
              <a:rPr lang="en-US" altLang="en-US" sz="3200" dirty="0" err="1">
                <a:latin typeface="Times New Roman" pitchFamily="18" charset="0"/>
                <a:cs typeface="Times New Roman" pitchFamily="18" charset="0"/>
              </a:rPr>
              <a:t>Bạn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Thành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quê</a:t>
            </a:r>
            <a:r>
              <a:rPr lang="en-US" altLang="en-US" sz="3200" dirty="0">
                <a:latin typeface="Times New Roman" pitchFamily="18" charset="0"/>
                <a:cs typeface="Times New Roman" pitchFamily="18" charset="0"/>
              </a:rPr>
              <a:t> </a:t>
            </a:r>
          </a:p>
          <a:p>
            <a:pPr eaLnBrk="1" hangingPunct="1"/>
            <a:r>
              <a:rPr lang="en-US" altLang="en-US" sz="3200" dirty="0" err="1">
                <a:latin typeface="Times New Roman" pitchFamily="18" charset="0"/>
                <a:cs typeface="Times New Roman" pitchFamily="18" charset="0"/>
              </a:rPr>
              <a:t>Phú</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Thọ</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gọi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mẹ</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bầm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Còn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Phước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người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Huế</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gọi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mẹ</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mạ</a:t>
            </a:r>
            <a:r>
              <a:rPr lang="en-US" altLang="en-US" sz="3200" dirty="0">
                <a:latin typeface="Times New Roman" pitchFamily="18" charset="0"/>
                <a:cs typeface="Times New Roman" pitchFamily="18" charset="0"/>
              </a:rPr>
              <a:t>.</a:t>
            </a:r>
          </a:p>
        </p:txBody>
      </p:sp>
      <p:cxnSp>
        <p:nvCxnSpPr>
          <p:cNvPr id="8" name="Straight Connector 7"/>
          <p:cNvCxnSpPr/>
          <p:nvPr/>
        </p:nvCxnSpPr>
        <p:spPr>
          <a:xfrm>
            <a:off x="7086600" y="221456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19800" y="267176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690688" y="3198813"/>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10400" y="319881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91088" y="3662363"/>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14713" y="418782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974850" y="4616450"/>
            <a:ext cx="705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solidFill>
                  <a:srgbClr val="FF0000"/>
                </a:solidFill>
                <a:latin typeface="Times New Roman" pitchFamily="18" charset="0"/>
                <a:cs typeface="Times New Roman" pitchFamily="18" charset="0"/>
              </a:rPr>
              <a:t>Những từ đồng nghĩa này thuộc nhóm nào?</a:t>
            </a:r>
          </a:p>
        </p:txBody>
      </p:sp>
      <p:sp>
        <p:nvSpPr>
          <p:cNvPr id="20" name="TextBox 19"/>
          <p:cNvSpPr txBox="1"/>
          <p:nvPr/>
        </p:nvSpPr>
        <p:spPr>
          <a:xfrm>
            <a:off x="1562100" y="5049838"/>
            <a:ext cx="11353800" cy="954087"/>
          </a:xfrm>
          <a:prstGeom prst="rect">
            <a:avLst/>
          </a:prstGeom>
          <a:noFill/>
        </p:spPr>
        <p:txBody>
          <a:bodyPr>
            <a:spAutoFit/>
          </a:bodyPr>
          <a:lstStyle/>
          <a:p>
            <a:pPr marL="457200" indent="-457200" eaLnBrk="1" fontAlgn="auto" hangingPunct="1">
              <a:spcBef>
                <a:spcPts val="0"/>
              </a:spcBef>
              <a:spcAft>
                <a:spcPts val="0"/>
              </a:spcAft>
              <a:buFont typeface="Wingdings" pitchFamily="2" charset="2"/>
              <a:buChar char="Ø"/>
              <a:defRPr/>
            </a:pP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từ</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đồng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nghĩa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thuộc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nhóm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từ</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đồng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nghĩa</a:t>
            </a:r>
            <a:r>
              <a:rPr lang="en-US" sz="2800" b="1" dirty="0">
                <a:solidFill>
                  <a:srgbClr val="002060"/>
                </a:solidFill>
                <a:latin typeface="Times New Roman" pitchFamily="18" charset="0"/>
                <a:cs typeface="Times New Roman" pitchFamily="18" charset="0"/>
              </a:rPr>
              <a:t> </a:t>
            </a:r>
          </a:p>
          <a:p>
            <a:pPr eaLnBrk="1" fontAlgn="auto" hangingPunct="1">
              <a:spcBef>
                <a:spcPts val="0"/>
              </a:spcBef>
              <a:spcAft>
                <a:spcPts val="0"/>
              </a:spcAft>
              <a:defRPr/>
            </a:pPr>
            <a:r>
              <a:rPr lang="en-US" sz="2800" b="1" dirty="0" err="1">
                <a:solidFill>
                  <a:srgbClr val="002060"/>
                </a:solidFill>
                <a:latin typeface="Times New Roman" pitchFamily="18" charset="0"/>
                <a:cs typeface="Times New Roman" pitchFamily="18" charset="0"/>
              </a:rPr>
              <a:t>hoàn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toàn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thay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thế</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nhau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nói</a:t>
            </a:r>
            <a:r>
              <a:rPr lang="en-US" sz="2800" b="1" dirty="0">
                <a:solidFill>
                  <a:srgbClr val="002060"/>
                </a:solidFill>
                <a:latin typeface="Times New Roman" pitchFamily="18" charset="0"/>
                <a:cs typeface="Times New Roman" pitchFamily="18" charset="0"/>
              </a:rPr>
              <a:t>)</a:t>
            </a:r>
          </a:p>
        </p:txBody>
      </p:sp>
      <p:cxnSp>
        <p:nvCxnSpPr>
          <p:cNvPr id="23" name="Straight Connector 22"/>
          <p:cNvCxnSpPr/>
          <p:nvPr/>
        </p:nvCxnSpPr>
        <p:spPr>
          <a:xfrm>
            <a:off x="4572000" y="267176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866188" y="267176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96000" y="317817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71913" y="366236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down)">
                                      <p:cBhvr>
                                        <p:cTn id="11" dur="500"/>
                                        <p:tgtEl>
                                          <p:spTgt spid="9">
                                            <p:txEl>
                                              <p:pRg st="2" end="2"/>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wipe(down)">
                                      <p:cBhvr>
                                        <p:cTn id="14" dur="500"/>
                                        <p:tgtEl>
                                          <p:spTgt spid="9">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ntr" presetSubtype="1"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in)">
                                      <p:cBhvr>
                                        <p:cTn id="75" dur="2000"/>
                                        <p:tgtEl>
                                          <p:spTgt spid="1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xit" presetSubtype="0" fill="hold" grpId="1" nodeType="click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allAtOnce" rev="1"/>
      <p:bldP spid="19" grpId="0"/>
      <p:bldP spid="19" grpId="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218" name="Group 3"/>
          <p:cNvGrpSpPr>
            <a:grpSpLocks/>
          </p:cNvGrpSpPr>
          <p:nvPr/>
        </p:nvGrpSpPr>
        <p:grpSpPr bwMode="auto">
          <a:xfrm>
            <a:off x="604838" y="20638"/>
            <a:ext cx="11104562" cy="1504950"/>
            <a:chOff x="905083" y="5666"/>
            <a:chExt cx="7487478" cy="1686053"/>
          </a:xfrm>
        </p:grpSpPr>
        <p:sp>
          <p:nvSpPr>
            <p:cNvPr id="3" name="Scroll: Horizontal 2">
              <a:extLst>
                <a:ext uri="{FF2B5EF4-FFF2-40B4-BE49-F238E27FC236}"/>
              </a:extLst>
            </p:cNvPr>
            <p:cNvSpPr/>
            <p:nvPr/>
          </p:nvSpPr>
          <p:spPr>
            <a:xfrm>
              <a:off x="905083" y="5666"/>
              <a:ext cx="7487478" cy="1686053"/>
            </a:xfrm>
            <a:prstGeom prst="horizontalScroll">
              <a:avLst>
                <a:gd name="adj" fmla="val 11998"/>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vi-VN" dirty="0"/>
            </a:p>
          </p:txBody>
        </p:sp>
        <p:sp>
          <p:nvSpPr>
            <p:cNvPr id="9231" name="Rectangle 1"/>
            <p:cNvSpPr>
              <a:spLocks noChangeArrowheads="1"/>
            </p:cNvSpPr>
            <p:nvPr/>
          </p:nvSpPr>
          <p:spPr bwMode="auto">
            <a:xfrm>
              <a:off x="1345264" y="223787"/>
              <a:ext cx="6818244" cy="13361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vi-VN" sz="3600" b="1">
                  <a:solidFill>
                    <a:srgbClr val="002060"/>
                  </a:solidFill>
                  <a:latin typeface="Times New Roman" pitchFamily="18" charset="0"/>
                  <a:cs typeface="Calibri" pitchFamily="34" charset="0"/>
                </a:rPr>
                <a:t> Các từ trên được sử dụng chủ yếu ở những vùng miền nào?</a:t>
              </a:r>
              <a:endParaRPr lang="vi-VN" sz="3600" b="1">
                <a:solidFill>
                  <a:srgbClr val="002060"/>
                </a:solidFill>
              </a:endParaRPr>
            </a:p>
          </p:txBody>
        </p:sp>
      </p:grpSp>
      <p:pic>
        <p:nvPicPr>
          <p:cNvPr id="9219"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906588"/>
            <a:ext cx="3098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a:grpSpLocks/>
          </p:cNvGrpSpPr>
          <p:nvPr/>
        </p:nvGrpSpPr>
        <p:grpSpPr bwMode="auto">
          <a:xfrm>
            <a:off x="3098800" y="1906588"/>
            <a:ext cx="1536700" cy="2378075"/>
            <a:chOff x="2323970" y="2101363"/>
            <a:chExt cx="1152939" cy="2377240"/>
          </a:xfrm>
        </p:grpSpPr>
        <p:cxnSp>
          <p:nvCxnSpPr>
            <p:cNvPr id="10" name="Straight Connector 9">
              <a:extLst>
                <a:ext uri="{FF2B5EF4-FFF2-40B4-BE49-F238E27FC236}"/>
              </a:extLst>
            </p:cNvPr>
            <p:cNvCxnSpPr>
              <a:cxnSpLocks/>
            </p:cNvCxnSpPr>
            <p:nvPr/>
          </p:nvCxnSpPr>
          <p:spPr>
            <a:xfrm>
              <a:off x="2323970" y="3289983"/>
              <a:ext cx="1152939" cy="1188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a:off x="2323970" y="3289983"/>
              <a:ext cx="11529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a:cxnSpLocks/>
            </p:cNvCxnSpPr>
            <p:nvPr/>
          </p:nvCxnSpPr>
          <p:spPr>
            <a:xfrm flipV="1">
              <a:off x="2323970" y="2101363"/>
              <a:ext cx="1152939" cy="1188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a:spLocks noChangeArrowheads="1"/>
          </p:cNvSpPr>
          <p:nvPr/>
        </p:nvSpPr>
        <p:spPr bwMode="auto">
          <a:xfrm>
            <a:off x="4813300" y="1525588"/>
            <a:ext cx="7042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055" tIns="59527" rIns="119055" bIns="59527">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defRPr/>
            </a:pPr>
            <a:r>
              <a:rPr lang="vi-VN" sz="3600" b="1" i="1" dirty="0">
                <a:solidFill>
                  <a:srgbClr val="0070C0"/>
                </a:solidFill>
                <a:latin typeface="+mj-lt"/>
              </a:rPr>
              <a:t>Mẹ, u, bu, bầm: </a:t>
            </a:r>
            <a:r>
              <a:rPr lang="vi-VN" sz="3600" dirty="0">
                <a:latin typeface="+mj-lt"/>
              </a:rPr>
              <a:t>Thường được sử dụng ở các tỉnh thành phía Bắc</a:t>
            </a:r>
          </a:p>
        </p:txBody>
      </p:sp>
      <p:sp>
        <p:nvSpPr>
          <p:cNvPr id="22" name="TextBox 21"/>
          <p:cNvSpPr txBox="1">
            <a:spLocks noChangeArrowheads="1"/>
          </p:cNvSpPr>
          <p:nvPr/>
        </p:nvSpPr>
        <p:spPr bwMode="auto">
          <a:xfrm>
            <a:off x="4813300" y="2746375"/>
            <a:ext cx="67500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055" tIns="59527" rIns="119055" bIns="59527">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defRPr/>
            </a:pPr>
            <a:r>
              <a:rPr lang="vi-VN" sz="3600" b="1" i="1" dirty="0">
                <a:solidFill>
                  <a:srgbClr val="0070C0"/>
                </a:solidFill>
                <a:latin typeface="+mj-lt"/>
              </a:rPr>
              <a:t>Má: </a:t>
            </a:r>
            <a:r>
              <a:rPr lang="vi-VN" sz="3600" dirty="0">
                <a:latin typeface="+mj-lt"/>
              </a:rPr>
              <a:t>Thường được sử dụng ở các tỉnh thành phía Nam</a:t>
            </a:r>
          </a:p>
        </p:txBody>
      </p:sp>
      <p:sp>
        <p:nvSpPr>
          <p:cNvPr id="23" name="TextBox 22"/>
          <p:cNvSpPr txBox="1">
            <a:spLocks noChangeArrowheads="1"/>
          </p:cNvSpPr>
          <p:nvPr/>
        </p:nvSpPr>
        <p:spPr bwMode="auto">
          <a:xfrm>
            <a:off x="4821238" y="3916363"/>
            <a:ext cx="67500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055" tIns="59527" rIns="119055" bIns="59527">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defRPr/>
            </a:pPr>
            <a:r>
              <a:rPr lang="vi-VN" sz="3600" b="1" i="1" dirty="0">
                <a:solidFill>
                  <a:srgbClr val="0070C0"/>
                </a:solidFill>
                <a:latin typeface="+mj-lt"/>
              </a:rPr>
              <a:t>Mạ: </a:t>
            </a:r>
            <a:r>
              <a:rPr lang="vi-VN" sz="3600" dirty="0">
                <a:latin typeface="+mj-lt"/>
              </a:rPr>
              <a:t>Thường được sử dụng ở các tỉnh thành miền Trung</a:t>
            </a:r>
          </a:p>
        </p:txBody>
      </p:sp>
      <p:grpSp>
        <p:nvGrpSpPr>
          <p:cNvPr id="31" name="Group 30"/>
          <p:cNvGrpSpPr>
            <a:grpSpLocks/>
          </p:cNvGrpSpPr>
          <p:nvPr/>
        </p:nvGrpSpPr>
        <p:grpSpPr bwMode="auto">
          <a:xfrm>
            <a:off x="773113" y="5256213"/>
            <a:ext cx="10948987" cy="1506537"/>
            <a:chOff x="578888" y="5256314"/>
            <a:chExt cx="8212141" cy="1505921"/>
          </a:xfrm>
        </p:grpSpPr>
        <p:sp>
          <p:nvSpPr>
            <p:cNvPr id="30" name="Flowchart: Alternate Process 29">
              <a:extLst>
                <a:ext uri="{FF2B5EF4-FFF2-40B4-BE49-F238E27FC236}"/>
              </a:extLst>
            </p:cNvPr>
            <p:cNvSpPr/>
            <p:nvPr/>
          </p:nvSpPr>
          <p:spPr>
            <a:xfrm>
              <a:off x="578888" y="5269009"/>
              <a:ext cx="8212141" cy="1493226"/>
            </a:xfrm>
            <a:custGeom>
              <a:avLst/>
              <a:gdLst>
                <a:gd name="connsiteX0" fmla="*/ 0 w 8212141"/>
                <a:gd name="connsiteY0" fmla="*/ 249140 h 1494838"/>
                <a:gd name="connsiteX1" fmla="*/ 249140 w 8212141"/>
                <a:gd name="connsiteY1" fmla="*/ 0 h 1494838"/>
                <a:gd name="connsiteX2" fmla="*/ 891962 w 8212141"/>
                <a:gd name="connsiteY2" fmla="*/ 0 h 1494838"/>
                <a:gd name="connsiteX3" fmla="*/ 1611922 w 8212141"/>
                <a:gd name="connsiteY3" fmla="*/ 0 h 1494838"/>
                <a:gd name="connsiteX4" fmla="*/ 2100467 w 8212141"/>
                <a:gd name="connsiteY4" fmla="*/ 0 h 1494838"/>
                <a:gd name="connsiteX5" fmla="*/ 2589011 w 8212141"/>
                <a:gd name="connsiteY5" fmla="*/ 0 h 1494838"/>
                <a:gd name="connsiteX6" fmla="*/ 3308972 w 8212141"/>
                <a:gd name="connsiteY6" fmla="*/ 0 h 1494838"/>
                <a:gd name="connsiteX7" fmla="*/ 3797516 w 8212141"/>
                <a:gd name="connsiteY7" fmla="*/ 0 h 1494838"/>
                <a:gd name="connsiteX8" fmla="*/ 4517476 w 8212141"/>
                <a:gd name="connsiteY8" fmla="*/ 0 h 1494838"/>
                <a:gd name="connsiteX9" fmla="*/ 5237437 w 8212141"/>
                <a:gd name="connsiteY9" fmla="*/ 0 h 1494838"/>
                <a:gd name="connsiteX10" fmla="*/ 5957397 w 8212141"/>
                <a:gd name="connsiteY10" fmla="*/ 0 h 1494838"/>
                <a:gd name="connsiteX11" fmla="*/ 6600219 w 8212141"/>
                <a:gd name="connsiteY11" fmla="*/ 0 h 1494838"/>
                <a:gd name="connsiteX12" fmla="*/ 7320179 w 8212141"/>
                <a:gd name="connsiteY12" fmla="*/ 0 h 1494838"/>
                <a:gd name="connsiteX13" fmla="*/ 7963001 w 8212141"/>
                <a:gd name="connsiteY13" fmla="*/ 0 h 1494838"/>
                <a:gd name="connsiteX14" fmla="*/ 8212141 w 8212141"/>
                <a:gd name="connsiteY14" fmla="*/ 249140 h 1494838"/>
                <a:gd name="connsiteX15" fmla="*/ 8212141 w 8212141"/>
                <a:gd name="connsiteY15" fmla="*/ 717522 h 1494838"/>
                <a:gd name="connsiteX16" fmla="*/ 8212141 w 8212141"/>
                <a:gd name="connsiteY16" fmla="*/ 1245698 h 1494838"/>
                <a:gd name="connsiteX17" fmla="*/ 7963001 w 8212141"/>
                <a:gd name="connsiteY17" fmla="*/ 1494838 h 1494838"/>
                <a:gd name="connsiteX18" fmla="*/ 7320179 w 8212141"/>
                <a:gd name="connsiteY18" fmla="*/ 1494838 h 1494838"/>
                <a:gd name="connsiteX19" fmla="*/ 6831635 w 8212141"/>
                <a:gd name="connsiteY19" fmla="*/ 1494838 h 1494838"/>
                <a:gd name="connsiteX20" fmla="*/ 6343090 w 8212141"/>
                <a:gd name="connsiteY20" fmla="*/ 1494838 h 1494838"/>
                <a:gd name="connsiteX21" fmla="*/ 5700268 w 8212141"/>
                <a:gd name="connsiteY21" fmla="*/ 1494838 h 1494838"/>
                <a:gd name="connsiteX22" fmla="*/ 5057447 w 8212141"/>
                <a:gd name="connsiteY22" fmla="*/ 1494838 h 1494838"/>
                <a:gd name="connsiteX23" fmla="*/ 4337486 w 8212141"/>
                <a:gd name="connsiteY23" fmla="*/ 1494838 h 1494838"/>
                <a:gd name="connsiteX24" fmla="*/ 3771803 w 8212141"/>
                <a:gd name="connsiteY24" fmla="*/ 1494838 h 1494838"/>
                <a:gd name="connsiteX25" fmla="*/ 3360397 w 8212141"/>
                <a:gd name="connsiteY25" fmla="*/ 1494838 h 1494838"/>
                <a:gd name="connsiteX26" fmla="*/ 2794714 w 8212141"/>
                <a:gd name="connsiteY26" fmla="*/ 1494838 h 1494838"/>
                <a:gd name="connsiteX27" fmla="*/ 1997615 w 8212141"/>
                <a:gd name="connsiteY27" fmla="*/ 1494838 h 1494838"/>
                <a:gd name="connsiteX28" fmla="*/ 1200516 w 8212141"/>
                <a:gd name="connsiteY28" fmla="*/ 1494838 h 1494838"/>
                <a:gd name="connsiteX29" fmla="*/ 249140 w 8212141"/>
                <a:gd name="connsiteY29" fmla="*/ 1494838 h 1494838"/>
                <a:gd name="connsiteX30" fmla="*/ 0 w 8212141"/>
                <a:gd name="connsiteY30" fmla="*/ 1245698 h 1494838"/>
                <a:gd name="connsiteX31" fmla="*/ 0 w 8212141"/>
                <a:gd name="connsiteY31" fmla="*/ 737453 h 1494838"/>
                <a:gd name="connsiteX32" fmla="*/ 0 w 8212141"/>
                <a:gd name="connsiteY32" fmla="*/ 249140 h 14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12141" h="1494838" fill="none" extrusionOk="0">
                  <a:moveTo>
                    <a:pt x="0" y="249140"/>
                  </a:moveTo>
                  <a:cubicBezTo>
                    <a:pt x="-9812" y="128600"/>
                    <a:pt x="132569" y="-19733"/>
                    <a:pt x="249140" y="0"/>
                  </a:cubicBezTo>
                  <a:cubicBezTo>
                    <a:pt x="498904" y="-30594"/>
                    <a:pt x="717024" y="-1054"/>
                    <a:pt x="891962" y="0"/>
                  </a:cubicBezTo>
                  <a:cubicBezTo>
                    <a:pt x="1066900" y="1054"/>
                    <a:pt x="1395990" y="-9247"/>
                    <a:pt x="1611922" y="0"/>
                  </a:cubicBezTo>
                  <a:cubicBezTo>
                    <a:pt x="1827854" y="9247"/>
                    <a:pt x="1986201" y="7817"/>
                    <a:pt x="2100467" y="0"/>
                  </a:cubicBezTo>
                  <a:cubicBezTo>
                    <a:pt x="2214733" y="-7817"/>
                    <a:pt x="2428529" y="-15290"/>
                    <a:pt x="2589011" y="0"/>
                  </a:cubicBezTo>
                  <a:cubicBezTo>
                    <a:pt x="2749493" y="15290"/>
                    <a:pt x="2990900" y="-26505"/>
                    <a:pt x="3308972" y="0"/>
                  </a:cubicBezTo>
                  <a:cubicBezTo>
                    <a:pt x="3627044" y="26505"/>
                    <a:pt x="3652906" y="-10047"/>
                    <a:pt x="3797516" y="0"/>
                  </a:cubicBezTo>
                  <a:cubicBezTo>
                    <a:pt x="3942126" y="10047"/>
                    <a:pt x="4244692" y="23599"/>
                    <a:pt x="4517476" y="0"/>
                  </a:cubicBezTo>
                  <a:cubicBezTo>
                    <a:pt x="4790260" y="-23599"/>
                    <a:pt x="4916247" y="-19126"/>
                    <a:pt x="5237437" y="0"/>
                  </a:cubicBezTo>
                  <a:cubicBezTo>
                    <a:pt x="5558627" y="19126"/>
                    <a:pt x="5627435" y="25825"/>
                    <a:pt x="5957397" y="0"/>
                  </a:cubicBezTo>
                  <a:cubicBezTo>
                    <a:pt x="6287359" y="-25825"/>
                    <a:pt x="6431654" y="-797"/>
                    <a:pt x="6600219" y="0"/>
                  </a:cubicBezTo>
                  <a:cubicBezTo>
                    <a:pt x="6768784" y="797"/>
                    <a:pt x="7099325" y="-35776"/>
                    <a:pt x="7320179" y="0"/>
                  </a:cubicBezTo>
                  <a:cubicBezTo>
                    <a:pt x="7541033" y="35776"/>
                    <a:pt x="7812544" y="-10603"/>
                    <a:pt x="7963001" y="0"/>
                  </a:cubicBezTo>
                  <a:cubicBezTo>
                    <a:pt x="8085133" y="-3124"/>
                    <a:pt x="8212889" y="116271"/>
                    <a:pt x="8212141" y="249140"/>
                  </a:cubicBezTo>
                  <a:cubicBezTo>
                    <a:pt x="8226722" y="415680"/>
                    <a:pt x="8234364" y="533658"/>
                    <a:pt x="8212141" y="717522"/>
                  </a:cubicBezTo>
                  <a:cubicBezTo>
                    <a:pt x="8189918" y="901386"/>
                    <a:pt x="8214335" y="995788"/>
                    <a:pt x="8212141" y="1245698"/>
                  </a:cubicBezTo>
                  <a:cubicBezTo>
                    <a:pt x="8223735" y="1375252"/>
                    <a:pt x="8118468" y="1519971"/>
                    <a:pt x="7963001" y="1494838"/>
                  </a:cubicBezTo>
                  <a:cubicBezTo>
                    <a:pt x="7771584" y="1507669"/>
                    <a:pt x="7481704" y="1481379"/>
                    <a:pt x="7320179" y="1494838"/>
                  </a:cubicBezTo>
                  <a:cubicBezTo>
                    <a:pt x="7158654" y="1508297"/>
                    <a:pt x="6978400" y="1509980"/>
                    <a:pt x="6831635" y="1494838"/>
                  </a:cubicBezTo>
                  <a:cubicBezTo>
                    <a:pt x="6684870" y="1479696"/>
                    <a:pt x="6556850" y="1495028"/>
                    <a:pt x="6343090" y="1494838"/>
                  </a:cubicBezTo>
                  <a:cubicBezTo>
                    <a:pt x="6129331" y="1494648"/>
                    <a:pt x="5917531" y="1475271"/>
                    <a:pt x="5700268" y="1494838"/>
                  </a:cubicBezTo>
                  <a:cubicBezTo>
                    <a:pt x="5483005" y="1514405"/>
                    <a:pt x="5368144" y="1483069"/>
                    <a:pt x="5057447" y="1494838"/>
                  </a:cubicBezTo>
                  <a:cubicBezTo>
                    <a:pt x="4746750" y="1506607"/>
                    <a:pt x="4567359" y="1467966"/>
                    <a:pt x="4337486" y="1494838"/>
                  </a:cubicBezTo>
                  <a:cubicBezTo>
                    <a:pt x="4107613" y="1521710"/>
                    <a:pt x="3916240" y="1488285"/>
                    <a:pt x="3771803" y="1494838"/>
                  </a:cubicBezTo>
                  <a:cubicBezTo>
                    <a:pt x="3627366" y="1501391"/>
                    <a:pt x="3545508" y="1499017"/>
                    <a:pt x="3360397" y="1494838"/>
                  </a:cubicBezTo>
                  <a:cubicBezTo>
                    <a:pt x="3175286" y="1490659"/>
                    <a:pt x="3069040" y="1479693"/>
                    <a:pt x="2794714" y="1494838"/>
                  </a:cubicBezTo>
                  <a:cubicBezTo>
                    <a:pt x="2520388" y="1509983"/>
                    <a:pt x="2269902" y="1505135"/>
                    <a:pt x="1997615" y="1494838"/>
                  </a:cubicBezTo>
                  <a:cubicBezTo>
                    <a:pt x="1725328" y="1484541"/>
                    <a:pt x="1513195" y="1477515"/>
                    <a:pt x="1200516" y="1494838"/>
                  </a:cubicBezTo>
                  <a:cubicBezTo>
                    <a:pt x="887837" y="1512161"/>
                    <a:pt x="651862" y="1533503"/>
                    <a:pt x="249140" y="1494838"/>
                  </a:cubicBezTo>
                  <a:cubicBezTo>
                    <a:pt x="125063" y="1525565"/>
                    <a:pt x="-18338" y="1372966"/>
                    <a:pt x="0" y="1245698"/>
                  </a:cubicBezTo>
                  <a:cubicBezTo>
                    <a:pt x="-20391" y="1107448"/>
                    <a:pt x="13200" y="888182"/>
                    <a:pt x="0" y="737453"/>
                  </a:cubicBezTo>
                  <a:cubicBezTo>
                    <a:pt x="-13200" y="586725"/>
                    <a:pt x="22211" y="366918"/>
                    <a:pt x="0" y="249140"/>
                  </a:cubicBezTo>
                  <a:close/>
                </a:path>
                <a:path w="8212141" h="1494838" stroke="0" extrusionOk="0">
                  <a:moveTo>
                    <a:pt x="0" y="249140"/>
                  </a:moveTo>
                  <a:cubicBezTo>
                    <a:pt x="1487" y="134112"/>
                    <a:pt x="113691" y="-2799"/>
                    <a:pt x="249140" y="0"/>
                  </a:cubicBezTo>
                  <a:cubicBezTo>
                    <a:pt x="370268" y="14367"/>
                    <a:pt x="597392" y="22404"/>
                    <a:pt x="814823" y="0"/>
                  </a:cubicBezTo>
                  <a:cubicBezTo>
                    <a:pt x="1032254" y="-22404"/>
                    <a:pt x="1120902" y="-21584"/>
                    <a:pt x="1303368" y="0"/>
                  </a:cubicBezTo>
                  <a:cubicBezTo>
                    <a:pt x="1485834" y="21584"/>
                    <a:pt x="1796724" y="-23641"/>
                    <a:pt x="2100467" y="0"/>
                  </a:cubicBezTo>
                  <a:cubicBezTo>
                    <a:pt x="2404210" y="23641"/>
                    <a:pt x="2398099" y="-10664"/>
                    <a:pt x="2511873" y="0"/>
                  </a:cubicBezTo>
                  <a:cubicBezTo>
                    <a:pt x="2625647" y="10664"/>
                    <a:pt x="2974446" y="-19814"/>
                    <a:pt x="3231833" y="0"/>
                  </a:cubicBezTo>
                  <a:cubicBezTo>
                    <a:pt x="3489220" y="19814"/>
                    <a:pt x="3848484" y="-35207"/>
                    <a:pt x="4028932" y="0"/>
                  </a:cubicBezTo>
                  <a:cubicBezTo>
                    <a:pt x="4209380" y="35207"/>
                    <a:pt x="4569002" y="30866"/>
                    <a:pt x="4826031" y="0"/>
                  </a:cubicBezTo>
                  <a:cubicBezTo>
                    <a:pt x="5083060" y="-30866"/>
                    <a:pt x="5337159" y="-4075"/>
                    <a:pt x="5468853" y="0"/>
                  </a:cubicBezTo>
                  <a:cubicBezTo>
                    <a:pt x="5600547" y="4075"/>
                    <a:pt x="5741833" y="-13370"/>
                    <a:pt x="5957397" y="0"/>
                  </a:cubicBezTo>
                  <a:cubicBezTo>
                    <a:pt x="6172961" y="13370"/>
                    <a:pt x="6261384" y="-15313"/>
                    <a:pt x="6368803" y="0"/>
                  </a:cubicBezTo>
                  <a:cubicBezTo>
                    <a:pt x="6476222" y="15313"/>
                    <a:pt x="6723145" y="6749"/>
                    <a:pt x="6934486" y="0"/>
                  </a:cubicBezTo>
                  <a:cubicBezTo>
                    <a:pt x="7145827" y="-6749"/>
                    <a:pt x="7562277" y="13452"/>
                    <a:pt x="7963001" y="0"/>
                  </a:cubicBezTo>
                  <a:cubicBezTo>
                    <a:pt x="8097570" y="-8946"/>
                    <a:pt x="8206621" y="87491"/>
                    <a:pt x="8212141" y="249140"/>
                  </a:cubicBezTo>
                  <a:cubicBezTo>
                    <a:pt x="8196678" y="368171"/>
                    <a:pt x="8227271" y="578846"/>
                    <a:pt x="8212141" y="747419"/>
                  </a:cubicBezTo>
                  <a:cubicBezTo>
                    <a:pt x="8197011" y="915992"/>
                    <a:pt x="8221011" y="1072641"/>
                    <a:pt x="8212141" y="1245698"/>
                  </a:cubicBezTo>
                  <a:cubicBezTo>
                    <a:pt x="8239708" y="1399992"/>
                    <a:pt x="8089139" y="1492770"/>
                    <a:pt x="7963001" y="1494838"/>
                  </a:cubicBezTo>
                  <a:cubicBezTo>
                    <a:pt x="7819216" y="1497470"/>
                    <a:pt x="7680982" y="1517337"/>
                    <a:pt x="7474456" y="1494838"/>
                  </a:cubicBezTo>
                  <a:cubicBezTo>
                    <a:pt x="7267931" y="1472339"/>
                    <a:pt x="7075089" y="1534470"/>
                    <a:pt x="6677358" y="1494838"/>
                  </a:cubicBezTo>
                  <a:cubicBezTo>
                    <a:pt x="6279627" y="1455206"/>
                    <a:pt x="6163678" y="1469764"/>
                    <a:pt x="6034536" y="1494838"/>
                  </a:cubicBezTo>
                  <a:cubicBezTo>
                    <a:pt x="5905394" y="1519912"/>
                    <a:pt x="5741862" y="1491534"/>
                    <a:pt x="5545991" y="1494838"/>
                  </a:cubicBezTo>
                  <a:cubicBezTo>
                    <a:pt x="5350121" y="1498142"/>
                    <a:pt x="5128798" y="1483175"/>
                    <a:pt x="4826031" y="1494838"/>
                  </a:cubicBezTo>
                  <a:cubicBezTo>
                    <a:pt x="4523264" y="1506501"/>
                    <a:pt x="4578072" y="1484718"/>
                    <a:pt x="4414625" y="1494838"/>
                  </a:cubicBezTo>
                  <a:cubicBezTo>
                    <a:pt x="4251178" y="1504958"/>
                    <a:pt x="4045606" y="1470739"/>
                    <a:pt x="3848942" y="1494838"/>
                  </a:cubicBezTo>
                  <a:cubicBezTo>
                    <a:pt x="3652278" y="1518937"/>
                    <a:pt x="3430897" y="1517204"/>
                    <a:pt x="3206120" y="1494838"/>
                  </a:cubicBezTo>
                  <a:cubicBezTo>
                    <a:pt x="2981343" y="1472472"/>
                    <a:pt x="2996744" y="1501282"/>
                    <a:pt x="2794714" y="1494838"/>
                  </a:cubicBezTo>
                  <a:cubicBezTo>
                    <a:pt x="2592684" y="1488394"/>
                    <a:pt x="2540940" y="1498585"/>
                    <a:pt x="2306170" y="1494838"/>
                  </a:cubicBezTo>
                  <a:cubicBezTo>
                    <a:pt x="2071400" y="1491091"/>
                    <a:pt x="1831278" y="1517074"/>
                    <a:pt x="1663348" y="1494838"/>
                  </a:cubicBezTo>
                  <a:cubicBezTo>
                    <a:pt x="1495418" y="1472602"/>
                    <a:pt x="1322854" y="1501084"/>
                    <a:pt x="1020526" y="1494838"/>
                  </a:cubicBezTo>
                  <a:cubicBezTo>
                    <a:pt x="718198" y="1488592"/>
                    <a:pt x="442658" y="1470051"/>
                    <a:pt x="249140" y="1494838"/>
                  </a:cubicBezTo>
                  <a:cubicBezTo>
                    <a:pt x="131738" y="1494504"/>
                    <a:pt x="7091" y="1379385"/>
                    <a:pt x="0" y="1245698"/>
                  </a:cubicBezTo>
                  <a:cubicBezTo>
                    <a:pt x="-15594" y="1118232"/>
                    <a:pt x="-1186" y="947257"/>
                    <a:pt x="0" y="737453"/>
                  </a:cubicBezTo>
                  <a:cubicBezTo>
                    <a:pt x="1186" y="527650"/>
                    <a:pt x="17042" y="384195"/>
                    <a:pt x="0" y="249140"/>
                  </a:cubicBezTo>
                  <a:close/>
                </a:path>
              </a:pathLst>
            </a:custGeom>
            <a:solidFill>
              <a:schemeClr val="accent3">
                <a:lumMod val="40000"/>
                <a:lumOff val="60000"/>
              </a:schemeClr>
            </a:solidFill>
            <a:ln w="28575">
              <a:solidFill>
                <a:schemeClr val="accent3">
                  <a:lumMod val="75000"/>
                </a:schemeClr>
              </a:solidFill>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226" name="Rectangle 28"/>
            <p:cNvSpPr>
              <a:spLocks noChangeArrowheads="1"/>
            </p:cNvSpPr>
            <p:nvPr/>
          </p:nvSpPr>
          <p:spPr bwMode="auto">
            <a:xfrm>
              <a:off x="761450" y="5256314"/>
              <a:ext cx="7917594" cy="110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3500" b="1" i="1">
                  <a:latin typeface="Times New Roman" pitchFamily="18" charset="0"/>
                  <a:cs typeface="Calibri" pitchFamily="34" charset="0"/>
                </a:rPr>
                <a:t> </a:t>
              </a:r>
              <a:r>
                <a:rPr lang="vi-VN" sz="3100" b="1">
                  <a:solidFill>
                    <a:srgbClr val="002060"/>
                  </a:solidFill>
                  <a:latin typeface="Times New Roman" pitchFamily="18" charset="0"/>
                  <a:cs typeface="Calibri" pitchFamily="34" charset="0"/>
                </a:rPr>
                <a:t>Ngoài những cách gọi mẹ trên, em còn biết thêm danh từ nào có thể được dùng để gọi mẹ trong Tiếng Việt từ xưa đến nay?</a:t>
              </a:r>
              <a:endParaRPr lang="vi-VN" sz="3100" b="1">
                <a:solidFill>
                  <a:srgbClr val="002060"/>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091" t="10339" r="6451" b="9601"/>
          <a:stretch>
            <a:fillRect/>
          </a:stretch>
        </p:blipFill>
        <p:spPr bwMode="auto">
          <a:xfrm>
            <a:off x="5765800" y="2278063"/>
            <a:ext cx="6426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affiti on a wall&#10;&#10;Description automatically generated"/>
          <p:cNvPicPr>
            <a:picLocks noChangeAspect="1"/>
          </p:cNvPicPr>
          <p:nvPr/>
        </p:nvPicPr>
        <p:blipFill>
          <a:blip r:embed="rId3">
            <a:extLst>
              <a:ext uri="{28A0092B-C50C-407E-A947-70E740481C1C}">
                <a14:useLocalDpi xmlns:a14="http://schemas.microsoft.com/office/drawing/2010/main" val="0"/>
              </a:ext>
            </a:extLst>
          </a:blip>
          <a:srcRect l="15160" t="13167" r="5232" b="9039"/>
          <a:stretch>
            <a:fillRect/>
          </a:stretch>
        </p:blipFill>
        <p:spPr bwMode="auto">
          <a:xfrm>
            <a:off x="-142875" y="3979863"/>
            <a:ext cx="669448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of text on a white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rcRect l="15678" t="10591" r="6471" b="13531"/>
          <a:stretch>
            <a:fillRect/>
          </a:stretch>
        </p:blipFill>
        <p:spPr bwMode="auto">
          <a:xfrm>
            <a:off x="-17463" y="0"/>
            <a:ext cx="644366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oogle Shape;1269;p40"/>
          <p:cNvGrpSpPr>
            <a:grpSpLocks/>
          </p:cNvGrpSpPr>
          <p:nvPr/>
        </p:nvGrpSpPr>
        <p:grpSpPr bwMode="auto">
          <a:xfrm>
            <a:off x="577850" y="3132138"/>
            <a:ext cx="1074738" cy="420687"/>
            <a:chOff x="1822875" y="1377000"/>
            <a:chExt cx="548075" cy="286550"/>
          </a:xfrm>
        </p:grpSpPr>
        <p:sp>
          <p:nvSpPr>
            <p:cNvPr id="9" name="Google Shape;1270;p40">
              <a:extLst>
                <a:ext uri="{FF2B5EF4-FFF2-40B4-BE49-F238E27FC236}"/>
              </a:extLst>
            </p:cNvPr>
            <p:cNvSpPr/>
            <p:nvPr/>
          </p:nvSpPr>
          <p:spPr>
            <a:xfrm>
              <a:off x="1822875" y="1402952"/>
              <a:ext cx="162723" cy="251948"/>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0" name="Google Shape;1271;p40">
              <a:extLst>
                <a:ext uri="{FF2B5EF4-FFF2-40B4-BE49-F238E27FC236}"/>
              </a:extLst>
            </p:cNvPr>
            <p:cNvSpPr/>
            <p:nvPr/>
          </p:nvSpPr>
          <p:spPr>
            <a:xfrm>
              <a:off x="1825304" y="1418090"/>
              <a:ext cx="188628" cy="111376"/>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1" name="Google Shape;1272;p40">
              <a:extLst>
                <a:ext uri="{FF2B5EF4-FFF2-40B4-BE49-F238E27FC236}"/>
              </a:extLst>
            </p:cNvPr>
            <p:cNvSpPr/>
            <p:nvPr/>
          </p:nvSpPr>
          <p:spPr>
            <a:xfrm>
              <a:off x="1830161" y="1415928"/>
              <a:ext cx="166770" cy="224915"/>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2" name="Google Shape;1273;p40">
              <a:extLst>
                <a:ext uri="{FF2B5EF4-FFF2-40B4-BE49-F238E27FC236}"/>
              </a:extLst>
            </p:cNvPr>
            <p:cNvSpPr/>
            <p:nvPr/>
          </p:nvSpPr>
          <p:spPr>
            <a:xfrm>
              <a:off x="1983978" y="1387813"/>
              <a:ext cx="117387" cy="231403"/>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3" name="Google Shape;1274;p40">
              <a:extLst>
                <a:ext uri="{FF2B5EF4-FFF2-40B4-BE49-F238E27FC236}"/>
              </a:extLst>
            </p:cNvPr>
            <p:cNvSpPr/>
            <p:nvPr/>
          </p:nvSpPr>
          <p:spPr>
            <a:xfrm>
              <a:off x="1990455" y="1386732"/>
              <a:ext cx="169199" cy="276818"/>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4" name="Google Shape;1275;p40">
              <a:extLst>
                <a:ext uri="{FF2B5EF4-FFF2-40B4-BE49-F238E27FC236}"/>
              </a:extLst>
            </p:cNvPr>
            <p:cNvSpPr/>
            <p:nvPr/>
          </p:nvSpPr>
          <p:spPr>
            <a:xfrm>
              <a:off x="1995312" y="1392139"/>
              <a:ext cx="138435" cy="242216"/>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5" name="Google Shape;1276;p40">
              <a:extLst>
                <a:ext uri="{FF2B5EF4-FFF2-40B4-BE49-F238E27FC236}"/>
              </a:extLst>
            </p:cNvPr>
            <p:cNvSpPr/>
            <p:nvPr/>
          </p:nvSpPr>
          <p:spPr>
            <a:xfrm>
              <a:off x="2127271" y="1397545"/>
              <a:ext cx="168389" cy="218427"/>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6" name="Google Shape;1277;p40">
              <a:extLst>
                <a:ext uri="{FF2B5EF4-FFF2-40B4-BE49-F238E27FC236}"/>
              </a:extLst>
            </p:cNvPr>
            <p:cNvSpPr/>
            <p:nvPr/>
          </p:nvSpPr>
          <p:spPr>
            <a:xfrm>
              <a:off x="2128890" y="1377000"/>
              <a:ext cx="242060" cy="205451"/>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sp>
          <p:nvSpPr>
            <p:cNvPr id="17" name="Google Shape;1278;p40">
              <a:extLst>
                <a:ext uri="{FF2B5EF4-FFF2-40B4-BE49-F238E27FC236}"/>
              </a:extLst>
            </p:cNvPr>
            <p:cNvSpPr/>
            <p:nvPr/>
          </p:nvSpPr>
          <p:spPr>
            <a:xfrm>
              <a:off x="2136986" y="1395382"/>
              <a:ext cx="217773" cy="197882"/>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grpSp>
        <p:nvGrpSpPr>
          <p:cNvPr id="49" name="Google Shape;2161;p52"/>
          <p:cNvGrpSpPr>
            <a:grpSpLocks/>
          </p:cNvGrpSpPr>
          <p:nvPr/>
        </p:nvGrpSpPr>
        <p:grpSpPr bwMode="auto">
          <a:xfrm rot="18146742" flipH="1">
            <a:off x="7193757" y="5215731"/>
            <a:ext cx="1119188" cy="968375"/>
            <a:chOff x="851420" y="3679860"/>
            <a:chExt cx="804350" cy="359731"/>
          </a:xfrm>
        </p:grpSpPr>
        <p:sp>
          <p:nvSpPr>
            <p:cNvPr id="50" name="Google Shape;2162;p52">
              <a:extLst>
                <a:ext uri="{FF2B5EF4-FFF2-40B4-BE49-F238E27FC236}"/>
              </a:extLst>
            </p:cNvPr>
            <p:cNvSpPr/>
            <p:nvPr/>
          </p:nvSpPr>
          <p:spPr>
            <a:xfrm>
              <a:off x="849735" y="3676699"/>
              <a:ext cx="758712"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1" name="Google Shape;2163;p52">
              <a:extLst>
                <a:ext uri="{FF2B5EF4-FFF2-40B4-BE49-F238E27FC236}"/>
              </a:extLst>
            </p:cNvPr>
            <p:cNvSpPr/>
            <p:nvPr/>
          </p:nvSpPr>
          <p:spPr>
            <a:xfrm>
              <a:off x="929060" y="3808783"/>
              <a:ext cx="637775" cy="1946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2" name="Google Shape;2164;p52">
              <a:extLst>
                <a:ext uri="{FF2B5EF4-FFF2-40B4-BE49-F238E27FC236}"/>
              </a:extLst>
            </p:cNvPr>
            <p:cNvSpPr/>
            <p:nvPr/>
          </p:nvSpPr>
          <p:spPr>
            <a:xfrm>
              <a:off x="862535" y="3760724"/>
              <a:ext cx="699385" cy="247684"/>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3" name="Google Shape;2165;p52">
              <a:extLst>
                <a:ext uri="{FF2B5EF4-FFF2-40B4-BE49-F238E27FC236}"/>
              </a:extLst>
            </p:cNvPr>
            <p:cNvSpPr/>
            <p:nvPr/>
          </p:nvSpPr>
          <p:spPr>
            <a:xfrm>
              <a:off x="1471229" y="3756234"/>
              <a:ext cx="63892" cy="41870"/>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4" name="Google Shape;2166;p52">
              <a:extLst>
                <a:ext uri="{FF2B5EF4-FFF2-40B4-BE49-F238E27FC236}"/>
              </a:extLst>
            </p:cNvPr>
            <p:cNvSpPr/>
            <p:nvPr/>
          </p:nvSpPr>
          <p:spPr>
            <a:xfrm>
              <a:off x="1583340" y="3768875"/>
              <a:ext cx="69597" cy="178096"/>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5" name="Google Shape;2167;p52">
              <a:extLst>
                <a:ext uri="{FF2B5EF4-FFF2-40B4-BE49-F238E27FC236}"/>
              </a:extLst>
            </p:cNvPr>
            <p:cNvSpPr/>
            <p:nvPr/>
          </p:nvSpPr>
          <p:spPr>
            <a:xfrm>
              <a:off x="1345004" y="3684767"/>
              <a:ext cx="263553" cy="156277"/>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6" name="Google Shape;2168;p52">
              <a:extLst>
                <a:ext uri="{FF2B5EF4-FFF2-40B4-BE49-F238E27FC236}"/>
              </a:extLst>
            </p:cNvPr>
            <p:cNvSpPr/>
            <p:nvPr/>
          </p:nvSpPr>
          <p:spPr>
            <a:xfrm>
              <a:off x="1572964" y="3836696"/>
              <a:ext cx="20537" cy="60742"/>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7" name="Google Shape;2169;p52">
              <a:extLst>
                <a:ext uri="{FF2B5EF4-FFF2-40B4-BE49-F238E27FC236}"/>
              </a:extLst>
            </p:cNvPr>
            <p:cNvSpPr/>
            <p:nvPr/>
          </p:nvSpPr>
          <p:spPr>
            <a:xfrm>
              <a:off x="1568823" y="3803488"/>
              <a:ext cx="13691" cy="38332"/>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8" name="Google Shape;2170;p52">
              <a:extLst>
                <a:ext uri="{FF2B5EF4-FFF2-40B4-BE49-F238E27FC236}"/>
              </a:extLst>
            </p:cNvPr>
            <p:cNvSpPr/>
            <p:nvPr/>
          </p:nvSpPr>
          <p:spPr>
            <a:xfrm>
              <a:off x="1560142" y="3782023"/>
              <a:ext cx="9127" cy="26537"/>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59" name="Google Shape;2171;p52">
              <a:extLst>
                <a:ext uri="{FF2B5EF4-FFF2-40B4-BE49-F238E27FC236}"/>
              </a:extLst>
            </p:cNvPr>
            <p:cNvSpPr/>
            <p:nvPr/>
          </p:nvSpPr>
          <p:spPr>
            <a:xfrm>
              <a:off x="1649311" y="3882009"/>
              <a:ext cx="6846" cy="24178"/>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60" name="Google Shape;2172;p52">
              <a:extLst>
                <a:ext uri="{FF2B5EF4-FFF2-40B4-BE49-F238E27FC236}"/>
              </a:extLst>
            </p:cNvPr>
            <p:cNvSpPr/>
            <p:nvPr/>
          </p:nvSpPr>
          <p:spPr>
            <a:xfrm>
              <a:off x="1359632" y="3732067"/>
              <a:ext cx="290935" cy="189301"/>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61" name="Google Shape;2173;p52">
              <a:extLst>
                <a:ext uri="{FF2B5EF4-FFF2-40B4-BE49-F238E27FC236}"/>
              </a:extLst>
            </p:cNvPr>
            <p:cNvSpPr/>
            <p:nvPr/>
          </p:nvSpPr>
          <p:spPr>
            <a:xfrm>
              <a:off x="1562735" y="3746901"/>
              <a:ext cx="28523" cy="86689"/>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
          <p:nvSpPr>
            <p:cNvPr id="62" name="Google Shape;2174;p52">
              <a:extLst>
                <a:ext uri="{FF2B5EF4-FFF2-40B4-BE49-F238E27FC236}"/>
              </a:extLst>
            </p:cNvPr>
            <p:cNvSpPr/>
            <p:nvPr/>
          </p:nvSpPr>
          <p:spPr>
            <a:xfrm>
              <a:off x="1552274" y="3723369"/>
              <a:ext cx="45637" cy="80792"/>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rgbClr val="1C4587"/>
            </a:solidFill>
            <a:ln w="9525" cap="flat" cmpd="sng">
              <a:solidFill>
                <a:srgbClr val="1C4587"/>
              </a:solidFill>
              <a:prstDash val="solid"/>
              <a:round/>
              <a:headEnd type="none" w="sm" len="sm"/>
              <a:tailEnd type="none" w="sm" len="sm"/>
            </a:ln>
          </p:spPr>
          <p:txBody>
            <a:bodyPr spcFirstLastPara="1" lIns="91425" tIns="91425" rIns="91425" bIns="9142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grpSp>
      <p:sp>
        <p:nvSpPr>
          <p:cNvPr id="63" name="Google Shape;1134;p37">
            <a:extLst>
              <a:ext uri="{FF2B5EF4-FFF2-40B4-BE49-F238E27FC236}"/>
            </a:extLst>
          </p:cNvPr>
          <p:cNvSpPr/>
          <p:nvPr/>
        </p:nvSpPr>
        <p:spPr>
          <a:xfrm rot="1531509">
            <a:off x="7239000" y="1354138"/>
            <a:ext cx="1384300" cy="587375"/>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rgbClr val="1C4587"/>
          </a:solidFill>
          <a:ln>
            <a:noFill/>
          </a:ln>
        </p:spPr>
        <p:txBody>
          <a:bodyPr spcFirstLastPara="1" lIns="119035" tIns="119035" rIns="119035" bIns="119035" anchor="ctr"/>
          <a:lstStyle/>
          <a:p>
            <a:pPr fontAlgn="auto">
              <a:spcBef>
                <a:spcPts val="0"/>
              </a:spcBef>
              <a:spcAft>
                <a:spcPts val="0"/>
              </a:spcAft>
              <a:buClr>
                <a:srgbClr val="000000"/>
              </a:buClr>
              <a:defRPr/>
            </a:pPr>
            <a:endParaRPr kern="0">
              <a:solidFill>
                <a:srgbClr val="000000"/>
              </a:solidFill>
              <a:latin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arn(inVertical)">
                                      <p:cBhvr>
                                        <p:cTn id="12" dur="500"/>
                                        <p:tgtEl>
                                          <p:spTgt spid="63"/>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right)">
                                      <p:cBhvr>
                                        <p:cTn id="23" dur="500"/>
                                        <p:tgtEl>
                                          <p:spTgt spid="49"/>
                                        </p:tgtEl>
                                      </p:cBhvr>
                                    </p:animEffect>
                                  </p:childTnLst>
                                </p:cTn>
                              </p:par>
                              <p:par>
                                <p:cTn id="24" presetID="2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2149</TotalTime>
  <Words>1333</Words>
  <Application>Microsoft Office PowerPoint</Application>
  <PresentationFormat>Custom</PresentationFormat>
  <Paragraphs>120</Paragraphs>
  <Slides>23</Slides>
  <Notes>7</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KHỞI ĐỘNG</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2019-09-06T13:58:48Z</dcterms:created>
  <dcterms:modified xsi:type="dcterms:W3CDTF">2021-09-18T04:56:58Z</dcterms:modified>
</cp:coreProperties>
</file>