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7" r:id="rId2"/>
    <p:sldId id="265" r:id="rId3"/>
    <p:sldId id="271" r:id="rId4"/>
    <p:sldId id="272" r:id="rId5"/>
    <p:sldId id="273" r:id="rId6"/>
    <p:sldId id="274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16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83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45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9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9BA24-85C3-4678-B930-6FC4FBFDA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4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70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53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119F-8C3E-4B03-9F20-DE60450EA95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D09573-72A2-4BDC-983A-FE640B1D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874467" y="2977618"/>
            <a:ext cx="4239253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39251" y="781096"/>
            <a:ext cx="5709683" cy="15466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ourier New" pitchFamily="49" charset="0"/>
                <a:cs typeface="Courier New" pitchFamily="49" charset="0"/>
              </a:rPr>
              <a:t>ÔN BÀI CŨ</a:t>
            </a:r>
            <a:endParaRPr lang="en-US" sz="5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Kể chuyện: Lý Tự Trọng trang 9 SGK Tiếng Việt 5 tập 1 | SGK Tiếng Việ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91" y="781096"/>
            <a:ext cx="4503733" cy="50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601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72363" y="1763909"/>
            <a:ext cx="8921932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35588" y="239689"/>
            <a:ext cx="1071589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hay: </a:t>
            </a:r>
          </a:p>
        </p:txBody>
      </p:sp>
      <p:grpSp>
        <p:nvGrpSpPr>
          <p:cNvPr id="6" name="Google Shape;2945;p67"/>
          <p:cNvGrpSpPr/>
          <p:nvPr/>
        </p:nvGrpSpPr>
        <p:grpSpPr>
          <a:xfrm rot="1059210">
            <a:off x="9946759" y="522264"/>
            <a:ext cx="1835010" cy="1079683"/>
            <a:chOff x="2180675" y="2812125"/>
            <a:chExt cx="4241100" cy="2664675"/>
          </a:xfrm>
        </p:grpSpPr>
        <p:sp>
          <p:nvSpPr>
            <p:cNvPr id="7" name="Google Shape;2946;p67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47;p67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48;p67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0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30538" y="143691"/>
            <a:ext cx="0" cy="645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395" y="339634"/>
            <a:ext cx="494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395" y="1380714"/>
            <a:ext cx="507203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+Qua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1657" y="1380714"/>
            <a:ext cx="499466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+Qua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1071" y="339634"/>
            <a:ext cx="494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092926" y="1142200"/>
            <a:ext cx="91440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chuyện</a:t>
            </a:r>
            <a:endParaRPr lang="en-GB" altLang="en-US" sz="4000" b="1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2925" y="423452"/>
            <a:ext cx="1081553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13  </a:t>
            </a:r>
            <a:r>
              <a:rPr lang="en-US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9  </a:t>
            </a:r>
            <a:r>
              <a:rPr lang="en-US" altLang="en-US" sz="4000" b="1" dirty="0" err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2021</a:t>
            </a:r>
            <a:endParaRPr lang="en-US" altLang="en-US" sz="4000" b="1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61778" y="1956407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7646" y="3657453"/>
            <a:ext cx="107899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ta.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441474" y="4310742"/>
            <a:ext cx="350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0537" y="4857782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71554" y="4877953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oogle Shape;955;p40"/>
          <p:cNvGrpSpPr/>
          <p:nvPr/>
        </p:nvGrpSpPr>
        <p:grpSpPr>
          <a:xfrm>
            <a:off x="266154" y="2109342"/>
            <a:ext cx="1377991" cy="1405013"/>
            <a:chOff x="4183250" y="275850"/>
            <a:chExt cx="2293225" cy="2284300"/>
          </a:xfrm>
        </p:grpSpPr>
        <p:sp>
          <p:nvSpPr>
            <p:cNvPr id="10" name="Google Shape;956;p40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7;p40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8;p40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9;p40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0;p40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1;p40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2;p40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3;p40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4;p40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5;p40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6;p40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7;p40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8;p40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9;p40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0;p40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1;p40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2;p40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3;p40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4;p40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5;p40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6;p40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7;p40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8;p40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9;p40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6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195" y="4171901"/>
            <a:ext cx="309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540" y="1276737"/>
            <a:ext cx="309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41074" y="3600994"/>
            <a:ext cx="7171509" cy="2259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hùng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trạng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lao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41075" y="500743"/>
            <a:ext cx="7171509" cy="22598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Danh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trạng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" name="Google Shape;955;p40"/>
          <p:cNvGrpSpPr/>
          <p:nvPr/>
        </p:nvGrpSpPr>
        <p:grpSpPr>
          <a:xfrm>
            <a:off x="1547236" y="2347836"/>
            <a:ext cx="1377991" cy="1405013"/>
            <a:chOff x="4183250" y="275850"/>
            <a:chExt cx="2293225" cy="2284300"/>
          </a:xfrm>
        </p:grpSpPr>
        <p:sp>
          <p:nvSpPr>
            <p:cNvPr id="8" name="Google Shape;956;p40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57;p40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8;p40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9;p40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0;p40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1;p40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2;p40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3;p40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4;p40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5;p40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6;p40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7;p40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8;p40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9;p40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0;p40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1;p40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2;p40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3;p40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4;p40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5;p40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6;p40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7;p40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8;p40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9;p40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19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yện kể về Hai Bà Tr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50" y="0"/>
            <a:ext cx="8471817" cy="59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8084" y="6090633"/>
            <a:ext cx="404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Hai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lớp 2: Câu chuyện &amp;quot;Bóp nát quả cam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352697"/>
            <a:ext cx="5098099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07" y="5016137"/>
            <a:ext cx="5516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ghe và kể lại câu chuyện “Chàng trai làng Phù Ủng” | SGK Tiếng Việ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80" y="352696"/>
            <a:ext cx="6049283" cy="4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5016137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GK Scan] ✓ Tập đọC: Anh hùng Lao động Trần Đại Nghĩa - Sách Giáo Khoa -  Học Online Cùng Sachgiaibaita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0"/>
            <a:ext cx="5474515" cy="69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GK Scan] ✓ Tập đọc: Vua tàu thuỷ Bạch Thái Bưởi - Sách Giáo Khoa - Học  Online Cùng Sachgiaibaitap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52432"/>
            <a:ext cx="5392403" cy="68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65759" y="1101634"/>
            <a:ext cx="11665131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tộ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Trắc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Trinh,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Kiệt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Tuấn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Minh, … </a:t>
            </a:r>
          </a:p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Ngũ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Lai,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v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Chu V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n An,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Thượng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Cao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079863" y="3388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1.Một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47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6537" y="2443651"/>
            <a:ext cx="10588914" cy="32535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880049" y="2690046"/>
            <a:ext cx="10206445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nay.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5. 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96537" y="388349"/>
            <a:ext cx="10337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2.Tìm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2860;p66"/>
          <p:cNvGrpSpPr/>
          <p:nvPr/>
        </p:nvGrpSpPr>
        <p:grpSpPr>
          <a:xfrm>
            <a:off x="10582731" y="1034680"/>
            <a:ext cx="1219200" cy="1392030"/>
            <a:chOff x="3268700" y="3748950"/>
            <a:chExt cx="341125" cy="345675"/>
          </a:xfrm>
        </p:grpSpPr>
        <p:grpSp>
          <p:nvGrpSpPr>
            <p:cNvPr id="6" name="Google Shape;2861;p66"/>
            <p:cNvGrpSpPr/>
            <p:nvPr/>
          </p:nvGrpSpPr>
          <p:grpSpPr>
            <a:xfrm>
              <a:off x="3268700" y="3748950"/>
              <a:ext cx="341125" cy="345675"/>
              <a:chOff x="3268700" y="4139875"/>
              <a:chExt cx="341125" cy="345675"/>
            </a:xfrm>
          </p:grpSpPr>
          <p:sp>
            <p:nvSpPr>
              <p:cNvPr id="9" name="Google Shape;2862;p66"/>
              <p:cNvSpPr/>
              <p:nvPr/>
            </p:nvSpPr>
            <p:spPr>
              <a:xfrm>
                <a:off x="3335875" y="4415475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1"/>
                    </a:moveTo>
                    <a:lnTo>
                      <a:pt x="1" y="1960"/>
                    </a:lnTo>
                    <a:lnTo>
                      <a:pt x="9598" y="1960"/>
                    </a:lnTo>
                    <a:lnTo>
                      <a:pt x="95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863;p66"/>
              <p:cNvSpPr/>
              <p:nvPr/>
            </p:nvSpPr>
            <p:spPr>
              <a:xfrm>
                <a:off x="3304900" y="4391975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524" y="0"/>
                    </a:moveTo>
                    <a:cubicBezTo>
                      <a:pt x="241" y="0"/>
                      <a:pt x="11" y="231"/>
                      <a:pt x="11" y="515"/>
                    </a:cubicBezTo>
                    <a:cubicBezTo>
                      <a:pt x="11" y="800"/>
                      <a:pt x="241" y="1030"/>
                      <a:pt x="524" y="1030"/>
                    </a:cubicBezTo>
                    <a:lnTo>
                      <a:pt x="9726" y="1030"/>
                    </a:lnTo>
                    <a:cubicBezTo>
                      <a:pt x="9735" y="1030"/>
                      <a:pt x="9744" y="1029"/>
                      <a:pt x="9753" y="1029"/>
                    </a:cubicBezTo>
                    <a:cubicBezTo>
                      <a:pt x="10216" y="1029"/>
                      <a:pt x="10593" y="1405"/>
                      <a:pt x="10593" y="1872"/>
                    </a:cubicBezTo>
                    <a:cubicBezTo>
                      <a:pt x="10593" y="2338"/>
                      <a:pt x="10216" y="2714"/>
                      <a:pt x="9753" y="2714"/>
                    </a:cubicBezTo>
                    <a:cubicBezTo>
                      <a:pt x="9744" y="2714"/>
                      <a:pt x="9735" y="2714"/>
                      <a:pt x="9726" y="2713"/>
                    </a:cubicBezTo>
                    <a:lnTo>
                      <a:pt x="524" y="2713"/>
                    </a:lnTo>
                    <a:cubicBezTo>
                      <a:pt x="520" y="2713"/>
                      <a:pt x="517" y="2713"/>
                      <a:pt x="513" y="2713"/>
                    </a:cubicBezTo>
                    <a:cubicBezTo>
                      <a:pt x="230" y="2713"/>
                      <a:pt x="0" y="2944"/>
                      <a:pt x="0" y="3228"/>
                    </a:cubicBezTo>
                    <a:cubicBezTo>
                      <a:pt x="0" y="3513"/>
                      <a:pt x="232" y="3743"/>
                      <a:pt x="516" y="3743"/>
                    </a:cubicBezTo>
                    <a:cubicBezTo>
                      <a:pt x="518" y="3743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2" y="3732"/>
                      <a:pt x="11577" y="2898"/>
                      <a:pt x="11577" y="1872"/>
                    </a:cubicBezTo>
                    <a:cubicBezTo>
                      <a:pt x="11577" y="845"/>
                      <a:pt x="10752" y="11"/>
                      <a:pt x="9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864;p66"/>
              <p:cNvSpPr/>
              <p:nvPr/>
            </p:nvSpPr>
            <p:spPr>
              <a:xfrm>
                <a:off x="3304900" y="4391975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8065" y="0"/>
                    </a:moveTo>
                    <a:cubicBezTo>
                      <a:pt x="8920" y="0"/>
                      <a:pt x="9617" y="609"/>
                      <a:pt x="9617" y="1357"/>
                    </a:cubicBezTo>
                    <a:cubicBezTo>
                      <a:pt x="9617" y="2105"/>
                      <a:pt x="8920" y="2713"/>
                      <a:pt x="8065" y="2713"/>
                    </a:cubicBezTo>
                    <a:lnTo>
                      <a:pt x="524" y="2713"/>
                    </a:lnTo>
                    <a:cubicBezTo>
                      <a:pt x="520" y="2713"/>
                      <a:pt x="517" y="2713"/>
                      <a:pt x="513" y="2713"/>
                    </a:cubicBezTo>
                    <a:cubicBezTo>
                      <a:pt x="230" y="2713"/>
                      <a:pt x="0" y="2944"/>
                      <a:pt x="0" y="3228"/>
                    </a:cubicBezTo>
                    <a:cubicBezTo>
                      <a:pt x="0" y="3513"/>
                      <a:pt x="232" y="3743"/>
                      <a:pt x="516" y="3743"/>
                    </a:cubicBezTo>
                    <a:cubicBezTo>
                      <a:pt x="518" y="3743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2" y="3732"/>
                      <a:pt x="11577" y="2897"/>
                      <a:pt x="11577" y="1872"/>
                    </a:cubicBezTo>
                    <a:cubicBezTo>
                      <a:pt x="11577" y="845"/>
                      <a:pt x="10752" y="10"/>
                      <a:pt x="9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65;p66"/>
              <p:cNvSpPr/>
              <p:nvPr/>
            </p:nvSpPr>
            <p:spPr>
              <a:xfrm>
                <a:off x="3335875" y="4321925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0"/>
                    </a:moveTo>
                    <a:lnTo>
                      <a:pt x="1" y="1959"/>
                    </a:lnTo>
                    <a:lnTo>
                      <a:pt x="9598" y="1959"/>
                    </a:lnTo>
                    <a:lnTo>
                      <a:pt x="95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866;p66"/>
              <p:cNvSpPr/>
              <p:nvPr/>
            </p:nvSpPr>
            <p:spPr>
              <a:xfrm>
                <a:off x="3304900" y="4298400"/>
                <a:ext cx="289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744" extrusionOk="0">
                    <a:moveTo>
                      <a:pt x="516" y="1"/>
                    </a:moveTo>
                    <a:cubicBezTo>
                      <a:pt x="232" y="1"/>
                      <a:pt x="0" y="231"/>
                      <a:pt x="0" y="516"/>
                    </a:cubicBezTo>
                    <a:cubicBezTo>
                      <a:pt x="0" y="800"/>
                      <a:pt x="230" y="1031"/>
                      <a:pt x="513" y="1031"/>
                    </a:cubicBezTo>
                    <a:cubicBezTo>
                      <a:pt x="517" y="1031"/>
                      <a:pt x="520" y="1031"/>
                      <a:pt x="524" y="1030"/>
                    </a:cubicBezTo>
                    <a:lnTo>
                      <a:pt x="9726" y="1030"/>
                    </a:lnTo>
                    <a:cubicBezTo>
                      <a:pt x="10178" y="1047"/>
                      <a:pt x="10537" y="1420"/>
                      <a:pt x="10537" y="1872"/>
                    </a:cubicBezTo>
                    <a:cubicBezTo>
                      <a:pt x="10537" y="2326"/>
                      <a:pt x="10178" y="2697"/>
                      <a:pt x="9726" y="2714"/>
                    </a:cubicBezTo>
                    <a:lnTo>
                      <a:pt x="524" y="2714"/>
                    </a:lnTo>
                    <a:cubicBezTo>
                      <a:pt x="241" y="2714"/>
                      <a:pt x="11" y="2944"/>
                      <a:pt x="11" y="3229"/>
                    </a:cubicBezTo>
                    <a:cubicBezTo>
                      <a:pt x="11" y="3513"/>
                      <a:pt x="241" y="3743"/>
                      <a:pt x="524" y="3743"/>
                    </a:cubicBezTo>
                    <a:lnTo>
                      <a:pt x="9726" y="3743"/>
                    </a:lnTo>
                    <a:cubicBezTo>
                      <a:pt x="10758" y="3743"/>
                      <a:pt x="11597" y="2906"/>
                      <a:pt x="11597" y="1872"/>
                    </a:cubicBezTo>
                    <a:cubicBezTo>
                      <a:pt x="11597" y="840"/>
                      <a:pt x="10758" y="2"/>
                      <a:pt x="9726" y="1"/>
                    </a:cubicBezTo>
                    <a:lnTo>
                      <a:pt x="524" y="1"/>
                    </a:lnTo>
                    <a:cubicBezTo>
                      <a:pt x="521" y="1"/>
                      <a:pt x="518" y="1"/>
                      <a:pt x="5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67;p66"/>
              <p:cNvSpPr/>
              <p:nvPr/>
            </p:nvSpPr>
            <p:spPr>
              <a:xfrm>
                <a:off x="3304900" y="4298400"/>
                <a:ext cx="289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744" extrusionOk="0">
                    <a:moveTo>
                      <a:pt x="8065" y="1"/>
                    </a:moveTo>
                    <a:cubicBezTo>
                      <a:pt x="8920" y="1"/>
                      <a:pt x="9617" y="610"/>
                      <a:pt x="9617" y="1357"/>
                    </a:cubicBezTo>
                    <a:cubicBezTo>
                      <a:pt x="9617" y="2107"/>
                      <a:pt x="8920" y="2714"/>
                      <a:pt x="8065" y="2714"/>
                    </a:cubicBezTo>
                    <a:lnTo>
                      <a:pt x="524" y="2714"/>
                    </a:lnTo>
                    <a:cubicBezTo>
                      <a:pt x="521" y="2714"/>
                      <a:pt x="518" y="2714"/>
                      <a:pt x="516" y="2714"/>
                    </a:cubicBezTo>
                    <a:cubicBezTo>
                      <a:pt x="232" y="2714"/>
                      <a:pt x="0" y="2944"/>
                      <a:pt x="0" y="3229"/>
                    </a:cubicBezTo>
                    <a:cubicBezTo>
                      <a:pt x="0" y="3514"/>
                      <a:pt x="232" y="3744"/>
                      <a:pt x="516" y="3744"/>
                    </a:cubicBezTo>
                    <a:cubicBezTo>
                      <a:pt x="518" y="3744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8" y="3743"/>
                      <a:pt x="11597" y="2905"/>
                      <a:pt x="11597" y="1872"/>
                    </a:cubicBezTo>
                    <a:cubicBezTo>
                      <a:pt x="11597" y="838"/>
                      <a:pt x="10758" y="1"/>
                      <a:pt x="97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868;p66"/>
              <p:cNvSpPr/>
              <p:nvPr/>
            </p:nvSpPr>
            <p:spPr>
              <a:xfrm>
                <a:off x="3299700" y="4228350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1"/>
                    </a:moveTo>
                    <a:lnTo>
                      <a:pt x="1" y="1960"/>
                    </a:lnTo>
                    <a:lnTo>
                      <a:pt x="9598" y="1960"/>
                    </a:lnTo>
                    <a:lnTo>
                      <a:pt x="95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869;p66"/>
              <p:cNvSpPr/>
              <p:nvPr/>
            </p:nvSpPr>
            <p:spPr>
              <a:xfrm>
                <a:off x="3268700" y="4204875"/>
                <a:ext cx="2899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743" extrusionOk="0">
                    <a:moveTo>
                      <a:pt x="514" y="1"/>
                    </a:moveTo>
                    <a:cubicBezTo>
                      <a:pt x="231" y="1"/>
                      <a:pt x="1" y="230"/>
                      <a:pt x="1" y="514"/>
                    </a:cubicBezTo>
                    <a:cubicBezTo>
                      <a:pt x="1" y="800"/>
                      <a:pt x="231" y="1029"/>
                      <a:pt x="514" y="1029"/>
                    </a:cubicBezTo>
                    <a:cubicBezTo>
                      <a:pt x="517" y="1029"/>
                      <a:pt x="521" y="1029"/>
                      <a:pt x="525" y="1029"/>
                    </a:cubicBezTo>
                    <a:lnTo>
                      <a:pt x="9726" y="1029"/>
                    </a:lnTo>
                    <a:cubicBezTo>
                      <a:pt x="10182" y="1043"/>
                      <a:pt x="10544" y="1417"/>
                      <a:pt x="10544" y="1871"/>
                    </a:cubicBezTo>
                    <a:cubicBezTo>
                      <a:pt x="10544" y="2326"/>
                      <a:pt x="10182" y="2700"/>
                      <a:pt x="9726" y="2714"/>
                    </a:cubicBezTo>
                    <a:lnTo>
                      <a:pt x="525" y="2714"/>
                    </a:lnTo>
                    <a:cubicBezTo>
                      <a:pt x="521" y="2714"/>
                      <a:pt x="517" y="2714"/>
                      <a:pt x="514" y="2714"/>
                    </a:cubicBezTo>
                    <a:cubicBezTo>
                      <a:pt x="231" y="2714"/>
                      <a:pt x="1" y="2943"/>
                      <a:pt x="1" y="3227"/>
                    </a:cubicBezTo>
                    <a:cubicBezTo>
                      <a:pt x="1" y="3513"/>
                      <a:pt x="231" y="3742"/>
                      <a:pt x="514" y="3742"/>
                    </a:cubicBezTo>
                    <a:cubicBezTo>
                      <a:pt x="517" y="3742"/>
                      <a:pt x="521" y="3742"/>
                      <a:pt x="525" y="3742"/>
                    </a:cubicBezTo>
                    <a:lnTo>
                      <a:pt x="9726" y="3742"/>
                    </a:lnTo>
                    <a:cubicBezTo>
                      <a:pt x="10759" y="3742"/>
                      <a:pt x="11598" y="2905"/>
                      <a:pt x="11598" y="1872"/>
                    </a:cubicBezTo>
                    <a:cubicBezTo>
                      <a:pt x="11598" y="838"/>
                      <a:pt x="10759" y="1"/>
                      <a:pt x="9726" y="1"/>
                    </a:cubicBezTo>
                    <a:lnTo>
                      <a:pt x="525" y="1"/>
                    </a:lnTo>
                    <a:cubicBezTo>
                      <a:pt x="521" y="1"/>
                      <a:pt x="517" y="1"/>
                      <a:pt x="5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870;p66"/>
              <p:cNvSpPr/>
              <p:nvPr/>
            </p:nvSpPr>
            <p:spPr>
              <a:xfrm>
                <a:off x="3269200" y="4204850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8046" y="1"/>
                    </a:moveTo>
                    <a:cubicBezTo>
                      <a:pt x="8901" y="1"/>
                      <a:pt x="9597" y="609"/>
                      <a:pt x="9597" y="1357"/>
                    </a:cubicBezTo>
                    <a:cubicBezTo>
                      <a:pt x="9597" y="2106"/>
                      <a:pt x="8901" y="2715"/>
                      <a:pt x="8046" y="2715"/>
                    </a:cubicBezTo>
                    <a:lnTo>
                      <a:pt x="505" y="2715"/>
                    </a:lnTo>
                    <a:cubicBezTo>
                      <a:pt x="224" y="2720"/>
                      <a:pt x="0" y="2948"/>
                      <a:pt x="0" y="3228"/>
                    </a:cubicBezTo>
                    <a:cubicBezTo>
                      <a:pt x="0" y="3508"/>
                      <a:pt x="224" y="3737"/>
                      <a:pt x="505" y="3743"/>
                    </a:cubicBezTo>
                    <a:lnTo>
                      <a:pt x="9706" y="3743"/>
                    </a:lnTo>
                    <a:cubicBezTo>
                      <a:pt x="10739" y="3743"/>
                      <a:pt x="11578" y="2906"/>
                      <a:pt x="11578" y="1872"/>
                    </a:cubicBezTo>
                    <a:cubicBezTo>
                      <a:pt x="11578" y="839"/>
                      <a:pt x="10739" y="1"/>
                      <a:pt x="9706" y="1"/>
                    </a:cubicBezTo>
                    <a:close/>
                  </a:path>
                </a:pathLst>
              </a:custGeom>
              <a:solidFill>
                <a:srgbClr val="EEB6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871;p66"/>
              <p:cNvSpPr/>
              <p:nvPr/>
            </p:nvSpPr>
            <p:spPr>
              <a:xfrm>
                <a:off x="3298525" y="4247500"/>
                <a:ext cx="1113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331" extrusionOk="0">
                    <a:moveTo>
                      <a:pt x="166" y="1"/>
                    </a:moveTo>
                    <a:cubicBezTo>
                      <a:pt x="75" y="1"/>
                      <a:pt x="1" y="74"/>
                      <a:pt x="1" y="166"/>
                    </a:cubicBezTo>
                    <a:cubicBezTo>
                      <a:pt x="1" y="258"/>
                      <a:pt x="75" y="331"/>
                      <a:pt x="166" y="331"/>
                    </a:cubicBezTo>
                    <a:cubicBezTo>
                      <a:pt x="168" y="331"/>
                      <a:pt x="170" y="331"/>
                      <a:pt x="172" y="331"/>
                    </a:cubicBezTo>
                    <a:lnTo>
                      <a:pt x="4284" y="331"/>
                    </a:lnTo>
                    <a:cubicBezTo>
                      <a:pt x="4286" y="331"/>
                      <a:pt x="4287" y="331"/>
                      <a:pt x="4289" y="331"/>
                    </a:cubicBezTo>
                    <a:cubicBezTo>
                      <a:pt x="4379" y="331"/>
                      <a:pt x="4455" y="258"/>
                      <a:pt x="4455" y="166"/>
                    </a:cubicBezTo>
                    <a:cubicBezTo>
                      <a:pt x="4455" y="74"/>
                      <a:pt x="4379" y="1"/>
                      <a:pt x="4289" y="1"/>
                    </a:cubicBezTo>
                    <a:cubicBezTo>
                      <a:pt x="4287" y="1"/>
                      <a:pt x="4286" y="1"/>
                      <a:pt x="4284" y="1"/>
                    </a:cubicBezTo>
                    <a:lnTo>
                      <a:pt x="172" y="1"/>
                    </a:lnTo>
                    <a:cubicBezTo>
                      <a:pt x="170" y="1"/>
                      <a:pt x="168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72;p66"/>
              <p:cNvSpPr/>
              <p:nvPr/>
            </p:nvSpPr>
            <p:spPr>
              <a:xfrm>
                <a:off x="3492850" y="4341075"/>
                <a:ext cx="7605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31" extrusionOk="0">
                    <a:moveTo>
                      <a:pt x="165" y="0"/>
                    </a:moveTo>
                    <a:cubicBezTo>
                      <a:pt x="75" y="0"/>
                      <a:pt x="0" y="73"/>
                      <a:pt x="0" y="165"/>
                    </a:cubicBezTo>
                    <a:cubicBezTo>
                      <a:pt x="0" y="256"/>
                      <a:pt x="75" y="330"/>
                      <a:pt x="165" y="330"/>
                    </a:cubicBezTo>
                    <a:lnTo>
                      <a:pt x="2875" y="330"/>
                    </a:lnTo>
                    <a:cubicBezTo>
                      <a:pt x="2968" y="330"/>
                      <a:pt x="3042" y="256"/>
                      <a:pt x="3042" y="165"/>
                    </a:cubicBezTo>
                    <a:cubicBezTo>
                      <a:pt x="3042" y="73"/>
                      <a:pt x="2968" y="0"/>
                      <a:pt x="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73;p66"/>
              <p:cNvSpPr/>
              <p:nvPr/>
            </p:nvSpPr>
            <p:spPr>
              <a:xfrm>
                <a:off x="3409650" y="4341075"/>
                <a:ext cx="630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331" extrusionOk="0">
                    <a:moveTo>
                      <a:pt x="166" y="0"/>
                    </a:moveTo>
                    <a:cubicBezTo>
                      <a:pt x="75" y="0"/>
                      <a:pt x="1" y="73"/>
                      <a:pt x="1" y="165"/>
                    </a:cubicBezTo>
                    <a:cubicBezTo>
                      <a:pt x="1" y="256"/>
                      <a:pt x="75" y="330"/>
                      <a:pt x="166" y="330"/>
                    </a:cubicBezTo>
                    <a:lnTo>
                      <a:pt x="2358" y="330"/>
                    </a:lnTo>
                    <a:cubicBezTo>
                      <a:pt x="2450" y="330"/>
                      <a:pt x="2523" y="256"/>
                      <a:pt x="2523" y="165"/>
                    </a:cubicBezTo>
                    <a:cubicBezTo>
                      <a:pt x="2523" y="73"/>
                      <a:pt x="2450" y="0"/>
                      <a:pt x="2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74;p66"/>
              <p:cNvSpPr/>
              <p:nvPr/>
            </p:nvSpPr>
            <p:spPr>
              <a:xfrm>
                <a:off x="3331725" y="4434600"/>
                <a:ext cx="6255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32" extrusionOk="0">
                    <a:moveTo>
                      <a:pt x="167" y="0"/>
                    </a:moveTo>
                    <a:cubicBezTo>
                      <a:pt x="75" y="0"/>
                      <a:pt x="0" y="74"/>
                      <a:pt x="0" y="167"/>
                    </a:cubicBezTo>
                    <a:cubicBezTo>
                      <a:pt x="0" y="258"/>
                      <a:pt x="75" y="332"/>
                      <a:pt x="167" y="332"/>
                    </a:cubicBezTo>
                    <a:lnTo>
                      <a:pt x="2336" y="332"/>
                    </a:lnTo>
                    <a:cubicBezTo>
                      <a:pt x="2427" y="332"/>
                      <a:pt x="2502" y="258"/>
                      <a:pt x="2502" y="167"/>
                    </a:cubicBezTo>
                    <a:cubicBezTo>
                      <a:pt x="2502" y="74"/>
                      <a:pt x="2427" y="0"/>
                      <a:pt x="2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75;p66"/>
              <p:cNvSpPr/>
              <p:nvPr/>
            </p:nvSpPr>
            <p:spPr>
              <a:xfrm>
                <a:off x="3415550" y="4434600"/>
                <a:ext cx="1194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332" extrusionOk="0">
                    <a:moveTo>
                      <a:pt x="166" y="0"/>
                    </a:moveTo>
                    <a:cubicBezTo>
                      <a:pt x="74" y="0"/>
                      <a:pt x="1" y="74"/>
                      <a:pt x="1" y="167"/>
                    </a:cubicBezTo>
                    <a:cubicBezTo>
                      <a:pt x="1" y="258"/>
                      <a:pt x="74" y="332"/>
                      <a:pt x="166" y="332"/>
                    </a:cubicBezTo>
                    <a:lnTo>
                      <a:pt x="4612" y="332"/>
                    </a:lnTo>
                    <a:cubicBezTo>
                      <a:pt x="4705" y="332"/>
                      <a:pt x="4779" y="258"/>
                      <a:pt x="4779" y="167"/>
                    </a:cubicBezTo>
                    <a:cubicBezTo>
                      <a:pt x="4779" y="74"/>
                      <a:pt x="4705" y="0"/>
                      <a:pt x="4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76;p66"/>
              <p:cNvSpPr/>
              <p:nvPr/>
            </p:nvSpPr>
            <p:spPr>
              <a:xfrm>
                <a:off x="3594450" y="4242150"/>
                <a:ext cx="130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35" extrusionOk="0">
                    <a:moveTo>
                      <a:pt x="236" y="1"/>
                    </a:moveTo>
                    <a:cubicBezTo>
                      <a:pt x="129" y="1"/>
                      <a:pt x="36" y="80"/>
                      <a:pt x="21" y="187"/>
                    </a:cubicBezTo>
                    <a:cubicBezTo>
                      <a:pt x="1" y="328"/>
                      <a:pt x="114" y="435"/>
                      <a:pt x="236" y="435"/>
                    </a:cubicBezTo>
                    <a:cubicBezTo>
                      <a:pt x="280" y="435"/>
                      <a:pt x="325" y="421"/>
                      <a:pt x="366" y="390"/>
                    </a:cubicBezTo>
                    <a:cubicBezTo>
                      <a:pt x="521" y="274"/>
                      <a:pt x="457" y="30"/>
                      <a:pt x="266" y="3"/>
                    </a:cubicBezTo>
                    <a:cubicBezTo>
                      <a:pt x="256" y="1"/>
                      <a:pt x="246" y="1"/>
                      <a:pt x="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877;p66"/>
              <p:cNvSpPr/>
              <p:nvPr/>
            </p:nvSpPr>
            <p:spPr>
              <a:xfrm>
                <a:off x="3529025" y="4147275"/>
                <a:ext cx="127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36" extrusionOk="0">
                    <a:moveTo>
                      <a:pt x="291" y="1"/>
                    </a:moveTo>
                    <a:cubicBezTo>
                      <a:pt x="98" y="1"/>
                      <a:pt x="1" y="235"/>
                      <a:pt x="137" y="372"/>
                    </a:cubicBezTo>
                    <a:cubicBezTo>
                      <a:pt x="181" y="416"/>
                      <a:pt x="235" y="435"/>
                      <a:pt x="289" y="435"/>
                    </a:cubicBezTo>
                    <a:cubicBezTo>
                      <a:pt x="400" y="435"/>
                      <a:pt x="508" y="349"/>
                      <a:pt x="508" y="219"/>
                    </a:cubicBezTo>
                    <a:cubicBezTo>
                      <a:pt x="508" y="98"/>
                      <a:pt x="411" y="1"/>
                      <a:pt x="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878;p66"/>
              <p:cNvSpPr/>
              <p:nvPr/>
            </p:nvSpPr>
            <p:spPr>
              <a:xfrm>
                <a:off x="3461325" y="4139875"/>
                <a:ext cx="389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0" extrusionOk="0">
                    <a:moveTo>
                      <a:pt x="779" y="1"/>
                    </a:moveTo>
                    <a:cubicBezTo>
                      <a:pt x="750" y="1"/>
                      <a:pt x="720" y="18"/>
                      <a:pt x="710" y="53"/>
                    </a:cubicBezTo>
                    <a:lnTo>
                      <a:pt x="538" y="542"/>
                    </a:lnTo>
                    <a:cubicBezTo>
                      <a:pt x="530" y="563"/>
                      <a:pt x="515" y="578"/>
                      <a:pt x="497" y="589"/>
                    </a:cubicBezTo>
                    <a:lnTo>
                      <a:pt x="61" y="784"/>
                    </a:lnTo>
                    <a:cubicBezTo>
                      <a:pt x="0" y="812"/>
                      <a:pt x="0" y="910"/>
                      <a:pt x="61" y="937"/>
                    </a:cubicBezTo>
                    <a:lnTo>
                      <a:pt x="497" y="1132"/>
                    </a:lnTo>
                    <a:cubicBezTo>
                      <a:pt x="515" y="1142"/>
                      <a:pt x="530" y="1158"/>
                      <a:pt x="538" y="1179"/>
                    </a:cubicBezTo>
                    <a:lnTo>
                      <a:pt x="710" y="1667"/>
                    </a:lnTo>
                    <a:cubicBezTo>
                      <a:pt x="720" y="1702"/>
                      <a:pt x="750" y="1719"/>
                      <a:pt x="779" y="1719"/>
                    </a:cubicBezTo>
                    <a:cubicBezTo>
                      <a:pt x="808" y="1719"/>
                      <a:pt x="837" y="1702"/>
                      <a:pt x="847" y="1667"/>
                    </a:cubicBezTo>
                    <a:lnTo>
                      <a:pt x="1021" y="1179"/>
                    </a:lnTo>
                    <a:cubicBezTo>
                      <a:pt x="1027" y="1158"/>
                      <a:pt x="1042" y="1142"/>
                      <a:pt x="1062" y="1132"/>
                    </a:cubicBezTo>
                    <a:lnTo>
                      <a:pt x="1496" y="937"/>
                    </a:lnTo>
                    <a:cubicBezTo>
                      <a:pt x="1558" y="910"/>
                      <a:pt x="1558" y="812"/>
                      <a:pt x="1496" y="784"/>
                    </a:cubicBezTo>
                    <a:lnTo>
                      <a:pt x="1062" y="589"/>
                    </a:lnTo>
                    <a:cubicBezTo>
                      <a:pt x="1042" y="578"/>
                      <a:pt x="1027" y="563"/>
                      <a:pt x="1021" y="542"/>
                    </a:cubicBezTo>
                    <a:lnTo>
                      <a:pt x="847" y="53"/>
                    </a:lnTo>
                    <a:cubicBezTo>
                      <a:pt x="837" y="18"/>
                      <a:pt x="808" y="1"/>
                      <a:pt x="7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879;p66"/>
              <p:cNvSpPr/>
              <p:nvPr/>
            </p:nvSpPr>
            <p:spPr>
              <a:xfrm>
                <a:off x="3556275" y="4158125"/>
                <a:ext cx="53550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318" extrusionOk="0">
                    <a:moveTo>
                      <a:pt x="1071" y="1"/>
                    </a:moveTo>
                    <a:cubicBezTo>
                      <a:pt x="1031" y="1"/>
                      <a:pt x="992" y="24"/>
                      <a:pt x="977" y="71"/>
                    </a:cubicBezTo>
                    <a:lnTo>
                      <a:pt x="740" y="730"/>
                    </a:lnTo>
                    <a:cubicBezTo>
                      <a:pt x="729" y="757"/>
                      <a:pt x="709" y="779"/>
                      <a:pt x="682" y="792"/>
                    </a:cubicBezTo>
                    <a:lnTo>
                      <a:pt x="86" y="1055"/>
                    </a:lnTo>
                    <a:cubicBezTo>
                      <a:pt x="1" y="1093"/>
                      <a:pt x="1" y="1225"/>
                      <a:pt x="86" y="1262"/>
                    </a:cubicBezTo>
                    <a:lnTo>
                      <a:pt x="682" y="1526"/>
                    </a:lnTo>
                    <a:cubicBezTo>
                      <a:pt x="709" y="1538"/>
                      <a:pt x="729" y="1561"/>
                      <a:pt x="738" y="1588"/>
                    </a:cubicBezTo>
                    <a:lnTo>
                      <a:pt x="977" y="2248"/>
                    </a:lnTo>
                    <a:cubicBezTo>
                      <a:pt x="991" y="2294"/>
                      <a:pt x="1031" y="2317"/>
                      <a:pt x="1071" y="2317"/>
                    </a:cubicBezTo>
                    <a:cubicBezTo>
                      <a:pt x="1110" y="2317"/>
                      <a:pt x="1151" y="2294"/>
                      <a:pt x="1165" y="2248"/>
                    </a:cubicBezTo>
                    <a:lnTo>
                      <a:pt x="1403" y="1588"/>
                    </a:lnTo>
                    <a:cubicBezTo>
                      <a:pt x="1413" y="1561"/>
                      <a:pt x="1433" y="1538"/>
                      <a:pt x="1460" y="1526"/>
                    </a:cubicBezTo>
                    <a:lnTo>
                      <a:pt x="2057" y="1262"/>
                    </a:lnTo>
                    <a:cubicBezTo>
                      <a:pt x="2141" y="1225"/>
                      <a:pt x="2141" y="1094"/>
                      <a:pt x="2057" y="1057"/>
                    </a:cubicBezTo>
                    <a:lnTo>
                      <a:pt x="1460" y="792"/>
                    </a:lnTo>
                    <a:cubicBezTo>
                      <a:pt x="1433" y="779"/>
                      <a:pt x="1413" y="758"/>
                      <a:pt x="1403" y="730"/>
                    </a:cubicBezTo>
                    <a:lnTo>
                      <a:pt x="1165" y="71"/>
                    </a:lnTo>
                    <a:cubicBezTo>
                      <a:pt x="1151" y="24"/>
                      <a:pt x="1111" y="1"/>
                      <a:pt x="10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80;p66"/>
              <p:cNvSpPr/>
              <p:nvPr/>
            </p:nvSpPr>
            <p:spPr>
              <a:xfrm>
                <a:off x="3268700" y="4204850"/>
                <a:ext cx="28995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744" extrusionOk="0">
                    <a:moveTo>
                      <a:pt x="8066" y="1"/>
                    </a:moveTo>
                    <a:cubicBezTo>
                      <a:pt x="8791" y="1"/>
                      <a:pt x="9402" y="440"/>
                      <a:pt x="9570" y="1030"/>
                    </a:cubicBezTo>
                    <a:lnTo>
                      <a:pt x="9726" y="1030"/>
                    </a:lnTo>
                    <a:cubicBezTo>
                      <a:pt x="10182" y="1044"/>
                      <a:pt x="10544" y="1416"/>
                      <a:pt x="10544" y="1872"/>
                    </a:cubicBezTo>
                    <a:cubicBezTo>
                      <a:pt x="10544" y="2327"/>
                      <a:pt x="10182" y="2700"/>
                      <a:pt x="9726" y="2713"/>
                    </a:cubicBezTo>
                    <a:lnTo>
                      <a:pt x="525" y="2713"/>
                    </a:lnTo>
                    <a:cubicBezTo>
                      <a:pt x="521" y="2713"/>
                      <a:pt x="517" y="2713"/>
                      <a:pt x="514" y="2713"/>
                    </a:cubicBezTo>
                    <a:cubicBezTo>
                      <a:pt x="231" y="2713"/>
                      <a:pt x="1" y="2944"/>
                      <a:pt x="1" y="3228"/>
                    </a:cubicBezTo>
                    <a:cubicBezTo>
                      <a:pt x="1" y="3513"/>
                      <a:pt x="232" y="3743"/>
                      <a:pt x="516" y="3743"/>
                    </a:cubicBezTo>
                    <a:cubicBezTo>
                      <a:pt x="519" y="3743"/>
                      <a:pt x="522" y="3743"/>
                      <a:pt x="525" y="3743"/>
                    </a:cubicBezTo>
                    <a:lnTo>
                      <a:pt x="9726" y="3743"/>
                    </a:lnTo>
                    <a:cubicBezTo>
                      <a:pt x="10759" y="3741"/>
                      <a:pt x="11598" y="2904"/>
                      <a:pt x="11598" y="1872"/>
                    </a:cubicBezTo>
                    <a:cubicBezTo>
                      <a:pt x="11598" y="838"/>
                      <a:pt x="10759" y="1"/>
                      <a:pt x="9726" y="1"/>
                    </a:cubicBezTo>
                    <a:close/>
                  </a:path>
                </a:pathLst>
              </a:custGeom>
              <a:solidFill>
                <a:srgbClr val="3E3B36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881;p66"/>
            <p:cNvSpPr/>
            <p:nvPr/>
          </p:nvSpPr>
          <p:spPr>
            <a:xfrm>
              <a:off x="3305150" y="3907450"/>
              <a:ext cx="290150" cy="93600"/>
            </a:xfrm>
            <a:custGeom>
              <a:avLst/>
              <a:gdLst/>
              <a:ahLst/>
              <a:cxnLst/>
              <a:rect l="l" t="t" r="r" b="b"/>
              <a:pathLst>
                <a:path w="11606" h="3744" extrusionOk="0">
                  <a:moveTo>
                    <a:pt x="9735" y="0"/>
                  </a:moveTo>
                  <a:cubicBezTo>
                    <a:pt x="9729" y="0"/>
                    <a:pt x="9722" y="0"/>
                    <a:pt x="9716" y="0"/>
                  </a:cubicBezTo>
                  <a:lnTo>
                    <a:pt x="9716" y="2"/>
                  </a:lnTo>
                  <a:lnTo>
                    <a:pt x="8055" y="2"/>
                  </a:lnTo>
                  <a:cubicBezTo>
                    <a:pt x="8780" y="2"/>
                    <a:pt x="9392" y="441"/>
                    <a:pt x="9560" y="1030"/>
                  </a:cubicBezTo>
                  <a:lnTo>
                    <a:pt x="9716" y="1030"/>
                  </a:lnTo>
                  <a:cubicBezTo>
                    <a:pt x="10168" y="1047"/>
                    <a:pt x="10527" y="1419"/>
                    <a:pt x="10527" y="1873"/>
                  </a:cubicBezTo>
                  <a:cubicBezTo>
                    <a:pt x="10527" y="2326"/>
                    <a:pt x="10168" y="2698"/>
                    <a:pt x="9716" y="2715"/>
                  </a:cubicBezTo>
                  <a:lnTo>
                    <a:pt x="514" y="2715"/>
                  </a:lnTo>
                  <a:cubicBezTo>
                    <a:pt x="231" y="2715"/>
                    <a:pt x="1" y="2945"/>
                    <a:pt x="1" y="3228"/>
                  </a:cubicBezTo>
                  <a:cubicBezTo>
                    <a:pt x="1" y="3513"/>
                    <a:pt x="231" y="3743"/>
                    <a:pt x="514" y="3743"/>
                  </a:cubicBezTo>
                  <a:lnTo>
                    <a:pt x="9716" y="3743"/>
                  </a:lnTo>
                  <a:cubicBezTo>
                    <a:pt x="9722" y="3743"/>
                    <a:pt x="9729" y="3743"/>
                    <a:pt x="9735" y="3743"/>
                  </a:cubicBezTo>
                  <a:cubicBezTo>
                    <a:pt x="10766" y="3743"/>
                    <a:pt x="11605" y="2907"/>
                    <a:pt x="11605" y="1872"/>
                  </a:cubicBezTo>
                  <a:cubicBezTo>
                    <a:pt x="11605" y="838"/>
                    <a:pt x="10766" y="0"/>
                    <a:pt x="9735" y="0"/>
                  </a:cubicBezTo>
                  <a:close/>
                </a:path>
              </a:pathLst>
            </a:custGeom>
            <a:solidFill>
              <a:srgbClr val="3E3B36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82;p66"/>
            <p:cNvSpPr/>
            <p:nvPr/>
          </p:nvSpPr>
          <p:spPr>
            <a:xfrm>
              <a:off x="3304900" y="4001050"/>
              <a:ext cx="289925" cy="93550"/>
            </a:xfrm>
            <a:custGeom>
              <a:avLst/>
              <a:gdLst/>
              <a:ahLst/>
              <a:cxnLst/>
              <a:rect l="l" t="t" r="r" b="b"/>
              <a:pathLst>
                <a:path w="11597" h="3742" extrusionOk="0">
                  <a:moveTo>
                    <a:pt x="8065" y="0"/>
                  </a:moveTo>
                  <a:cubicBezTo>
                    <a:pt x="8790" y="0"/>
                    <a:pt x="9402" y="438"/>
                    <a:pt x="9570" y="1028"/>
                  </a:cubicBezTo>
                  <a:lnTo>
                    <a:pt x="9726" y="1028"/>
                  </a:lnTo>
                  <a:cubicBezTo>
                    <a:pt x="9734" y="1028"/>
                    <a:pt x="9742" y="1028"/>
                    <a:pt x="9750" y="1028"/>
                  </a:cubicBezTo>
                  <a:cubicBezTo>
                    <a:pt x="10215" y="1028"/>
                    <a:pt x="10593" y="1403"/>
                    <a:pt x="10593" y="1870"/>
                  </a:cubicBezTo>
                  <a:cubicBezTo>
                    <a:pt x="10593" y="2337"/>
                    <a:pt x="10215" y="2714"/>
                    <a:pt x="9750" y="2714"/>
                  </a:cubicBezTo>
                  <a:cubicBezTo>
                    <a:pt x="9742" y="2714"/>
                    <a:pt x="9734" y="2714"/>
                    <a:pt x="9726" y="2713"/>
                  </a:cubicBezTo>
                  <a:lnTo>
                    <a:pt x="524" y="2713"/>
                  </a:lnTo>
                  <a:cubicBezTo>
                    <a:pt x="520" y="2713"/>
                    <a:pt x="517" y="2713"/>
                    <a:pt x="513" y="2713"/>
                  </a:cubicBezTo>
                  <a:cubicBezTo>
                    <a:pt x="230" y="2713"/>
                    <a:pt x="0" y="2943"/>
                    <a:pt x="0" y="3227"/>
                  </a:cubicBezTo>
                  <a:cubicBezTo>
                    <a:pt x="0" y="3512"/>
                    <a:pt x="230" y="3742"/>
                    <a:pt x="513" y="3742"/>
                  </a:cubicBezTo>
                  <a:cubicBezTo>
                    <a:pt x="517" y="3742"/>
                    <a:pt x="520" y="3741"/>
                    <a:pt x="524" y="3741"/>
                  </a:cubicBezTo>
                  <a:lnTo>
                    <a:pt x="9726" y="3741"/>
                  </a:lnTo>
                  <a:cubicBezTo>
                    <a:pt x="10758" y="3740"/>
                    <a:pt x="11595" y="2903"/>
                    <a:pt x="11597" y="1871"/>
                  </a:cubicBezTo>
                  <a:lnTo>
                    <a:pt x="11597" y="1871"/>
                  </a:lnTo>
                  <a:cubicBezTo>
                    <a:pt x="11597" y="1871"/>
                    <a:pt x="11597" y="1871"/>
                    <a:pt x="11597" y="1872"/>
                  </a:cubicBezTo>
                  <a:lnTo>
                    <a:pt x="11597" y="1870"/>
                  </a:lnTo>
                  <a:cubicBezTo>
                    <a:pt x="11597" y="1870"/>
                    <a:pt x="11597" y="1871"/>
                    <a:pt x="11597" y="1871"/>
                  </a:cubicBezTo>
                  <a:lnTo>
                    <a:pt x="11597" y="1871"/>
                  </a:lnTo>
                  <a:cubicBezTo>
                    <a:pt x="11595" y="837"/>
                    <a:pt x="10758" y="2"/>
                    <a:pt x="9726" y="0"/>
                  </a:cubicBezTo>
                  <a:close/>
                </a:path>
              </a:pathLst>
            </a:custGeom>
            <a:solidFill>
              <a:srgbClr val="3E3B36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41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92547" y="2290367"/>
            <a:ext cx="11025051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 </a:t>
            </a: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tuệ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    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92547" y="106211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5" name="Google Shape;2860;p66"/>
          <p:cNvGrpSpPr/>
          <p:nvPr/>
        </p:nvGrpSpPr>
        <p:grpSpPr>
          <a:xfrm>
            <a:off x="10014857" y="1343719"/>
            <a:ext cx="1219200" cy="1392030"/>
            <a:chOff x="3268700" y="3748950"/>
            <a:chExt cx="341125" cy="345675"/>
          </a:xfrm>
        </p:grpSpPr>
        <p:grpSp>
          <p:nvGrpSpPr>
            <p:cNvPr id="6" name="Google Shape;2861;p66"/>
            <p:cNvGrpSpPr/>
            <p:nvPr/>
          </p:nvGrpSpPr>
          <p:grpSpPr>
            <a:xfrm>
              <a:off x="3268700" y="3748950"/>
              <a:ext cx="341125" cy="345675"/>
              <a:chOff x="3268700" y="4139875"/>
              <a:chExt cx="341125" cy="345675"/>
            </a:xfrm>
          </p:grpSpPr>
          <p:sp>
            <p:nvSpPr>
              <p:cNvPr id="9" name="Google Shape;2862;p66"/>
              <p:cNvSpPr/>
              <p:nvPr/>
            </p:nvSpPr>
            <p:spPr>
              <a:xfrm>
                <a:off x="3335875" y="4415475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1"/>
                    </a:moveTo>
                    <a:lnTo>
                      <a:pt x="1" y="1960"/>
                    </a:lnTo>
                    <a:lnTo>
                      <a:pt x="9598" y="1960"/>
                    </a:lnTo>
                    <a:lnTo>
                      <a:pt x="95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863;p66"/>
              <p:cNvSpPr/>
              <p:nvPr/>
            </p:nvSpPr>
            <p:spPr>
              <a:xfrm>
                <a:off x="3304900" y="4391975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524" y="0"/>
                    </a:moveTo>
                    <a:cubicBezTo>
                      <a:pt x="241" y="0"/>
                      <a:pt x="11" y="231"/>
                      <a:pt x="11" y="515"/>
                    </a:cubicBezTo>
                    <a:cubicBezTo>
                      <a:pt x="11" y="800"/>
                      <a:pt x="241" y="1030"/>
                      <a:pt x="524" y="1030"/>
                    </a:cubicBezTo>
                    <a:lnTo>
                      <a:pt x="9726" y="1030"/>
                    </a:lnTo>
                    <a:cubicBezTo>
                      <a:pt x="9735" y="1030"/>
                      <a:pt x="9744" y="1029"/>
                      <a:pt x="9753" y="1029"/>
                    </a:cubicBezTo>
                    <a:cubicBezTo>
                      <a:pt x="10216" y="1029"/>
                      <a:pt x="10593" y="1405"/>
                      <a:pt x="10593" y="1872"/>
                    </a:cubicBezTo>
                    <a:cubicBezTo>
                      <a:pt x="10593" y="2338"/>
                      <a:pt x="10216" y="2714"/>
                      <a:pt x="9753" y="2714"/>
                    </a:cubicBezTo>
                    <a:cubicBezTo>
                      <a:pt x="9744" y="2714"/>
                      <a:pt x="9735" y="2714"/>
                      <a:pt x="9726" y="2713"/>
                    </a:cubicBezTo>
                    <a:lnTo>
                      <a:pt x="524" y="2713"/>
                    </a:lnTo>
                    <a:cubicBezTo>
                      <a:pt x="520" y="2713"/>
                      <a:pt x="517" y="2713"/>
                      <a:pt x="513" y="2713"/>
                    </a:cubicBezTo>
                    <a:cubicBezTo>
                      <a:pt x="230" y="2713"/>
                      <a:pt x="0" y="2944"/>
                      <a:pt x="0" y="3228"/>
                    </a:cubicBezTo>
                    <a:cubicBezTo>
                      <a:pt x="0" y="3513"/>
                      <a:pt x="232" y="3743"/>
                      <a:pt x="516" y="3743"/>
                    </a:cubicBezTo>
                    <a:cubicBezTo>
                      <a:pt x="518" y="3743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2" y="3732"/>
                      <a:pt x="11577" y="2898"/>
                      <a:pt x="11577" y="1872"/>
                    </a:cubicBezTo>
                    <a:cubicBezTo>
                      <a:pt x="11577" y="845"/>
                      <a:pt x="10752" y="11"/>
                      <a:pt x="9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864;p66"/>
              <p:cNvSpPr/>
              <p:nvPr/>
            </p:nvSpPr>
            <p:spPr>
              <a:xfrm>
                <a:off x="3304900" y="4391975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8065" y="0"/>
                    </a:moveTo>
                    <a:cubicBezTo>
                      <a:pt x="8920" y="0"/>
                      <a:pt x="9617" y="609"/>
                      <a:pt x="9617" y="1357"/>
                    </a:cubicBezTo>
                    <a:cubicBezTo>
                      <a:pt x="9617" y="2105"/>
                      <a:pt x="8920" y="2713"/>
                      <a:pt x="8065" y="2713"/>
                    </a:cubicBezTo>
                    <a:lnTo>
                      <a:pt x="524" y="2713"/>
                    </a:lnTo>
                    <a:cubicBezTo>
                      <a:pt x="520" y="2713"/>
                      <a:pt x="517" y="2713"/>
                      <a:pt x="513" y="2713"/>
                    </a:cubicBezTo>
                    <a:cubicBezTo>
                      <a:pt x="230" y="2713"/>
                      <a:pt x="0" y="2944"/>
                      <a:pt x="0" y="3228"/>
                    </a:cubicBezTo>
                    <a:cubicBezTo>
                      <a:pt x="0" y="3513"/>
                      <a:pt x="232" y="3743"/>
                      <a:pt x="516" y="3743"/>
                    </a:cubicBezTo>
                    <a:cubicBezTo>
                      <a:pt x="518" y="3743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2" y="3732"/>
                      <a:pt x="11577" y="2897"/>
                      <a:pt x="11577" y="1872"/>
                    </a:cubicBezTo>
                    <a:cubicBezTo>
                      <a:pt x="11577" y="845"/>
                      <a:pt x="10752" y="10"/>
                      <a:pt x="9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65;p66"/>
              <p:cNvSpPr/>
              <p:nvPr/>
            </p:nvSpPr>
            <p:spPr>
              <a:xfrm>
                <a:off x="3335875" y="4321925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0"/>
                    </a:moveTo>
                    <a:lnTo>
                      <a:pt x="1" y="1959"/>
                    </a:lnTo>
                    <a:lnTo>
                      <a:pt x="9598" y="1959"/>
                    </a:lnTo>
                    <a:lnTo>
                      <a:pt x="95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866;p66"/>
              <p:cNvSpPr/>
              <p:nvPr/>
            </p:nvSpPr>
            <p:spPr>
              <a:xfrm>
                <a:off x="3304900" y="4298400"/>
                <a:ext cx="289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744" extrusionOk="0">
                    <a:moveTo>
                      <a:pt x="516" y="1"/>
                    </a:moveTo>
                    <a:cubicBezTo>
                      <a:pt x="232" y="1"/>
                      <a:pt x="0" y="231"/>
                      <a:pt x="0" y="516"/>
                    </a:cubicBezTo>
                    <a:cubicBezTo>
                      <a:pt x="0" y="800"/>
                      <a:pt x="230" y="1031"/>
                      <a:pt x="513" y="1031"/>
                    </a:cubicBezTo>
                    <a:cubicBezTo>
                      <a:pt x="517" y="1031"/>
                      <a:pt x="520" y="1031"/>
                      <a:pt x="524" y="1030"/>
                    </a:cubicBezTo>
                    <a:lnTo>
                      <a:pt x="9726" y="1030"/>
                    </a:lnTo>
                    <a:cubicBezTo>
                      <a:pt x="10178" y="1047"/>
                      <a:pt x="10537" y="1420"/>
                      <a:pt x="10537" y="1872"/>
                    </a:cubicBezTo>
                    <a:cubicBezTo>
                      <a:pt x="10537" y="2326"/>
                      <a:pt x="10178" y="2697"/>
                      <a:pt x="9726" y="2714"/>
                    </a:cubicBezTo>
                    <a:lnTo>
                      <a:pt x="524" y="2714"/>
                    </a:lnTo>
                    <a:cubicBezTo>
                      <a:pt x="241" y="2714"/>
                      <a:pt x="11" y="2944"/>
                      <a:pt x="11" y="3229"/>
                    </a:cubicBezTo>
                    <a:cubicBezTo>
                      <a:pt x="11" y="3513"/>
                      <a:pt x="241" y="3743"/>
                      <a:pt x="524" y="3743"/>
                    </a:cubicBezTo>
                    <a:lnTo>
                      <a:pt x="9726" y="3743"/>
                    </a:lnTo>
                    <a:cubicBezTo>
                      <a:pt x="10758" y="3743"/>
                      <a:pt x="11597" y="2906"/>
                      <a:pt x="11597" y="1872"/>
                    </a:cubicBezTo>
                    <a:cubicBezTo>
                      <a:pt x="11597" y="840"/>
                      <a:pt x="10758" y="2"/>
                      <a:pt x="9726" y="1"/>
                    </a:cubicBezTo>
                    <a:lnTo>
                      <a:pt x="524" y="1"/>
                    </a:lnTo>
                    <a:cubicBezTo>
                      <a:pt x="521" y="1"/>
                      <a:pt x="518" y="1"/>
                      <a:pt x="5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67;p66"/>
              <p:cNvSpPr/>
              <p:nvPr/>
            </p:nvSpPr>
            <p:spPr>
              <a:xfrm>
                <a:off x="3304900" y="4298400"/>
                <a:ext cx="289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744" extrusionOk="0">
                    <a:moveTo>
                      <a:pt x="8065" y="1"/>
                    </a:moveTo>
                    <a:cubicBezTo>
                      <a:pt x="8920" y="1"/>
                      <a:pt x="9617" y="610"/>
                      <a:pt x="9617" y="1357"/>
                    </a:cubicBezTo>
                    <a:cubicBezTo>
                      <a:pt x="9617" y="2107"/>
                      <a:pt x="8920" y="2714"/>
                      <a:pt x="8065" y="2714"/>
                    </a:cubicBezTo>
                    <a:lnTo>
                      <a:pt x="524" y="2714"/>
                    </a:lnTo>
                    <a:cubicBezTo>
                      <a:pt x="521" y="2714"/>
                      <a:pt x="518" y="2714"/>
                      <a:pt x="516" y="2714"/>
                    </a:cubicBezTo>
                    <a:cubicBezTo>
                      <a:pt x="232" y="2714"/>
                      <a:pt x="0" y="2944"/>
                      <a:pt x="0" y="3229"/>
                    </a:cubicBezTo>
                    <a:cubicBezTo>
                      <a:pt x="0" y="3514"/>
                      <a:pt x="232" y="3744"/>
                      <a:pt x="516" y="3744"/>
                    </a:cubicBezTo>
                    <a:cubicBezTo>
                      <a:pt x="518" y="3744"/>
                      <a:pt x="521" y="3743"/>
                      <a:pt x="524" y="3743"/>
                    </a:cubicBezTo>
                    <a:lnTo>
                      <a:pt x="9726" y="3743"/>
                    </a:lnTo>
                    <a:cubicBezTo>
                      <a:pt x="10758" y="3743"/>
                      <a:pt x="11597" y="2905"/>
                      <a:pt x="11597" y="1872"/>
                    </a:cubicBezTo>
                    <a:cubicBezTo>
                      <a:pt x="11597" y="838"/>
                      <a:pt x="10758" y="1"/>
                      <a:pt x="97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868;p66"/>
              <p:cNvSpPr/>
              <p:nvPr/>
            </p:nvSpPr>
            <p:spPr>
              <a:xfrm>
                <a:off x="3299700" y="4228350"/>
                <a:ext cx="2399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1960" extrusionOk="0">
                    <a:moveTo>
                      <a:pt x="1" y="1"/>
                    </a:moveTo>
                    <a:lnTo>
                      <a:pt x="1" y="1960"/>
                    </a:lnTo>
                    <a:lnTo>
                      <a:pt x="9598" y="1960"/>
                    </a:lnTo>
                    <a:lnTo>
                      <a:pt x="95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869;p66"/>
              <p:cNvSpPr/>
              <p:nvPr/>
            </p:nvSpPr>
            <p:spPr>
              <a:xfrm>
                <a:off x="3268700" y="4204875"/>
                <a:ext cx="2899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743" extrusionOk="0">
                    <a:moveTo>
                      <a:pt x="514" y="1"/>
                    </a:moveTo>
                    <a:cubicBezTo>
                      <a:pt x="231" y="1"/>
                      <a:pt x="1" y="230"/>
                      <a:pt x="1" y="514"/>
                    </a:cubicBezTo>
                    <a:cubicBezTo>
                      <a:pt x="1" y="800"/>
                      <a:pt x="231" y="1029"/>
                      <a:pt x="514" y="1029"/>
                    </a:cubicBezTo>
                    <a:cubicBezTo>
                      <a:pt x="517" y="1029"/>
                      <a:pt x="521" y="1029"/>
                      <a:pt x="525" y="1029"/>
                    </a:cubicBezTo>
                    <a:lnTo>
                      <a:pt x="9726" y="1029"/>
                    </a:lnTo>
                    <a:cubicBezTo>
                      <a:pt x="10182" y="1043"/>
                      <a:pt x="10544" y="1417"/>
                      <a:pt x="10544" y="1871"/>
                    </a:cubicBezTo>
                    <a:cubicBezTo>
                      <a:pt x="10544" y="2326"/>
                      <a:pt x="10182" y="2700"/>
                      <a:pt x="9726" y="2714"/>
                    </a:cubicBezTo>
                    <a:lnTo>
                      <a:pt x="525" y="2714"/>
                    </a:lnTo>
                    <a:cubicBezTo>
                      <a:pt x="521" y="2714"/>
                      <a:pt x="517" y="2714"/>
                      <a:pt x="514" y="2714"/>
                    </a:cubicBezTo>
                    <a:cubicBezTo>
                      <a:pt x="231" y="2714"/>
                      <a:pt x="1" y="2943"/>
                      <a:pt x="1" y="3227"/>
                    </a:cubicBezTo>
                    <a:cubicBezTo>
                      <a:pt x="1" y="3513"/>
                      <a:pt x="231" y="3742"/>
                      <a:pt x="514" y="3742"/>
                    </a:cubicBezTo>
                    <a:cubicBezTo>
                      <a:pt x="517" y="3742"/>
                      <a:pt x="521" y="3742"/>
                      <a:pt x="525" y="3742"/>
                    </a:cubicBezTo>
                    <a:lnTo>
                      <a:pt x="9726" y="3742"/>
                    </a:lnTo>
                    <a:cubicBezTo>
                      <a:pt x="10759" y="3742"/>
                      <a:pt x="11598" y="2905"/>
                      <a:pt x="11598" y="1872"/>
                    </a:cubicBezTo>
                    <a:cubicBezTo>
                      <a:pt x="11598" y="838"/>
                      <a:pt x="10759" y="1"/>
                      <a:pt x="9726" y="1"/>
                    </a:cubicBezTo>
                    <a:lnTo>
                      <a:pt x="525" y="1"/>
                    </a:lnTo>
                    <a:cubicBezTo>
                      <a:pt x="521" y="1"/>
                      <a:pt x="517" y="1"/>
                      <a:pt x="5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870;p66"/>
              <p:cNvSpPr/>
              <p:nvPr/>
            </p:nvSpPr>
            <p:spPr>
              <a:xfrm>
                <a:off x="3269200" y="4204850"/>
                <a:ext cx="28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3743" extrusionOk="0">
                    <a:moveTo>
                      <a:pt x="8046" y="1"/>
                    </a:moveTo>
                    <a:cubicBezTo>
                      <a:pt x="8901" y="1"/>
                      <a:pt x="9597" y="609"/>
                      <a:pt x="9597" y="1357"/>
                    </a:cubicBezTo>
                    <a:cubicBezTo>
                      <a:pt x="9597" y="2106"/>
                      <a:pt x="8901" y="2715"/>
                      <a:pt x="8046" y="2715"/>
                    </a:cubicBezTo>
                    <a:lnTo>
                      <a:pt x="505" y="2715"/>
                    </a:lnTo>
                    <a:cubicBezTo>
                      <a:pt x="224" y="2720"/>
                      <a:pt x="0" y="2948"/>
                      <a:pt x="0" y="3228"/>
                    </a:cubicBezTo>
                    <a:cubicBezTo>
                      <a:pt x="0" y="3508"/>
                      <a:pt x="224" y="3737"/>
                      <a:pt x="505" y="3743"/>
                    </a:cubicBezTo>
                    <a:lnTo>
                      <a:pt x="9706" y="3743"/>
                    </a:lnTo>
                    <a:cubicBezTo>
                      <a:pt x="10739" y="3743"/>
                      <a:pt x="11578" y="2906"/>
                      <a:pt x="11578" y="1872"/>
                    </a:cubicBezTo>
                    <a:cubicBezTo>
                      <a:pt x="11578" y="839"/>
                      <a:pt x="10739" y="1"/>
                      <a:pt x="9706" y="1"/>
                    </a:cubicBezTo>
                    <a:close/>
                  </a:path>
                </a:pathLst>
              </a:custGeom>
              <a:solidFill>
                <a:srgbClr val="EEB6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871;p66"/>
              <p:cNvSpPr/>
              <p:nvPr/>
            </p:nvSpPr>
            <p:spPr>
              <a:xfrm>
                <a:off x="3298525" y="4247500"/>
                <a:ext cx="1113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331" extrusionOk="0">
                    <a:moveTo>
                      <a:pt x="166" y="1"/>
                    </a:moveTo>
                    <a:cubicBezTo>
                      <a:pt x="75" y="1"/>
                      <a:pt x="1" y="74"/>
                      <a:pt x="1" y="166"/>
                    </a:cubicBezTo>
                    <a:cubicBezTo>
                      <a:pt x="1" y="258"/>
                      <a:pt x="75" y="331"/>
                      <a:pt x="166" y="331"/>
                    </a:cubicBezTo>
                    <a:cubicBezTo>
                      <a:pt x="168" y="331"/>
                      <a:pt x="170" y="331"/>
                      <a:pt x="172" y="331"/>
                    </a:cubicBezTo>
                    <a:lnTo>
                      <a:pt x="4284" y="331"/>
                    </a:lnTo>
                    <a:cubicBezTo>
                      <a:pt x="4286" y="331"/>
                      <a:pt x="4287" y="331"/>
                      <a:pt x="4289" y="331"/>
                    </a:cubicBezTo>
                    <a:cubicBezTo>
                      <a:pt x="4379" y="331"/>
                      <a:pt x="4455" y="258"/>
                      <a:pt x="4455" y="166"/>
                    </a:cubicBezTo>
                    <a:cubicBezTo>
                      <a:pt x="4455" y="74"/>
                      <a:pt x="4379" y="1"/>
                      <a:pt x="4289" y="1"/>
                    </a:cubicBezTo>
                    <a:cubicBezTo>
                      <a:pt x="4287" y="1"/>
                      <a:pt x="4286" y="1"/>
                      <a:pt x="4284" y="1"/>
                    </a:cubicBezTo>
                    <a:lnTo>
                      <a:pt x="172" y="1"/>
                    </a:lnTo>
                    <a:cubicBezTo>
                      <a:pt x="170" y="1"/>
                      <a:pt x="168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72;p66"/>
              <p:cNvSpPr/>
              <p:nvPr/>
            </p:nvSpPr>
            <p:spPr>
              <a:xfrm>
                <a:off x="3492850" y="4341075"/>
                <a:ext cx="7605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31" extrusionOk="0">
                    <a:moveTo>
                      <a:pt x="165" y="0"/>
                    </a:moveTo>
                    <a:cubicBezTo>
                      <a:pt x="75" y="0"/>
                      <a:pt x="0" y="73"/>
                      <a:pt x="0" y="165"/>
                    </a:cubicBezTo>
                    <a:cubicBezTo>
                      <a:pt x="0" y="256"/>
                      <a:pt x="75" y="330"/>
                      <a:pt x="165" y="330"/>
                    </a:cubicBezTo>
                    <a:lnTo>
                      <a:pt x="2875" y="330"/>
                    </a:lnTo>
                    <a:cubicBezTo>
                      <a:pt x="2968" y="330"/>
                      <a:pt x="3042" y="256"/>
                      <a:pt x="3042" y="165"/>
                    </a:cubicBezTo>
                    <a:cubicBezTo>
                      <a:pt x="3042" y="73"/>
                      <a:pt x="2968" y="0"/>
                      <a:pt x="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73;p66"/>
              <p:cNvSpPr/>
              <p:nvPr/>
            </p:nvSpPr>
            <p:spPr>
              <a:xfrm>
                <a:off x="3409650" y="4341075"/>
                <a:ext cx="630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331" extrusionOk="0">
                    <a:moveTo>
                      <a:pt x="166" y="0"/>
                    </a:moveTo>
                    <a:cubicBezTo>
                      <a:pt x="75" y="0"/>
                      <a:pt x="1" y="73"/>
                      <a:pt x="1" y="165"/>
                    </a:cubicBezTo>
                    <a:cubicBezTo>
                      <a:pt x="1" y="256"/>
                      <a:pt x="75" y="330"/>
                      <a:pt x="166" y="330"/>
                    </a:cubicBezTo>
                    <a:lnTo>
                      <a:pt x="2358" y="330"/>
                    </a:lnTo>
                    <a:cubicBezTo>
                      <a:pt x="2450" y="330"/>
                      <a:pt x="2523" y="256"/>
                      <a:pt x="2523" y="165"/>
                    </a:cubicBezTo>
                    <a:cubicBezTo>
                      <a:pt x="2523" y="73"/>
                      <a:pt x="2450" y="0"/>
                      <a:pt x="2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74;p66"/>
              <p:cNvSpPr/>
              <p:nvPr/>
            </p:nvSpPr>
            <p:spPr>
              <a:xfrm>
                <a:off x="3331725" y="4434600"/>
                <a:ext cx="6255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32" extrusionOk="0">
                    <a:moveTo>
                      <a:pt x="167" y="0"/>
                    </a:moveTo>
                    <a:cubicBezTo>
                      <a:pt x="75" y="0"/>
                      <a:pt x="0" y="74"/>
                      <a:pt x="0" y="167"/>
                    </a:cubicBezTo>
                    <a:cubicBezTo>
                      <a:pt x="0" y="258"/>
                      <a:pt x="75" y="332"/>
                      <a:pt x="167" y="332"/>
                    </a:cubicBezTo>
                    <a:lnTo>
                      <a:pt x="2336" y="332"/>
                    </a:lnTo>
                    <a:cubicBezTo>
                      <a:pt x="2427" y="332"/>
                      <a:pt x="2502" y="258"/>
                      <a:pt x="2502" y="167"/>
                    </a:cubicBezTo>
                    <a:cubicBezTo>
                      <a:pt x="2502" y="74"/>
                      <a:pt x="2427" y="0"/>
                      <a:pt x="2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75;p66"/>
              <p:cNvSpPr/>
              <p:nvPr/>
            </p:nvSpPr>
            <p:spPr>
              <a:xfrm>
                <a:off x="3415550" y="4434600"/>
                <a:ext cx="1194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332" extrusionOk="0">
                    <a:moveTo>
                      <a:pt x="166" y="0"/>
                    </a:moveTo>
                    <a:cubicBezTo>
                      <a:pt x="74" y="0"/>
                      <a:pt x="1" y="74"/>
                      <a:pt x="1" y="167"/>
                    </a:cubicBezTo>
                    <a:cubicBezTo>
                      <a:pt x="1" y="258"/>
                      <a:pt x="74" y="332"/>
                      <a:pt x="166" y="332"/>
                    </a:cubicBezTo>
                    <a:lnTo>
                      <a:pt x="4612" y="332"/>
                    </a:lnTo>
                    <a:cubicBezTo>
                      <a:pt x="4705" y="332"/>
                      <a:pt x="4779" y="258"/>
                      <a:pt x="4779" y="167"/>
                    </a:cubicBezTo>
                    <a:cubicBezTo>
                      <a:pt x="4779" y="74"/>
                      <a:pt x="4705" y="0"/>
                      <a:pt x="4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76;p66"/>
              <p:cNvSpPr/>
              <p:nvPr/>
            </p:nvSpPr>
            <p:spPr>
              <a:xfrm>
                <a:off x="3594450" y="4242150"/>
                <a:ext cx="130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35" extrusionOk="0">
                    <a:moveTo>
                      <a:pt x="236" y="1"/>
                    </a:moveTo>
                    <a:cubicBezTo>
                      <a:pt x="129" y="1"/>
                      <a:pt x="36" y="80"/>
                      <a:pt x="21" y="187"/>
                    </a:cubicBezTo>
                    <a:cubicBezTo>
                      <a:pt x="1" y="328"/>
                      <a:pt x="114" y="435"/>
                      <a:pt x="236" y="435"/>
                    </a:cubicBezTo>
                    <a:cubicBezTo>
                      <a:pt x="280" y="435"/>
                      <a:pt x="325" y="421"/>
                      <a:pt x="366" y="390"/>
                    </a:cubicBezTo>
                    <a:cubicBezTo>
                      <a:pt x="521" y="274"/>
                      <a:pt x="457" y="30"/>
                      <a:pt x="266" y="3"/>
                    </a:cubicBezTo>
                    <a:cubicBezTo>
                      <a:pt x="256" y="1"/>
                      <a:pt x="246" y="1"/>
                      <a:pt x="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877;p66"/>
              <p:cNvSpPr/>
              <p:nvPr/>
            </p:nvSpPr>
            <p:spPr>
              <a:xfrm>
                <a:off x="3529025" y="4147275"/>
                <a:ext cx="127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36" extrusionOk="0">
                    <a:moveTo>
                      <a:pt x="291" y="1"/>
                    </a:moveTo>
                    <a:cubicBezTo>
                      <a:pt x="98" y="1"/>
                      <a:pt x="1" y="235"/>
                      <a:pt x="137" y="372"/>
                    </a:cubicBezTo>
                    <a:cubicBezTo>
                      <a:pt x="181" y="416"/>
                      <a:pt x="235" y="435"/>
                      <a:pt x="289" y="435"/>
                    </a:cubicBezTo>
                    <a:cubicBezTo>
                      <a:pt x="400" y="435"/>
                      <a:pt x="508" y="349"/>
                      <a:pt x="508" y="219"/>
                    </a:cubicBezTo>
                    <a:cubicBezTo>
                      <a:pt x="508" y="98"/>
                      <a:pt x="411" y="1"/>
                      <a:pt x="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878;p66"/>
              <p:cNvSpPr/>
              <p:nvPr/>
            </p:nvSpPr>
            <p:spPr>
              <a:xfrm>
                <a:off x="3461325" y="4139875"/>
                <a:ext cx="389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720" extrusionOk="0">
                    <a:moveTo>
                      <a:pt x="779" y="1"/>
                    </a:moveTo>
                    <a:cubicBezTo>
                      <a:pt x="750" y="1"/>
                      <a:pt x="720" y="18"/>
                      <a:pt x="710" y="53"/>
                    </a:cubicBezTo>
                    <a:lnTo>
                      <a:pt x="538" y="542"/>
                    </a:lnTo>
                    <a:cubicBezTo>
                      <a:pt x="530" y="563"/>
                      <a:pt x="515" y="578"/>
                      <a:pt x="497" y="589"/>
                    </a:cubicBezTo>
                    <a:lnTo>
                      <a:pt x="61" y="784"/>
                    </a:lnTo>
                    <a:cubicBezTo>
                      <a:pt x="0" y="812"/>
                      <a:pt x="0" y="910"/>
                      <a:pt x="61" y="937"/>
                    </a:cubicBezTo>
                    <a:lnTo>
                      <a:pt x="497" y="1132"/>
                    </a:lnTo>
                    <a:cubicBezTo>
                      <a:pt x="515" y="1142"/>
                      <a:pt x="530" y="1158"/>
                      <a:pt x="538" y="1179"/>
                    </a:cubicBezTo>
                    <a:lnTo>
                      <a:pt x="710" y="1667"/>
                    </a:lnTo>
                    <a:cubicBezTo>
                      <a:pt x="720" y="1702"/>
                      <a:pt x="750" y="1719"/>
                      <a:pt x="779" y="1719"/>
                    </a:cubicBezTo>
                    <a:cubicBezTo>
                      <a:pt x="808" y="1719"/>
                      <a:pt x="837" y="1702"/>
                      <a:pt x="847" y="1667"/>
                    </a:cubicBezTo>
                    <a:lnTo>
                      <a:pt x="1021" y="1179"/>
                    </a:lnTo>
                    <a:cubicBezTo>
                      <a:pt x="1027" y="1158"/>
                      <a:pt x="1042" y="1142"/>
                      <a:pt x="1062" y="1132"/>
                    </a:cubicBezTo>
                    <a:lnTo>
                      <a:pt x="1496" y="937"/>
                    </a:lnTo>
                    <a:cubicBezTo>
                      <a:pt x="1558" y="910"/>
                      <a:pt x="1558" y="812"/>
                      <a:pt x="1496" y="784"/>
                    </a:cubicBezTo>
                    <a:lnTo>
                      <a:pt x="1062" y="589"/>
                    </a:lnTo>
                    <a:cubicBezTo>
                      <a:pt x="1042" y="578"/>
                      <a:pt x="1027" y="563"/>
                      <a:pt x="1021" y="542"/>
                    </a:cubicBezTo>
                    <a:lnTo>
                      <a:pt x="847" y="53"/>
                    </a:lnTo>
                    <a:cubicBezTo>
                      <a:pt x="837" y="18"/>
                      <a:pt x="808" y="1"/>
                      <a:pt x="7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879;p66"/>
              <p:cNvSpPr/>
              <p:nvPr/>
            </p:nvSpPr>
            <p:spPr>
              <a:xfrm>
                <a:off x="3556275" y="4158125"/>
                <a:ext cx="53550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318" extrusionOk="0">
                    <a:moveTo>
                      <a:pt x="1071" y="1"/>
                    </a:moveTo>
                    <a:cubicBezTo>
                      <a:pt x="1031" y="1"/>
                      <a:pt x="992" y="24"/>
                      <a:pt x="977" y="71"/>
                    </a:cubicBezTo>
                    <a:lnTo>
                      <a:pt x="740" y="730"/>
                    </a:lnTo>
                    <a:cubicBezTo>
                      <a:pt x="729" y="757"/>
                      <a:pt x="709" y="779"/>
                      <a:pt x="682" y="792"/>
                    </a:cubicBezTo>
                    <a:lnTo>
                      <a:pt x="86" y="1055"/>
                    </a:lnTo>
                    <a:cubicBezTo>
                      <a:pt x="1" y="1093"/>
                      <a:pt x="1" y="1225"/>
                      <a:pt x="86" y="1262"/>
                    </a:cubicBezTo>
                    <a:lnTo>
                      <a:pt x="682" y="1526"/>
                    </a:lnTo>
                    <a:cubicBezTo>
                      <a:pt x="709" y="1538"/>
                      <a:pt x="729" y="1561"/>
                      <a:pt x="738" y="1588"/>
                    </a:cubicBezTo>
                    <a:lnTo>
                      <a:pt x="977" y="2248"/>
                    </a:lnTo>
                    <a:cubicBezTo>
                      <a:pt x="991" y="2294"/>
                      <a:pt x="1031" y="2317"/>
                      <a:pt x="1071" y="2317"/>
                    </a:cubicBezTo>
                    <a:cubicBezTo>
                      <a:pt x="1110" y="2317"/>
                      <a:pt x="1151" y="2294"/>
                      <a:pt x="1165" y="2248"/>
                    </a:cubicBezTo>
                    <a:lnTo>
                      <a:pt x="1403" y="1588"/>
                    </a:lnTo>
                    <a:cubicBezTo>
                      <a:pt x="1413" y="1561"/>
                      <a:pt x="1433" y="1538"/>
                      <a:pt x="1460" y="1526"/>
                    </a:cubicBezTo>
                    <a:lnTo>
                      <a:pt x="2057" y="1262"/>
                    </a:lnTo>
                    <a:cubicBezTo>
                      <a:pt x="2141" y="1225"/>
                      <a:pt x="2141" y="1094"/>
                      <a:pt x="2057" y="1057"/>
                    </a:cubicBezTo>
                    <a:lnTo>
                      <a:pt x="1460" y="792"/>
                    </a:lnTo>
                    <a:cubicBezTo>
                      <a:pt x="1433" y="779"/>
                      <a:pt x="1413" y="758"/>
                      <a:pt x="1403" y="730"/>
                    </a:cubicBezTo>
                    <a:lnTo>
                      <a:pt x="1165" y="71"/>
                    </a:lnTo>
                    <a:cubicBezTo>
                      <a:pt x="1151" y="24"/>
                      <a:pt x="1111" y="1"/>
                      <a:pt x="10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80;p66"/>
              <p:cNvSpPr/>
              <p:nvPr/>
            </p:nvSpPr>
            <p:spPr>
              <a:xfrm>
                <a:off x="3268700" y="4204850"/>
                <a:ext cx="28995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744" extrusionOk="0">
                    <a:moveTo>
                      <a:pt x="8066" y="1"/>
                    </a:moveTo>
                    <a:cubicBezTo>
                      <a:pt x="8791" y="1"/>
                      <a:pt x="9402" y="440"/>
                      <a:pt x="9570" y="1030"/>
                    </a:cubicBezTo>
                    <a:lnTo>
                      <a:pt x="9726" y="1030"/>
                    </a:lnTo>
                    <a:cubicBezTo>
                      <a:pt x="10182" y="1044"/>
                      <a:pt x="10544" y="1416"/>
                      <a:pt x="10544" y="1872"/>
                    </a:cubicBezTo>
                    <a:cubicBezTo>
                      <a:pt x="10544" y="2327"/>
                      <a:pt x="10182" y="2700"/>
                      <a:pt x="9726" y="2713"/>
                    </a:cubicBezTo>
                    <a:lnTo>
                      <a:pt x="525" y="2713"/>
                    </a:lnTo>
                    <a:cubicBezTo>
                      <a:pt x="521" y="2713"/>
                      <a:pt x="517" y="2713"/>
                      <a:pt x="514" y="2713"/>
                    </a:cubicBezTo>
                    <a:cubicBezTo>
                      <a:pt x="231" y="2713"/>
                      <a:pt x="1" y="2944"/>
                      <a:pt x="1" y="3228"/>
                    </a:cubicBezTo>
                    <a:cubicBezTo>
                      <a:pt x="1" y="3513"/>
                      <a:pt x="232" y="3743"/>
                      <a:pt x="516" y="3743"/>
                    </a:cubicBezTo>
                    <a:cubicBezTo>
                      <a:pt x="519" y="3743"/>
                      <a:pt x="522" y="3743"/>
                      <a:pt x="525" y="3743"/>
                    </a:cubicBezTo>
                    <a:lnTo>
                      <a:pt x="9726" y="3743"/>
                    </a:lnTo>
                    <a:cubicBezTo>
                      <a:pt x="10759" y="3741"/>
                      <a:pt x="11598" y="2904"/>
                      <a:pt x="11598" y="1872"/>
                    </a:cubicBezTo>
                    <a:cubicBezTo>
                      <a:pt x="11598" y="838"/>
                      <a:pt x="10759" y="1"/>
                      <a:pt x="9726" y="1"/>
                    </a:cubicBezTo>
                    <a:close/>
                  </a:path>
                </a:pathLst>
              </a:custGeom>
              <a:solidFill>
                <a:srgbClr val="3E3B36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881;p66"/>
            <p:cNvSpPr/>
            <p:nvPr/>
          </p:nvSpPr>
          <p:spPr>
            <a:xfrm>
              <a:off x="3305150" y="3907450"/>
              <a:ext cx="290150" cy="93600"/>
            </a:xfrm>
            <a:custGeom>
              <a:avLst/>
              <a:gdLst/>
              <a:ahLst/>
              <a:cxnLst/>
              <a:rect l="l" t="t" r="r" b="b"/>
              <a:pathLst>
                <a:path w="11606" h="3744" extrusionOk="0">
                  <a:moveTo>
                    <a:pt x="9735" y="0"/>
                  </a:moveTo>
                  <a:cubicBezTo>
                    <a:pt x="9729" y="0"/>
                    <a:pt x="9722" y="0"/>
                    <a:pt x="9716" y="0"/>
                  </a:cubicBezTo>
                  <a:lnTo>
                    <a:pt x="9716" y="2"/>
                  </a:lnTo>
                  <a:lnTo>
                    <a:pt x="8055" y="2"/>
                  </a:lnTo>
                  <a:cubicBezTo>
                    <a:pt x="8780" y="2"/>
                    <a:pt x="9392" y="441"/>
                    <a:pt x="9560" y="1030"/>
                  </a:cubicBezTo>
                  <a:lnTo>
                    <a:pt x="9716" y="1030"/>
                  </a:lnTo>
                  <a:cubicBezTo>
                    <a:pt x="10168" y="1047"/>
                    <a:pt x="10527" y="1419"/>
                    <a:pt x="10527" y="1873"/>
                  </a:cubicBezTo>
                  <a:cubicBezTo>
                    <a:pt x="10527" y="2326"/>
                    <a:pt x="10168" y="2698"/>
                    <a:pt x="9716" y="2715"/>
                  </a:cubicBezTo>
                  <a:lnTo>
                    <a:pt x="514" y="2715"/>
                  </a:lnTo>
                  <a:cubicBezTo>
                    <a:pt x="231" y="2715"/>
                    <a:pt x="1" y="2945"/>
                    <a:pt x="1" y="3228"/>
                  </a:cubicBezTo>
                  <a:cubicBezTo>
                    <a:pt x="1" y="3513"/>
                    <a:pt x="231" y="3743"/>
                    <a:pt x="514" y="3743"/>
                  </a:cubicBezTo>
                  <a:lnTo>
                    <a:pt x="9716" y="3743"/>
                  </a:lnTo>
                  <a:cubicBezTo>
                    <a:pt x="9722" y="3743"/>
                    <a:pt x="9729" y="3743"/>
                    <a:pt x="9735" y="3743"/>
                  </a:cubicBezTo>
                  <a:cubicBezTo>
                    <a:pt x="10766" y="3743"/>
                    <a:pt x="11605" y="2907"/>
                    <a:pt x="11605" y="1872"/>
                  </a:cubicBezTo>
                  <a:cubicBezTo>
                    <a:pt x="11605" y="838"/>
                    <a:pt x="10766" y="0"/>
                    <a:pt x="9735" y="0"/>
                  </a:cubicBezTo>
                  <a:close/>
                </a:path>
              </a:pathLst>
            </a:custGeom>
            <a:solidFill>
              <a:srgbClr val="3E3B36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82;p66"/>
            <p:cNvSpPr/>
            <p:nvPr/>
          </p:nvSpPr>
          <p:spPr>
            <a:xfrm>
              <a:off x="3304900" y="4001050"/>
              <a:ext cx="289925" cy="93550"/>
            </a:xfrm>
            <a:custGeom>
              <a:avLst/>
              <a:gdLst/>
              <a:ahLst/>
              <a:cxnLst/>
              <a:rect l="l" t="t" r="r" b="b"/>
              <a:pathLst>
                <a:path w="11597" h="3742" extrusionOk="0">
                  <a:moveTo>
                    <a:pt x="8065" y="0"/>
                  </a:moveTo>
                  <a:cubicBezTo>
                    <a:pt x="8790" y="0"/>
                    <a:pt x="9402" y="438"/>
                    <a:pt x="9570" y="1028"/>
                  </a:cubicBezTo>
                  <a:lnTo>
                    <a:pt x="9726" y="1028"/>
                  </a:lnTo>
                  <a:cubicBezTo>
                    <a:pt x="9734" y="1028"/>
                    <a:pt x="9742" y="1028"/>
                    <a:pt x="9750" y="1028"/>
                  </a:cubicBezTo>
                  <a:cubicBezTo>
                    <a:pt x="10215" y="1028"/>
                    <a:pt x="10593" y="1403"/>
                    <a:pt x="10593" y="1870"/>
                  </a:cubicBezTo>
                  <a:cubicBezTo>
                    <a:pt x="10593" y="2337"/>
                    <a:pt x="10215" y="2714"/>
                    <a:pt x="9750" y="2714"/>
                  </a:cubicBezTo>
                  <a:cubicBezTo>
                    <a:pt x="9742" y="2714"/>
                    <a:pt x="9734" y="2714"/>
                    <a:pt x="9726" y="2713"/>
                  </a:cubicBezTo>
                  <a:lnTo>
                    <a:pt x="524" y="2713"/>
                  </a:lnTo>
                  <a:cubicBezTo>
                    <a:pt x="520" y="2713"/>
                    <a:pt x="517" y="2713"/>
                    <a:pt x="513" y="2713"/>
                  </a:cubicBezTo>
                  <a:cubicBezTo>
                    <a:pt x="230" y="2713"/>
                    <a:pt x="0" y="2943"/>
                    <a:pt x="0" y="3227"/>
                  </a:cubicBezTo>
                  <a:cubicBezTo>
                    <a:pt x="0" y="3512"/>
                    <a:pt x="230" y="3742"/>
                    <a:pt x="513" y="3742"/>
                  </a:cubicBezTo>
                  <a:cubicBezTo>
                    <a:pt x="517" y="3742"/>
                    <a:pt x="520" y="3741"/>
                    <a:pt x="524" y="3741"/>
                  </a:cubicBezTo>
                  <a:lnTo>
                    <a:pt x="9726" y="3741"/>
                  </a:lnTo>
                  <a:cubicBezTo>
                    <a:pt x="10758" y="3740"/>
                    <a:pt x="11595" y="2903"/>
                    <a:pt x="11597" y="1871"/>
                  </a:cubicBezTo>
                  <a:lnTo>
                    <a:pt x="11597" y="1871"/>
                  </a:lnTo>
                  <a:cubicBezTo>
                    <a:pt x="11597" y="1871"/>
                    <a:pt x="11597" y="1871"/>
                    <a:pt x="11597" y="1872"/>
                  </a:cubicBezTo>
                  <a:lnTo>
                    <a:pt x="11597" y="1870"/>
                  </a:lnTo>
                  <a:cubicBezTo>
                    <a:pt x="11597" y="1870"/>
                    <a:pt x="11597" y="1871"/>
                    <a:pt x="11597" y="1871"/>
                  </a:cubicBezTo>
                  <a:lnTo>
                    <a:pt x="11597" y="1871"/>
                  </a:lnTo>
                  <a:cubicBezTo>
                    <a:pt x="11595" y="837"/>
                    <a:pt x="10758" y="2"/>
                    <a:pt x="9726" y="0"/>
                  </a:cubicBezTo>
                  <a:close/>
                </a:path>
              </a:pathLst>
            </a:custGeom>
            <a:solidFill>
              <a:srgbClr val="3E3B36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78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isp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536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2021-08-16T16:44:27Z</dcterms:created>
  <dcterms:modified xsi:type="dcterms:W3CDTF">2021-08-24T00:57:47Z</dcterms:modified>
</cp:coreProperties>
</file>