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media/audio2.wav" ContentType="audio/x-wav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7" r:id="rId5"/>
    <p:sldId id="296" r:id="rId6"/>
    <p:sldId id="281" r:id="rId7"/>
    <p:sldId id="285" r:id="rId8"/>
    <p:sldId id="290" r:id="rId9"/>
    <p:sldId id="292" r:id="rId10"/>
    <p:sldId id="293" r:id="rId11"/>
    <p:sldId id="276" r:id="rId12"/>
    <p:sldId id="297" r:id="rId13"/>
    <p:sldId id="294" r:id="rId14"/>
    <p:sldId id="287" r:id="rId15"/>
    <p:sldId id="278" r:id="rId16"/>
    <p:sldId id="272" r:id="rId17"/>
    <p:sldId id="273" r:id="rId18"/>
    <p:sldId id="274" r:id="rId19"/>
    <p:sldId id="289" r:id="rId20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702E"/>
    <a:srgbClr val="3C57A2"/>
    <a:srgbClr val="A73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>
      <p:cViewPr>
        <p:scale>
          <a:sx n="70" d="100"/>
          <a:sy n="70" d="100"/>
        </p:scale>
        <p:origin x="-392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E2AAA-2CC7-4F9C-A8C6-8B9F2A3E9EF0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AD62A-9EE1-43E3-A7E5-D268F71DF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ADBA-1AC7-4CD6-8AFF-4E8087BA5487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4C2EF-8A97-4DAF-B099-E5678836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305425"/>
            <a:ext cx="3566160" cy="1097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5566714" y="5305425"/>
            <a:ext cx="3566160" cy="1097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8" name="Freeform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0" name="Freeform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Freeform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0" name="Freeform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90552" y="103189"/>
            <a:ext cx="10991849" cy="5953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5957C559-F53A-4B96-9422-95BCB61E93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596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FC8593D-7C47-471E-A8DF-97AC4FFD13F5}" type="datetimeFigureOut">
              <a:rPr lang="en-US" smtClean="0"/>
              <a:pPr/>
              <a:t>8/23/2021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  <p:sldLayoutId id="2147483663" r:id="rId15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96;p14"/>
          <p:cNvSpPr/>
          <p:nvPr/>
        </p:nvSpPr>
        <p:spPr>
          <a:xfrm>
            <a:off x="11124598" y="188194"/>
            <a:ext cx="1067402" cy="636186"/>
          </a:xfrm>
          <a:custGeom>
            <a:avLst/>
            <a:gdLst/>
            <a:ahLst/>
            <a:cxnLst/>
            <a:rect l="l" t="t" r="r" b="b"/>
            <a:pathLst>
              <a:path w="35870" h="21379" extrusionOk="0">
                <a:moveTo>
                  <a:pt x="20195" y="1"/>
                </a:moveTo>
                <a:cubicBezTo>
                  <a:pt x="14830" y="1"/>
                  <a:pt x="10436" y="4268"/>
                  <a:pt x="10267" y="9634"/>
                </a:cubicBezTo>
                <a:lnTo>
                  <a:pt x="5831" y="9634"/>
                </a:lnTo>
                <a:cubicBezTo>
                  <a:pt x="2620" y="9676"/>
                  <a:pt x="1" y="12295"/>
                  <a:pt x="1" y="15506"/>
                </a:cubicBezTo>
                <a:cubicBezTo>
                  <a:pt x="1" y="18759"/>
                  <a:pt x="2620" y="21378"/>
                  <a:pt x="5831" y="21378"/>
                </a:cubicBezTo>
                <a:lnTo>
                  <a:pt x="30039" y="21378"/>
                </a:lnTo>
                <a:cubicBezTo>
                  <a:pt x="33250" y="21378"/>
                  <a:pt x="35869" y="18759"/>
                  <a:pt x="35869" y="15506"/>
                </a:cubicBezTo>
                <a:cubicBezTo>
                  <a:pt x="35869" y="12337"/>
                  <a:pt x="33334" y="9760"/>
                  <a:pt x="30166" y="9676"/>
                </a:cubicBezTo>
                <a:cubicBezTo>
                  <a:pt x="29997" y="4268"/>
                  <a:pt x="25603" y="1"/>
                  <a:pt x="20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1750170" y="591992"/>
            <a:ext cx="94412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002060"/>
                </a:solidFill>
                <a:latin typeface="HP001 4 hàng" pitchFamily="34" charset="0"/>
                <a:ea typeface="Tahoma" pitchFamily="34" charset="0"/>
                <a:cs typeface="Times New Roman" pitchFamily="18" charset="0"/>
              </a:rPr>
              <a:t>Thứ</a:t>
            </a:r>
            <a:r>
              <a:rPr lang="en-US" sz="4400" b="1" dirty="0" smtClean="0">
                <a:solidFill>
                  <a:srgbClr val="002060"/>
                </a:solidFill>
                <a:latin typeface="HP001 4 hàng" pitchFamily="34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HP001 4 hàng" pitchFamily="34" charset="0"/>
                <a:ea typeface="Tahoma" pitchFamily="34" charset="0"/>
                <a:cs typeface="Times New Roman" pitchFamily="18" charset="0"/>
              </a:rPr>
              <a:t>tư</a:t>
            </a:r>
            <a:r>
              <a:rPr lang="en-US" sz="4400" b="1" dirty="0" smtClean="0">
                <a:solidFill>
                  <a:srgbClr val="002060"/>
                </a:solidFill>
                <a:latin typeface="HP001 4 hàng" pitchFamily="34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4400" b="1" dirty="0" err="1" smtClean="0">
                <a:solidFill>
                  <a:srgbClr val="002060"/>
                </a:solidFill>
                <a:latin typeface="HP001 4 hàng" pitchFamily="34" charset="0"/>
                <a:ea typeface="Tahoma" pitchFamily="34" charset="0"/>
                <a:cs typeface="Times New Roman" pitchFamily="18" charset="0"/>
              </a:rPr>
              <a:t>ngày</a:t>
            </a:r>
            <a:r>
              <a:rPr lang="en-US" sz="4400" b="1" dirty="0" smtClean="0">
                <a:solidFill>
                  <a:srgbClr val="002060"/>
                </a:solidFill>
                <a:latin typeface="HP001 4 hàng" pitchFamily="34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002060"/>
                </a:solidFill>
                <a:latin typeface="HP001 4 hàng" pitchFamily="34" charset="0"/>
                <a:ea typeface="Tahoma" pitchFamily="34" charset="0"/>
                <a:cs typeface="Times New Roman" pitchFamily="18" charset="0"/>
              </a:rPr>
              <a:t>16 </a:t>
            </a:r>
            <a:r>
              <a:rPr lang="en-US" sz="4400" b="1" dirty="0" err="1" smtClean="0">
                <a:solidFill>
                  <a:srgbClr val="002060"/>
                </a:solidFill>
                <a:latin typeface="HP001 4 hàng" pitchFamily="34" charset="0"/>
                <a:ea typeface="Tahoma" pitchFamily="34" charset="0"/>
                <a:cs typeface="Times New Roman" pitchFamily="18" charset="0"/>
              </a:rPr>
              <a:t>tháng</a:t>
            </a:r>
            <a:r>
              <a:rPr lang="en-US" sz="4400" b="1" dirty="0">
                <a:solidFill>
                  <a:srgbClr val="002060"/>
                </a:solidFill>
                <a:latin typeface="HP001 4 hàng" pitchFamily="34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002060"/>
                </a:solidFill>
                <a:latin typeface="HP001 4 hàng" pitchFamily="34" charset="0"/>
                <a:ea typeface="Tahoma" pitchFamily="34" charset="0"/>
                <a:cs typeface="Times New Roman" pitchFamily="18" charset="0"/>
              </a:rPr>
              <a:t>9 </a:t>
            </a:r>
            <a:r>
              <a:rPr lang="en-US" sz="4400" b="1" dirty="0" err="1" smtClean="0">
                <a:solidFill>
                  <a:srgbClr val="002060"/>
                </a:solidFill>
                <a:latin typeface="HP001 4 hàng" pitchFamily="34" charset="0"/>
                <a:ea typeface="Tahoma" pitchFamily="34" charset="0"/>
                <a:cs typeface="Times New Roman" pitchFamily="18" charset="0"/>
              </a:rPr>
              <a:t>năm</a:t>
            </a:r>
            <a:r>
              <a:rPr lang="en-US" sz="4400" b="1" dirty="0" smtClean="0">
                <a:solidFill>
                  <a:srgbClr val="002060"/>
                </a:solidFill>
                <a:latin typeface="HP001 4 hàng" pitchFamily="34" charset="0"/>
                <a:ea typeface="Tahoma" pitchFamily="34" charset="0"/>
                <a:cs typeface="Times New Roman" pitchFamily="18" charset="0"/>
              </a:rPr>
              <a:t> 2021</a:t>
            </a:r>
            <a:endParaRPr lang="en-US" sz="4400" b="1" dirty="0">
              <a:solidFill>
                <a:srgbClr val="002060"/>
              </a:solidFill>
              <a:latin typeface="HP001 4 hàng" pitchFamily="34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1364159"/>
            <a:ext cx="52310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Địa</a:t>
            </a:r>
            <a:r>
              <a:rPr lang="en-US" sz="4400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lý</a:t>
            </a:r>
            <a:endParaRPr lang="en-US" sz="4400" b="1" dirty="0">
              <a:solidFill>
                <a:srgbClr val="002060"/>
              </a:solidFill>
              <a:latin typeface="HP001 4 hàng" pitchFamily="34" charset="0"/>
              <a:cs typeface="Times New Roman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70" y="180203"/>
            <a:ext cx="1377582" cy="154216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76400" y="2133600"/>
            <a:ext cx="84479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/>
                <a:solidFill>
                  <a:schemeClr val="accent3"/>
                </a:solidFill>
              </a:rPr>
              <a:t>ĐỊA HÌNH VÀ KHOÁNG SẢN</a:t>
            </a:r>
            <a:endParaRPr lang="en-US" sz="48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94" t="35488" r="6427" b="6800"/>
          <a:stretch/>
        </p:blipFill>
        <p:spPr bwMode="auto">
          <a:xfrm>
            <a:off x="7381592" y="722293"/>
            <a:ext cx="3505200" cy="562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28600" y="152400"/>
            <a:ext cx="58674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2. </a:t>
            </a:r>
            <a:r>
              <a:rPr lang="en-US" sz="35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</a:t>
            </a:r>
            <a:r>
              <a:rPr lang="en-US" sz="35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hoáng</a:t>
            </a:r>
            <a:r>
              <a:rPr lang="en-US" sz="3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5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sản</a:t>
            </a:r>
            <a:endParaRPr lang="en-US" sz="35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Rectangle 48"/>
          <p:cNvSpPr>
            <a:spLocks noChangeArrowheads="1"/>
          </p:cNvSpPr>
          <p:nvPr/>
        </p:nvSpPr>
        <p:spPr bwMode="auto">
          <a:xfrm>
            <a:off x="457200" y="1219200"/>
            <a:ext cx="5867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>
              <a:lnSpc>
                <a:spcPct val="90000"/>
              </a:lnSpc>
            </a:pP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- Kể tên một số loại khoáng sản ở nước ta</a:t>
            </a: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? Trong đó loại khoáng sản nào có nhiều nhất ?</a:t>
            </a:r>
            <a:endParaRPr lang="en-US" sz="28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" name="Oval 11"/>
          <p:cNvSpPr/>
          <p:nvPr/>
        </p:nvSpPr>
        <p:spPr>
          <a:xfrm>
            <a:off x="8458200" y="120288"/>
            <a:ext cx="3505200" cy="6858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Thời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gian</a:t>
            </a:r>
            <a:r>
              <a:rPr lang="en-US" sz="2000" b="1" dirty="0" smtClean="0">
                <a:solidFill>
                  <a:schemeClr val="tx1"/>
                </a:solidFill>
              </a:rPr>
              <a:t> 4 </a:t>
            </a:r>
            <a:r>
              <a:rPr lang="en-US" sz="2000" b="1" dirty="0" err="1" smtClean="0">
                <a:solidFill>
                  <a:schemeClr val="tx1"/>
                </a:solidFill>
              </a:rPr>
              <a:t>phút</a:t>
            </a:r>
            <a:endParaRPr lang="en-US" sz="2000" b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642625"/>
              </p:ext>
            </p:extLst>
          </p:nvPr>
        </p:nvGraphicFramePr>
        <p:xfrm>
          <a:off x="2743200" y="1813560"/>
          <a:ext cx="6324600" cy="4576388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992682"/>
                <a:gridCol w="4331918"/>
              </a:tblGrid>
              <a:tr h="8762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Loại khoáng sản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Nơi phân bố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25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ysClr val="windowText" lastClr="000000"/>
                          </a:solidFill>
                          <a:effectLst/>
                        </a:rPr>
                        <a:t>A -pa-tit</a:t>
                      </a:r>
                      <a:endParaRPr lang="en-US" sz="16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25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ysClr val="windowText" lastClr="000000"/>
                          </a:solidFill>
                          <a:effectLst/>
                        </a:rPr>
                        <a:t>Thiếc</a:t>
                      </a:r>
                      <a:endParaRPr lang="en-US" sz="16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25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ysClr val="windowText" lastClr="000000"/>
                          </a:solidFill>
                          <a:effectLst/>
                        </a:rPr>
                        <a:t>Sắt</a:t>
                      </a:r>
                      <a:endParaRPr lang="en-US" sz="16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25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ysClr val="windowText" lastClr="000000"/>
                          </a:solidFill>
                          <a:effectLst/>
                        </a:rPr>
                        <a:t>Than</a:t>
                      </a:r>
                      <a:endParaRPr lang="en-US" sz="16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25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ysClr val="windowText" lastClr="000000"/>
                          </a:solidFill>
                          <a:effectLst/>
                        </a:rPr>
                        <a:t>Khí tự nhiên</a:t>
                      </a:r>
                      <a:endParaRPr lang="en-US" sz="16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25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ysClr val="windowText" lastClr="000000"/>
                          </a:solidFill>
                          <a:effectLst/>
                        </a:rPr>
                        <a:t>Vàng</a:t>
                      </a:r>
                      <a:endParaRPr lang="en-US" sz="16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25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ysClr val="windowText" lastClr="000000"/>
                          </a:solidFill>
                          <a:effectLst/>
                        </a:rPr>
                        <a:t>Bô-xit</a:t>
                      </a:r>
                      <a:endParaRPr lang="en-US" sz="16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25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ysClr val="windowText" lastClr="000000"/>
                          </a:solidFill>
                          <a:effectLst/>
                        </a:rPr>
                        <a:t>Dầu mỏ</a:t>
                      </a:r>
                      <a:endParaRPr lang="en-US" sz="16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393838"/>
              </p:ext>
            </p:extLst>
          </p:nvPr>
        </p:nvGraphicFramePr>
        <p:xfrm>
          <a:off x="2813713" y="1752600"/>
          <a:ext cx="6324600" cy="4576388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590800"/>
                <a:gridCol w="3733800"/>
              </a:tblGrid>
              <a:tr h="8762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</a:rPr>
                        <a:t>Loại khoáng sản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</a:rPr>
                        <a:t>Nơi phân bố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25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ysClr val="windowText" lastClr="000000"/>
                          </a:solidFill>
                          <a:effectLst/>
                        </a:rPr>
                        <a:t>A -pa-tit</a:t>
                      </a:r>
                      <a:endParaRPr lang="en-US" sz="2000" b="1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Lào Cai</a:t>
                      </a:r>
                      <a:endParaRPr lang="en-US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25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ysClr val="windowText" lastClr="000000"/>
                          </a:solidFill>
                          <a:effectLst/>
                        </a:rPr>
                        <a:t>Thiếc</a:t>
                      </a:r>
                      <a:endParaRPr lang="en-US" sz="2000" b="1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Cao Bằng</a:t>
                      </a:r>
                      <a:endParaRPr lang="en-US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25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ysClr val="windowText" lastClr="000000"/>
                          </a:solidFill>
                          <a:effectLst/>
                        </a:rPr>
                        <a:t>Sắt</a:t>
                      </a:r>
                      <a:endParaRPr lang="en-US" sz="2000" b="1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Yên Bái, Thái Nguyên, Hà Tĩnh</a:t>
                      </a:r>
                      <a:endParaRPr lang="en-US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25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ysClr val="windowText" lastClr="000000"/>
                          </a:solidFill>
                          <a:effectLst/>
                        </a:rPr>
                        <a:t>Than</a:t>
                      </a:r>
                      <a:endParaRPr lang="en-US" sz="2000" b="1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Quảng Ninh,</a:t>
                      </a:r>
                      <a:endParaRPr lang="en-US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25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ysClr val="windowText" lastClr="000000"/>
                          </a:solidFill>
                          <a:effectLst/>
                        </a:rPr>
                        <a:t>Khí tự nhiên</a:t>
                      </a:r>
                      <a:endParaRPr lang="en-US" sz="2000" b="1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Thái Bình, Biển Đông</a:t>
                      </a:r>
                      <a:endParaRPr lang="en-US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25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ysClr val="windowText" lastClr="000000"/>
                          </a:solidFill>
                          <a:effectLst/>
                        </a:rPr>
                        <a:t>Vàng</a:t>
                      </a:r>
                      <a:endParaRPr lang="en-US" sz="2000" b="1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Tây Nguyên</a:t>
                      </a:r>
                      <a:endParaRPr lang="en-US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25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ysClr val="windowText" lastClr="000000"/>
                          </a:solidFill>
                          <a:effectLst/>
                        </a:rPr>
                        <a:t>Bô-xit</a:t>
                      </a:r>
                      <a:endParaRPr lang="en-US" sz="2000" b="1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Tây Nguyên</a:t>
                      </a:r>
                      <a:endParaRPr lang="en-US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25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ysClr val="windowText" lastClr="000000"/>
                          </a:solidFill>
                          <a:effectLst/>
                        </a:rPr>
                        <a:t>Dầu mỏ</a:t>
                      </a:r>
                      <a:endParaRPr lang="en-US" sz="2000" b="1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Biển Đông</a:t>
                      </a:r>
                      <a:endParaRPr lang="en-US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1676400" y="722293"/>
            <a:ext cx="7543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altLang="vi-VN" sz="2800" b="1">
                <a:solidFill>
                  <a:srgbClr val="000000"/>
                </a:solidFill>
                <a:latin typeface="Times New Roman" pitchFamily="18" charset="0"/>
              </a:rPr>
              <a:t>     Dựa vào lược đồ hình 2 và nội dung trong SGK trang 70, hoàn thành bảng sau:</a:t>
            </a:r>
            <a:endParaRPr lang="vi-VN" altLang="vi-VN" sz="2800" b="1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1978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1" grpId="0"/>
      <p:bldP spid="11" grpId="1"/>
      <p:bldP spid="12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5800" y="914400"/>
            <a:ext cx="8839200" cy="4038600"/>
            <a:chOff x="685800" y="914400"/>
            <a:chExt cx="8839200" cy="4038600"/>
          </a:xfrm>
        </p:grpSpPr>
        <p:sp>
          <p:nvSpPr>
            <p:cNvPr id="7" name="Flowchart: Alternate Process 6"/>
            <p:cNvSpPr/>
            <p:nvPr/>
          </p:nvSpPr>
          <p:spPr>
            <a:xfrm>
              <a:off x="685800" y="914400"/>
              <a:ext cx="8839200" cy="4038600"/>
            </a:xfrm>
            <a:prstGeom prst="flowChartAlternateProcess">
              <a:avLst/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447800" y="1730276"/>
              <a:ext cx="76200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 dirty="0" err="1"/>
                <a:t>Nước</a:t>
              </a:r>
              <a:r>
                <a:rPr lang="en-US" sz="3600" b="1" dirty="0"/>
                <a:t>  ta  </a:t>
              </a:r>
              <a:r>
                <a:rPr lang="en-US" sz="3600" b="1" dirty="0" err="1"/>
                <a:t>có</a:t>
              </a:r>
              <a:r>
                <a:rPr lang="en-US" sz="3600" b="1" dirty="0"/>
                <a:t>  </a:t>
              </a:r>
              <a:r>
                <a:rPr lang="en-US" sz="3600" b="1" dirty="0" err="1"/>
                <a:t>nhiều</a:t>
              </a:r>
              <a:r>
                <a:rPr lang="en-US" sz="3600" b="1" dirty="0"/>
                <a:t>  </a:t>
              </a:r>
              <a:r>
                <a:rPr lang="en-US" sz="3600" b="1" dirty="0" err="1"/>
                <a:t>loại</a:t>
              </a:r>
              <a:r>
                <a:rPr lang="en-US" sz="3600" b="1" dirty="0"/>
                <a:t>  </a:t>
              </a:r>
              <a:r>
                <a:rPr lang="en-US" sz="3600" b="1" dirty="0" err="1"/>
                <a:t>khoáng</a:t>
              </a:r>
              <a:r>
                <a:rPr lang="en-US" sz="3600" b="1" dirty="0"/>
                <a:t>  </a:t>
              </a:r>
              <a:r>
                <a:rPr lang="en-US" sz="3600" b="1" dirty="0" err="1"/>
                <a:t>sản</a:t>
              </a:r>
              <a:r>
                <a:rPr lang="en-US" sz="3600" b="1" dirty="0"/>
                <a:t> </a:t>
              </a:r>
              <a:r>
                <a:rPr lang="en-US" sz="3600" b="1" dirty="0" err="1"/>
                <a:t>như</a:t>
              </a:r>
              <a:r>
                <a:rPr lang="en-US" sz="3600" b="1" dirty="0"/>
                <a:t>: than, </a:t>
              </a:r>
              <a:r>
                <a:rPr lang="en-US" sz="3600" b="1" dirty="0" err="1"/>
                <a:t>dầu</a:t>
              </a:r>
              <a:r>
                <a:rPr lang="en-US" sz="3600" b="1" dirty="0"/>
                <a:t>  </a:t>
              </a:r>
              <a:r>
                <a:rPr lang="en-US" sz="3600" b="1" dirty="0" err="1"/>
                <a:t>mỏ</a:t>
              </a:r>
              <a:r>
                <a:rPr lang="en-US" sz="3600" b="1" dirty="0"/>
                <a:t>,  </a:t>
              </a:r>
              <a:r>
                <a:rPr lang="en-US" sz="3600" b="1" dirty="0" err="1"/>
                <a:t>khí</a:t>
              </a:r>
              <a:r>
                <a:rPr lang="en-US" sz="3600" b="1" dirty="0"/>
                <a:t>  </a:t>
              </a:r>
              <a:r>
                <a:rPr lang="en-US" sz="3600" b="1" dirty="0" err="1"/>
                <a:t>tự</a:t>
              </a:r>
              <a:r>
                <a:rPr lang="en-US" sz="3600" b="1" dirty="0"/>
                <a:t> </a:t>
              </a:r>
              <a:r>
                <a:rPr lang="en-US" sz="3600" b="1" dirty="0" err="1"/>
                <a:t>nhiên</a:t>
              </a:r>
              <a:r>
                <a:rPr lang="en-US" sz="3600" b="1" dirty="0"/>
                <a:t>, </a:t>
              </a:r>
              <a:r>
                <a:rPr lang="en-US" sz="3600" b="1" dirty="0" err="1"/>
                <a:t>sắt</a:t>
              </a:r>
              <a:r>
                <a:rPr lang="en-US" sz="3600" b="1" dirty="0"/>
                <a:t>, </a:t>
              </a:r>
              <a:r>
                <a:rPr lang="en-US" sz="3600" b="1" dirty="0" err="1"/>
                <a:t>thiếc</a:t>
              </a:r>
              <a:r>
                <a:rPr lang="en-US" sz="3600" b="1" dirty="0"/>
                <a:t>, </a:t>
              </a:r>
              <a:r>
                <a:rPr lang="en-US" sz="3600" b="1" dirty="0" err="1"/>
                <a:t>đồng</a:t>
              </a:r>
              <a:r>
                <a:rPr lang="en-US" sz="3600" b="1" dirty="0"/>
                <a:t>, </a:t>
              </a:r>
              <a:r>
                <a:rPr lang="en-US" sz="3600" b="1" dirty="0" err="1"/>
                <a:t>bô</a:t>
              </a:r>
              <a:r>
                <a:rPr lang="en-US" sz="3600" b="1" dirty="0"/>
                <a:t> -</a:t>
              </a:r>
              <a:r>
                <a:rPr lang="en-US" sz="3600" b="1" dirty="0" err="1"/>
                <a:t>xít</a:t>
              </a:r>
              <a:r>
                <a:rPr lang="en-US" sz="3600" b="1" dirty="0"/>
                <a:t>, </a:t>
              </a:r>
              <a:r>
                <a:rPr lang="en-US" sz="3600" b="1" dirty="0" err="1"/>
                <a:t>vàng</a:t>
              </a:r>
              <a:r>
                <a:rPr lang="en-US" sz="3600" b="1" dirty="0"/>
                <a:t>, a -pa -</a:t>
              </a:r>
              <a:r>
                <a:rPr lang="en-US" sz="3600" b="1" dirty="0" err="1"/>
                <a:t>tít</a:t>
              </a:r>
              <a:r>
                <a:rPr lang="en-US" sz="3600" b="1" dirty="0"/>
                <a:t>, ...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53993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" r="201"/>
          <a:stretch>
            <a:fillRect/>
          </a:stretch>
        </p:blipFill>
        <p:spPr>
          <a:xfrm>
            <a:off x="990448" y="533400"/>
            <a:ext cx="2819552" cy="1589796"/>
          </a:xfrm>
        </p:spPr>
      </p:pic>
      <p:pic>
        <p:nvPicPr>
          <p:cNvPr id="9" name="Picture Placeholder 8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64" b="12864"/>
          <a:stretch>
            <a:fillRect/>
          </a:stretch>
        </p:blipFill>
        <p:spPr>
          <a:xfrm>
            <a:off x="990601" y="2590800"/>
            <a:ext cx="2819400" cy="1626220"/>
          </a:xfrm>
        </p:spPr>
      </p:pic>
      <p:pic>
        <p:nvPicPr>
          <p:cNvPr id="10" name="Picture Placeholder 9"/>
          <p:cNvPicPr>
            <a:picLocks noGrp="1" noChangeAspect="1"/>
          </p:cNvPicPr>
          <p:nvPr>
            <p:ph type="pic" sz="quarter" idx="1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5" b="3835"/>
          <a:stretch>
            <a:fillRect/>
          </a:stretch>
        </p:blipFill>
        <p:spPr/>
      </p:pic>
      <p:pic>
        <p:nvPicPr>
          <p:cNvPr id="13" name="Picture Placeholder 12"/>
          <p:cNvPicPr>
            <a:picLocks noGrp="1" noChangeAspect="1"/>
          </p:cNvPicPr>
          <p:nvPr>
            <p:ph type="pic" sz="quarter" idx="18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" r="1775"/>
          <a:stretch>
            <a:fillRect/>
          </a:stretch>
        </p:blipFill>
        <p:spPr>
          <a:xfrm>
            <a:off x="4395788" y="381000"/>
            <a:ext cx="4748212" cy="2678113"/>
          </a:xfr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729251"/>
            <a:ext cx="3911600" cy="2514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0" name="Group 19"/>
          <p:cNvGrpSpPr/>
          <p:nvPr/>
        </p:nvGrpSpPr>
        <p:grpSpPr>
          <a:xfrm>
            <a:off x="9236765" y="76200"/>
            <a:ext cx="2650435" cy="2621816"/>
            <a:chOff x="5562600" y="685800"/>
            <a:chExt cx="3505200" cy="2895600"/>
          </a:xfrm>
        </p:grpSpPr>
        <p:sp>
          <p:nvSpPr>
            <p:cNvPr id="18" name="Diamond 17"/>
            <p:cNvSpPr/>
            <p:nvPr/>
          </p:nvSpPr>
          <p:spPr>
            <a:xfrm>
              <a:off x="5562600" y="685800"/>
              <a:ext cx="3505200" cy="289560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997893" y="1359058"/>
              <a:ext cx="2767584" cy="1937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chemeClr val="bg1"/>
                  </a:solidFill>
                </a:rPr>
                <a:t>Khoáng</a:t>
              </a:r>
              <a:r>
                <a:rPr lang="en-US" b="1" dirty="0">
                  <a:solidFill>
                    <a:schemeClr val="bg1"/>
                  </a:solidFill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</a:rPr>
                <a:t>sản</a:t>
              </a:r>
              <a:r>
                <a:rPr lang="en-US" b="1" dirty="0">
                  <a:solidFill>
                    <a:schemeClr val="bg1"/>
                  </a:solidFill>
                </a:rPr>
                <a:t> </a:t>
              </a:r>
              <a:endParaRPr lang="en-US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b="1" dirty="0" err="1" smtClean="0">
                  <a:solidFill>
                    <a:schemeClr val="bg1"/>
                  </a:solidFill>
                </a:rPr>
                <a:t>dùng</a:t>
              </a:r>
              <a:r>
                <a:rPr lang="en-US" b="1" dirty="0" smtClean="0">
                  <a:solidFill>
                    <a:schemeClr val="bg1"/>
                  </a:solidFill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</a:rPr>
                <a:t>để</a:t>
              </a:r>
              <a:r>
                <a:rPr lang="en-US" b="1" dirty="0">
                  <a:solidFill>
                    <a:schemeClr val="bg1"/>
                  </a:solidFill>
                </a:rPr>
                <a:t> </a:t>
              </a:r>
              <a:r>
                <a:rPr lang="en-US" b="1" dirty="0" err="1">
                  <a:solidFill>
                    <a:schemeClr val="bg1"/>
                  </a:solidFill>
                </a:rPr>
                <a:t>làm</a:t>
              </a:r>
              <a:r>
                <a:rPr lang="en-US" b="1" dirty="0">
                  <a:solidFill>
                    <a:schemeClr val="bg1"/>
                  </a:solidFill>
                </a:rPr>
                <a:t> </a:t>
              </a:r>
              <a:endParaRPr lang="en-US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b="1" dirty="0" err="1" smtClean="0">
                  <a:solidFill>
                    <a:schemeClr val="bg1"/>
                  </a:solidFill>
                </a:rPr>
                <a:t>nguyên</a:t>
              </a:r>
              <a:r>
                <a:rPr lang="en-US" b="1" dirty="0" smtClean="0">
                  <a:solidFill>
                    <a:schemeClr val="bg1"/>
                  </a:solidFill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</a:rPr>
                <a:t>liệu</a:t>
              </a:r>
              <a:r>
                <a:rPr lang="en-US" b="1" dirty="0">
                  <a:solidFill>
                    <a:schemeClr val="bg1"/>
                  </a:solidFill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</a:rPr>
                <a:t>cho</a:t>
              </a:r>
              <a:r>
                <a:rPr lang="en-US" b="1" dirty="0">
                  <a:solidFill>
                    <a:schemeClr val="bg1"/>
                  </a:solidFill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</a:rPr>
                <a:t>nhiều</a:t>
              </a:r>
              <a:r>
                <a:rPr lang="en-US" b="1" dirty="0">
                  <a:solidFill>
                    <a:schemeClr val="bg1"/>
                  </a:solidFill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</a:rPr>
                <a:t>ngành</a:t>
              </a:r>
              <a:r>
                <a:rPr lang="en-US" b="1" dirty="0">
                  <a:solidFill>
                    <a:schemeClr val="bg1"/>
                  </a:solidFill>
                </a:rPr>
                <a:t> </a:t>
              </a:r>
              <a:endParaRPr lang="en-US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b="1" dirty="0" err="1" smtClean="0">
                  <a:solidFill>
                    <a:schemeClr val="bg1"/>
                  </a:solidFill>
                </a:rPr>
                <a:t>công</a:t>
              </a:r>
              <a:r>
                <a:rPr lang="en-US" b="1" dirty="0" smtClean="0">
                  <a:solidFill>
                    <a:schemeClr val="bg1"/>
                  </a:solidFill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</a:rPr>
                <a:t>nghiệp</a:t>
              </a:r>
              <a:r>
                <a:rPr lang="en-US" b="1" dirty="0">
                  <a:solidFill>
                    <a:schemeClr val="bg1"/>
                  </a:solidFill>
                </a:rPr>
                <a:t>.</a:t>
              </a:r>
            </a:p>
            <a:p>
              <a:pPr algn="ctr"/>
              <a:endParaRPr lang="en-US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10271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Khai thác khoáng sản làm biến dạng môi trường | Phát triển bền vữ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Khai thác khoáng sản làm biến dạng môi trường | Phát triển bền vữ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08" y="312738"/>
            <a:ext cx="4876800" cy="29809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12738"/>
            <a:ext cx="4495800" cy="29809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175" y="3429000"/>
            <a:ext cx="4286250" cy="314325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676400" y="152400"/>
            <a:ext cx="8305800" cy="12192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</a:rPr>
              <a:t>Để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bảo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vệ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nguồn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tài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nguyên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khoáng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sản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quý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giá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này</a:t>
            </a:r>
            <a:r>
              <a:rPr lang="en-US" sz="2400" b="1" dirty="0" smtClean="0">
                <a:solidFill>
                  <a:srgbClr val="002060"/>
                </a:solidFill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</a:rPr>
              <a:t>nước</a:t>
            </a:r>
            <a:r>
              <a:rPr lang="en-US" sz="2400" b="1" dirty="0" smtClean="0">
                <a:solidFill>
                  <a:srgbClr val="002060"/>
                </a:solidFill>
              </a:rPr>
              <a:t> ta </a:t>
            </a:r>
            <a:r>
              <a:rPr lang="en-US" sz="2400" b="1" dirty="0" err="1" smtClean="0">
                <a:solidFill>
                  <a:srgbClr val="002060"/>
                </a:solidFill>
              </a:rPr>
              <a:t>cần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khai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thác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và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sử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dụng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chúng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như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thế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naò</a:t>
            </a:r>
            <a:r>
              <a:rPr lang="en-US" sz="2400" b="1" dirty="0" smtClean="0">
                <a:solidFill>
                  <a:srgbClr val="002060"/>
                </a:solidFill>
              </a:rPr>
              <a:t> ?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057400" y="2362200"/>
            <a:ext cx="7772400" cy="169914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</a:rPr>
              <a:t>Các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</a:rPr>
              <a:t>mỏ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</a:rPr>
              <a:t>khoáng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</a:rPr>
              <a:t>sản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</a:rPr>
              <a:t>cần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</a:rPr>
              <a:t>được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</a:rPr>
              <a:t>khai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</a:rPr>
              <a:t>thác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</a:rPr>
              <a:t>hợp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</a:rPr>
              <a:t>lý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</a:rPr>
              <a:t>sử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 dung 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</a:rPr>
              <a:t>tiết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</a:rPr>
              <a:t>kiệm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</a:rPr>
              <a:t>và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</a:rPr>
              <a:t>có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</a:rPr>
              <a:t>hiệu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</a:rPr>
              <a:t>quả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en-US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5724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685800" y="228600"/>
            <a:ext cx="10668000" cy="52578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33600" y="1295400"/>
            <a:ext cx="8077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002060"/>
                </a:solidFill>
              </a:rPr>
              <a:t>Trên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phần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đất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liền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của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nước</a:t>
            </a:r>
            <a:r>
              <a:rPr lang="en-US" sz="3200" b="1" dirty="0" smtClean="0">
                <a:solidFill>
                  <a:srgbClr val="002060"/>
                </a:solidFill>
              </a:rPr>
              <a:t> ta, ¾ </a:t>
            </a:r>
            <a:r>
              <a:rPr lang="en-US" sz="3200" b="1" dirty="0" err="1" smtClean="0">
                <a:solidFill>
                  <a:srgbClr val="002060"/>
                </a:solidFill>
              </a:rPr>
              <a:t>diện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tích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là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đồi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núi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và</a:t>
            </a:r>
            <a:r>
              <a:rPr lang="en-US" sz="3200" b="1" dirty="0" smtClean="0">
                <a:solidFill>
                  <a:srgbClr val="002060"/>
                </a:solidFill>
              </a:rPr>
              <a:t> ¼ </a:t>
            </a:r>
            <a:r>
              <a:rPr lang="en-US" sz="3200" b="1" dirty="0" err="1" smtClean="0">
                <a:solidFill>
                  <a:srgbClr val="002060"/>
                </a:solidFill>
              </a:rPr>
              <a:t>diện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tích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là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đồng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bằng</a:t>
            </a:r>
            <a:r>
              <a:rPr lang="en-US" sz="3200" b="1" dirty="0" smtClean="0">
                <a:solidFill>
                  <a:srgbClr val="002060"/>
                </a:solidFill>
              </a:rPr>
              <a:t>. </a:t>
            </a:r>
            <a:r>
              <a:rPr lang="en-US" sz="3200" b="1" dirty="0" err="1" smtClean="0">
                <a:solidFill>
                  <a:srgbClr val="002060"/>
                </a:solidFill>
              </a:rPr>
              <a:t>Nước</a:t>
            </a:r>
            <a:r>
              <a:rPr lang="en-US" sz="3200" b="1" dirty="0" smtClean="0">
                <a:solidFill>
                  <a:srgbClr val="002060"/>
                </a:solidFill>
              </a:rPr>
              <a:t> ta </a:t>
            </a:r>
            <a:r>
              <a:rPr lang="en-US" sz="3200" b="1" dirty="0" err="1" smtClean="0">
                <a:solidFill>
                  <a:srgbClr val="002060"/>
                </a:solidFill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nhiều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loại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khoáng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sản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như</a:t>
            </a:r>
            <a:r>
              <a:rPr lang="en-US" sz="3200" b="1" dirty="0" smtClean="0">
                <a:solidFill>
                  <a:srgbClr val="002060"/>
                </a:solidFill>
              </a:rPr>
              <a:t> than ở </a:t>
            </a:r>
            <a:r>
              <a:rPr lang="en-US" sz="3200" b="1" dirty="0" err="1" smtClean="0">
                <a:solidFill>
                  <a:srgbClr val="002060"/>
                </a:solidFill>
              </a:rPr>
              <a:t>Quảng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Ninh</a:t>
            </a:r>
            <a:r>
              <a:rPr lang="en-US" sz="3200" b="1" dirty="0" smtClean="0">
                <a:solidFill>
                  <a:srgbClr val="002060"/>
                </a:solidFill>
              </a:rPr>
              <a:t>, a-pa-tit ở </a:t>
            </a:r>
            <a:r>
              <a:rPr lang="en-US" sz="3200" b="1" dirty="0" err="1" smtClean="0">
                <a:solidFill>
                  <a:srgbClr val="002060"/>
                </a:solidFill>
              </a:rPr>
              <a:t>Lào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Cai</a:t>
            </a:r>
            <a:r>
              <a:rPr lang="en-US" sz="3200" b="1" dirty="0" smtClean="0">
                <a:solidFill>
                  <a:srgbClr val="002060"/>
                </a:solidFill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</a:rPr>
              <a:t>sắt</a:t>
            </a:r>
            <a:r>
              <a:rPr lang="en-US" sz="3200" b="1" dirty="0" smtClean="0">
                <a:solidFill>
                  <a:srgbClr val="002060"/>
                </a:solidFill>
              </a:rPr>
              <a:t> ở </a:t>
            </a:r>
            <a:r>
              <a:rPr lang="en-US" sz="3200" b="1" dirty="0" err="1" smtClean="0">
                <a:solidFill>
                  <a:srgbClr val="002060"/>
                </a:solidFill>
              </a:rPr>
              <a:t>Hà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Tĩnh</a:t>
            </a:r>
            <a:r>
              <a:rPr lang="en-US" sz="3200" b="1" dirty="0" smtClean="0">
                <a:solidFill>
                  <a:srgbClr val="002060"/>
                </a:solidFill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</a:rPr>
              <a:t>bô-xít</a:t>
            </a:r>
            <a:r>
              <a:rPr lang="en-US" sz="3200" b="1" dirty="0" smtClean="0">
                <a:solidFill>
                  <a:srgbClr val="002060"/>
                </a:solidFill>
              </a:rPr>
              <a:t> ở </a:t>
            </a:r>
            <a:r>
              <a:rPr lang="en-US" sz="3200" b="1" dirty="0" err="1" smtClean="0">
                <a:solidFill>
                  <a:srgbClr val="002060"/>
                </a:solidFill>
              </a:rPr>
              <a:t>Tây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nguyên</a:t>
            </a:r>
            <a:r>
              <a:rPr lang="en-US" sz="3200" b="1" dirty="0" smtClean="0">
                <a:solidFill>
                  <a:srgbClr val="002060"/>
                </a:solidFill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</a:rPr>
              <a:t>dầu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mỏ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và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khí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tự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nhiên</a:t>
            </a:r>
            <a:r>
              <a:rPr lang="en-US" sz="3200" b="1" dirty="0" smtClean="0">
                <a:solidFill>
                  <a:srgbClr val="002060"/>
                </a:solidFill>
              </a:rPr>
              <a:t> ở </a:t>
            </a:r>
            <a:r>
              <a:rPr lang="en-US" sz="3200" b="1" dirty="0" err="1" smtClean="0">
                <a:solidFill>
                  <a:srgbClr val="002060"/>
                </a:solidFill>
              </a:rPr>
              <a:t>Biển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Đông</a:t>
            </a:r>
            <a:r>
              <a:rPr lang="en-US" sz="3200" b="1" dirty="0" smtClean="0">
                <a:solidFill>
                  <a:srgbClr val="002060"/>
                </a:solidFill>
              </a:rPr>
              <a:t>,…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0106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117"/>
          <p:cNvGrpSpPr/>
          <p:nvPr/>
        </p:nvGrpSpPr>
        <p:grpSpPr>
          <a:xfrm>
            <a:off x="296743" y="66371"/>
            <a:ext cx="1083562" cy="2207749"/>
            <a:chOff x="4508501" y="3175"/>
            <a:chExt cx="3149600" cy="6926263"/>
          </a:xfrm>
        </p:grpSpPr>
        <p:sp>
          <p:nvSpPr>
            <p:cNvPr id="6" name="Freeform 39"/>
            <p:cNvSpPr/>
            <p:nvPr/>
          </p:nvSpPr>
          <p:spPr bwMode="auto">
            <a:xfrm>
              <a:off x="4976813" y="331788"/>
              <a:ext cx="304800" cy="301625"/>
            </a:xfrm>
            <a:custGeom>
              <a:avLst/>
              <a:gdLst>
                <a:gd name="T0" fmla="*/ 67 w 107"/>
                <a:gd name="T1" fmla="*/ 104 h 106"/>
                <a:gd name="T2" fmla="*/ 0 w 107"/>
                <a:gd name="T3" fmla="*/ 55 h 106"/>
                <a:gd name="T4" fmla="*/ 107 w 107"/>
                <a:gd name="T5" fmla="*/ 7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106">
                  <a:moveTo>
                    <a:pt x="67" y="104"/>
                  </a:moveTo>
                  <a:cubicBezTo>
                    <a:pt x="38" y="106"/>
                    <a:pt x="0" y="88"/>
                    <a:pt x="0" y="55"/>
                  </a:cubicBezTo>
                  <a:cubicBezTo>
                    <a:pt x="1" y="0"/>
                    <a:pt x="88" y="70"/>
                    <a:pt x="107" y="71"/>
                  </a:cubicBezTo>
                </a:path>
              </a:pathLst>
            </a:custGeom>
            <a:solidFill>
              <a:srgbClr val="FF8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40"/>
            <p:cNvSpPr/>
            <p:nvPr/>
          </p:nvSpPr>
          <p:spPr bwMode="auto">
            <a:xfrm>
              <a:off x="4522788" y="488950"/>
              <a:ext cx="1166813" cy="952500"/>
            </a:xfrm>
            <a:custGeom>
              <a:avLst/>
              <a:gdLst>
                <a:gd name="T0" fmla="*/ 381 w 409"/>
                <a:gd name="T1" fmla="*/ 247 h 334"/>
                <a:gd name="T2" fmla="*/ 261 w 409"/>
                <a:gd name="T3" fmla="*/ 17 h 334"/>
                <a:gd name="T4" fmla="*/ 99 w 409"/>
                <a:gd name="T5" fmla="*/ 64 h 334"/>
                <a:gd name="T6" fmla="*/ 92 w 409"/>
                <a:gd name="T7" fmla="*/ 67 h 334"/>
                <a:gd name="T8" fmla="*/ 14 w 409"/>
                <a:gd name="T9" fmla="*/ 138 h 334"/>
                <a:gd name="T10" fmla="*/ 45 w 409"/>
                <a:gd name="T11" fmla="*/ 235 h 334"/>
                <a:gd name="T12" fmla="*/ 127 w 409"/>
                <a:gd name="T13" fmla="*/ 253 h 334"/>
                <a:gd name="T14" fmla="*/ 214 w 409"/>
                <a:gd name="T15" fmla="*/ 297 h 334"/>
                <a:gd name="T16" fmla="*/ 211 w 409"/>
                <a:gd name="T17" fmla="*/ 334 h 334"/>
                <a:gd name="T18" fmla="*/ 296 w 409"/>
                <a:gd name="T19" fmla="*/ 284 h 334"/>
                <a:gd name="T20" fmla="*/ 381 w 409"/>
                <a:gd name="T21" fmla="*/ 276 h 334"/>
                <a:gd name="T22" fmla="*/ 381 w 409"/>
                <a:gd name="T23" fmla="*/ 24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9" h="334">
                  <a:moveTo>
                    <a:pt x="381" y="247"/>
                  </a:moveTo>
                  <a:cubicBezTo>
                    <a:pt x="381" y="146"/>
                    <a:pt x="409" y="0"/>
                    <a:pt x="261" y="17"/>
                  </a:cubicBezTo>
                  <a:cubicBezTo>
                    <a:pt x="203" y="24"/>
                    <a:pt x="154" y="38"/>
                    <a:pt x="99" y="64"/>
                  </a:cubicBezTo>
                  <a:cubicBezTo>
                    <a:pt x="97" y="65"/>
                    <a:pt x="95" y="66"/>
                    <a:pt x="92" y="67"/>
                  </a:cubicBezTo>
                  <a:cubicBezTo>
                    <a:pt x="56" y="84"/>
                    <a:pt x="28" y="98"/>
                    <a:pt x="14" y="138"/>
                  </a:cubicBezTo>
                  <a:cubicBezTo>
                    <a:pt x="0" y="176"/>
                    <a:pt x="12" y="213"/>
                    <a:pt x="45" y="235"/>
                  </a:cubicBezTo>
                  <a:cubicBezTo>
                    <a:pt x="70" y="251"/>
                    <a:pt x="99" y="252"/>
                    <a:pt x="127" y="253"/>
                  </a:cubicBezTo>
                  <a:cubicBezTo>
                    <a:pt x="169" y="255"/>
                    <a:pt x="204" y="247"/>
                    <a:pt x="214" y="297"/>
                  </a:cubicBezTo>
                  <a:cubicBezTo>
                    <a:pt x="217" y="309"/>
                    <a:pt x="208" y="321"/>
                    <a:pt x="211" y="334"/>
                  </a:cubicBezTo>
                  <a:cubicBezTo>
                    <a:pt x="227" y="306"/>
                    <a:pt x="269" y="296"/>
                    <a:pt x="296" y="284"/>
                  </a:cubicBezTo>
                  <a:cubicBezTo>
                    <a:pt x="305" y="281"/>
                    <a:pt x="381" y="268"/>
                    <a:pt x="381" y="276"/>
                  </a:cubicBezTo>
                  <a:cubicBezTo>
                    <a:pt x="381" y="266"/>
                    <a:pt x="381" y="257"/>
                    <a:pt x="381" y="247"/>
                  </a:cubicBezTo>
                  <a:close/>
                </a:path>
              </a:pathLst>
            </a:custGeom>
            <a:solidFill>
              <a:srgbClr val="FF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41"/>
            <p:cNvSpPr/>
            <p:nvPr/>
          </p:nvSpPr>
          <p:spPr bwMode="auto">
            <a:xfrm>
              <a:off x="5106988" y="1265238"/>
              <a:ext cx="503238" cy="301625"/>
            </a:xfrm>
            <a:custGeom>
              <a:avLst/>
              <a:gdLst>
                <a:gd name="T0" fmla="*/ 176 w 176"/>
                <a:gd name="T1" fmla="*/ 4 h 106"/>
                <a:gd name="T2" fmla="*/ 0 w 176"/>
                <a:gd name="T3" fmla="*/ 0 h 106"/>
                <a:gd name="T4" fmla="*/ 0 w 176"/>
                <a:gd name="T5" fmla="*/ 4 h 106"/>
                <a:gd name="T6" fmla="*/ 172 w 176"/>
                <a:gd name="T7" fmla="*/ 106 h 106"/>
                <a:gd name="T8" fmla="*/ 174 w 176"/>
                <a:gd name="T9" fmla="*/ 105 h 106"/>
                <a:gd name="T10" fmla="*/ 176 w 176"/>
                <a:gd name="T11" fmla="*/ 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6" h="106">
                  <a:moveTo>
                    <a:pt x="176" y="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72" y="106"/>
                    <a:pt x="172" y="106"/>
                    <a:pt x="172" y="106"/>
                  </a:cubicBezTo>
                  <a:cubicBezTo>
                    <a:pt x="174" y="105"/>
                    <a:pt x="174" y="105"/>
                    <a:pt x="174" y="105"/>
                  </a:cubicBezTo>
                  <a:cubicBezTo>
                    <a:pt x="175" y="72"/>
                    <a:pt x="176" y="38"/>
                    <a:pt x="176" y="4"/>
                  </a:cubicBezTo>
                  <a:close/>
                </a:path>
              </a:pathLst>
            </a:custGeom>
            <a:solidFill>
              <a:srgbClr val="6A8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42"/>
            <p:cNvSpPr/>
            <p:nvPr/>
          </p:nvSpPr>
          <p:spPr bwMode="auto">
            <a:xfrm>
              <a:off x="5599113" y="1563688"/>
              <a:ext cx="4763" cy="635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6A8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43"/>
            <p:cNvSpPr/>
            <p:nvPr/>
          </p:nvSpPr>
          <p:spPr bwMode="auto">
            <a:xfrm>
              <a:off x="5106988" y="1276350"/>
              <a:ext cx="492125" cy="344488"/>
            </a:xfrm>
            <a:custGeom>
              <a:avLst/>
              <a:gdLst>
                <a:gd name="T0" fmla="*/ 3 w 172"/>
                <a:gd name="T1" fmla="*/ 121 h 121"/>
                <a:gd name="T2" fmla="*/ 172 w 172"/>
                <a:gd name="T3" fmla="*/ 102 h 121"/>
                <a:gd name="T4" fmla="*/ 0 w 172"/>
                <a:gd name="T5" fmla="*/ 0 h 121"/>
                <a:gd name="T6" fmla="*/ 1 w 172"/>
                <a:gd name="T7" fmla="*/ 10 h 121"/>
                <a:gd name="T8" fmla="*/ 3 w 172"/>
                <a:gd name="T9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121">
                  <a:moveTo>
                    <a:pt x="3" y="121"/>
                  </a:moveTo>
                  <a:cubicBezTo>
                    <a:pt x="172" y="102"/>
                    <a:pt x="172" y="102"/>
                    <a:pt x="172" y="10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6"/>
                    <a:pt x="1" y="10"/>
                  </a:cubicBezTo>
                  <a:cubicBezTo>
                    <a:pt x="3" y="47"/>
                    <a:pt x="3" y="84"/>
                    <a:pt x="3" y="121"/>
                  </a:cubicBezTo>
                  <a:close/>
                </a:path>
              </a:pathLst>
            </a:custGeom>
            <a:solidFill>
              <a:srgbClr val="6A47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44"/>
            <p:cNvSpPr/>
            <p:nvPr/>
          </p:nvSpPr>
          <p:spPr bwMode="auto">
            <a:xfrm>
              <a:off x="5116513" y="1566863"/>
              <a:ext cx="487363" cy="376238"/>
            </a:xfrm>
            <a:custGeom>
              <a:avLst/>
              <a:gdLst>
                <a:gd name="T0" fmla="*/ 171 w 171"/>
                <a:gd name="T1" fmla="*/ 1 h 132"/>
                <a:gd name="T2" fmla="*/ 169 w 171"/>
                <a:gd name="T3" fmla="*/ 0 h 132"/>
                <a:gd name="T4" fmla="*/ 0 w 171"/>
                <a:gd name="T5" fmla="*/ 19 h 132"/>
                <a:gd name="T6" fmla="*/ 0 w 171"/>
                <a:gd name="T7" fmla="*/ 20 h 132"/>
                <a:gd name="T8" fmla="*/ 165 w 171"/>
                <a:gd name="T9" fmla="*/ 132 h 132"/>
                <a:gd name="T10" fmla="*/ 171 w 171"/>
                <a:gd name="T11" fmla="*/ 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" h="132">
                  <a:moveTo>
                    <a:pt x="171" y="1"/>
                  </a:moveTo>
                  <a:cubicBezTo>
                    <a:pt x="169" y="0"/>
                    <a:pt x="169" y="0"/>
                    <a:pt x="169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20"/>
                    <a:pt x="0" y="20"/>
                  </a:cubicBezTo>
                  <a:cubicBezTo>
                    <a:pt x="165" y="132"/>
                    <a:pt x="165" y="132"/>
                    <a:pt x="165" y="132"/>
                  </a:cubicBezTo>
                  <a:cubicBezTo>
                    <a:pt x="167" y="88"/>
                    <a:pt x="169" y="44"/>
                    <a:pt x="171" y="1"/>
                  </a:cubicBezTo>
                  <a:close/>
                </a:path>
              </a:pathLst>
            </a:custGeom>
            <a:solidFill>
              <a:srgbClr val="ED5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45"/>
            <p:cNvSpPr/>
            <p:nvPr/>
          </p:nvSpPr>
          <p:spPr bwMode="auto">
            <a:xfrm>
              <a:off x="5110163" y="1624013"/>
              <a:ext cx="477838" cy="361950"/>
            </a:xfrm>
            <a:custGeom>
              <a:avLst/>
              <a:gdLst>
                <a:gd name="T0" fmla="*/ 2 w 167"/>
                <a:gd name="T1" fmla="*/ 0 h 127"/>
                <a:gd name="T2" fmla="*/ 1 w 167"/>
                <a:gd name="T3" fmla="*/ 54 h 127"/>
                <a:gd name="T4" fmla="*/ 0 w 167"/>
                <a:gd name="T5" fmla="*/ 127 h 127"/>
                <a:gd name="T6" fmla="*/ 166 w 167"/>
                <a:gd name="T7" fmla="*/ 117 h 127"/>
                <a:gd name="T8" fmla="*/ 167 w 167"/>
                <a:gd name="T9" fmla="*/ 112 h 127"/>
                <a:gd name="T10" fmla="*/ 2 w 167"/>
                <a:gd name="T11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7" h="127">
                  <a:moveTo>
                    <a:pt x="2" y="0"/>
                  </a:moveTo>
                  <a:cubicBezTo>
                    <a:pt x="2" y="18"/>
                    <a:pt x="2" y="36"/>
                    <a:pt x="1" y="54"/>
                  </a:cubicBezTo>
                  <a:cubicBezTo>
                    <a:pt x="1" y="78"/>
                    <a:pt x="0" y="102"/>
                    <a:pt x="0" y="127"/>
                  </a:cubicBezTo>
                  <a:cubicBezTo>
                    <a:pt x="166" y="117"/>
                    <a:pt x="166" y="117"/>
                    <a:pt x="166" y="117"/>
                  </a:cubicBezTo>
                  <a:cubicBezTo>
                    <a:pt x="167" y="115"/>
                    <a:pt x="167" y="114"/>
                    <a:pt x="167" y="112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BB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46"/>
            <p:cNvSpPr/>
            <p:nvPr/>
          </p:nvSpPr>
          <p:spPr bwMode="auto">
            <a:xfrm>
              <a:off x="5105401" y="1981200"/>
              <a:ext cx="90488" cy="125413"/>
            </a:xfrm>
            <a:custGeom>
              <a:avLst/>
              <a:gdLst>
                <a:gd name="T0" fmla="*/ 2 w 32"/>
                <a:gd name="T1" fmla="*/ 2 h 44"/>
                <a:gd name="T2" fmla="*/ 0 w 32"/>
                <a:gd name="T3" fmla="*/ 44 h 44"/>
                <a:gd name="T4" fmla="*/ 31 w 32"/>
                <a:gd name="T5" fmla="*/ 43 h 44"/>
                <a:gd name="T6" fmla="*/ 32 w 32"/>
                <a:gd name="T7" fmla="*/ 0 h 44"/>
                <a:gd name="T8" fmla="*/ 2 w 32"/>
                <a:gd name="T9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4">
                  <a:moveTo>
                    <a:pt x="2" y="2"/>
                  </a:moveTo>
                  <a:cubicBezTo>
                    <a:pt x="1" y="16"/>
                    <a:pt x="1" y="30"/>
                    <a:pt x="0" y="44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2" y="2"/>
                  </a:lnTo>
                  <a:close/>
                </a:path>
              </a:pathLst>
            </a:custGeom>
            <a:solidFill>
              <a:srgbClr val="924C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47"/>
            <p:cNvSpPr/>
            <p:nvPr/>
          </p:nvSpPr>
          <p:spPr bwMode="auto">
            <a:xfrm>
              <a:off x="5192713" y="1974850"/>
              <a:ext cx="103188" cy="128588"/>
            </a:xfrm>
            <a:custGeom>
              <a:avLst/>
              <a:gdLst>
                <a:gd name="T0" fmla="*/ 2 w 65"/>
                <a:gd name="T1" fmla="*/ 4 h 81"/>
                <a:gd name="T2" fmla="*/ 0 w 65"/>
                <a:gd name="T3" fmla="*/ 81 h 81"/>
                <a:gd name="T4" fmla="*/ 63 w 65"/>
                <a:gd name="T5" fmla="*/ 81 h 81"/>
                <a:gd name="T6" fmla="*/ 65 w 65"/>
                <a:gd name="T7" fmla="*/ 0 h 81"/>
                <a:gd name="T8" fmla="*/ 2 w 65"/>
                <a:gd name="T9" fmla="*/ 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81">
                  <a:moveTo>
                    <a:pt x="2" y="4"/>
                  </a:moveTo>
                  <a:lnTo>
                    <a:pt x="0" y="81"/>
                  </a:lnTo>
                  <a:lnTo>
                    <a:pt x="63" y="81"/>
                  </a:lnTo>
                  <a:lnTo>
                    <a:pt x="65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74B3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48"/>
            <p:cNvSpPr/>
            <p:nvPr/>
          </p:nvSpPr>
          <p:spPr bwMode="auto">
            <a:xfrm>
              <a:off x="5292726" y="1970088"/>
              <a:ext cx="98425" cy="133350"/>
            </a:xfrm>
            <a:custGeom>
              <a:avLst/>
              <a:gdLst>
                <a:gd name="T0" fmla="*/ 2 w 62"/>
                <a:gd name="T1" fmla="*/ 3 h 84"/>
                <a:gd name="T2" fmla="*/ 0 w 62"/>
                <a:gd name="T3" fmla="*/ 84 h 84"/>
                <a:gd name="T4" fmla="*/ 60 w 62"/>
                <a:gd name="T5" fmla="*/ 82 h 84"/>
                <a:gd name="T6" fmla="*/ 62 w 62"/>
                <a:gd name="T7" fmla="*/ 0 h 84"/>
                <a:gd name="T8" fmla="*/ 2 w 62"/>
                <a:gd name="T9" fmla="*/ 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84">
                  <a:moveTo>
                    <a:pt x="2" y="3"/>
                  </a:moveTo>
                  <a:lnTo>
                    <a:pt x="0" y="84"/>
                  </a:lnTo>
                  <a:lnTo>
                    <a:pt x="60" y="82"/>
                  </a:lnTo>
                  <a:lnTo>
                    <a:pt x="6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924C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49"/>
            <p:cNvSpPr/>
            <p:nvPr/>
          </p:nvSpPr>
          <p:spPr bwMode="auto">
            <a:xfrm>
              <a:off x="5387976" y="1963738"/>
              <a:ext cx="96838" cy="136525"/>
            </a:xfrm>
            <a:custGeom>
              <a:avLst/>
              <a:gdLst>
                <a:gd name="T0" fmla="*/ 2 w 61"/>
                <a:gd name="T1" fmla="*/ 4 h 86"/>
                <a:gd name="T2" fmla="*/ 0 w 61"/>
                <a:gd name="T3" fmla="*/ 86 h 86"/>
                <a:gd name="T4" fmla="*/ 59 w 61"/>
                <a:gd name="T5" fmla="*/ 86 h 86"/>
                <a:gd name="T6" fmla="*/ 61 w 61"/>
                <a:gd name="T7" fmla="*/ 0 h 86"/>
                <a:gd name="T8" fmla="*/ 2 w 61"/>
                <a:gd name="T9" fmla="*/ 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86">
                  <a:moveTo>
                    <a:pt x="2" y="4"/>
                  </a:moveTo>
                  <a:lnTo>
                    <a:pt x="0" y="86"/>
                  </a:lnTo>
                  <a:lnTo>
                    <a:pt x="59" y="86"/>
                  </a:lnTo>
                  <a:lnTo>
                    <a:pt x="61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74B3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50"/>
            <p:cNvSpPr/>
            <p:nvPr/>
          </p:nvSpPr>
          <p:spPr bwMode="auto">
            <a:xfrm>
              <a:off x="5481638" y="1957388"/>
              <a:ext cx="103188" cy="142875"/>
            </a:xfrm>
            <a:custGeom>
              <a:avLst/>
              <a:gdLst>
                <a:gd name="T0" fmla="*/ 36 w 36"/>
                <a:gd name="T1" fmla="*/ 0 h 50"/>
                <a:gd name="T2" fmla="*/ 1 w 36"/>
                <a:gd name="T3" fmla="*/ 2 h 50"/>
                <a:gd name="T4" fmla="*/ 0 w 36"/>
                <a:gd name="T5" fmla="*/ 50 h 50"/>
                <a:gd name="T6" fmla="*/ 34 w 36"/>
                <a:gd name="T7" fmla="*/ 50 h 50"/>
                <a:gd name="T8" fmla="*/ 36 w 36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0">
                  <a:moveTo>
                    <a:pt x="36" y="0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5" y="33"/>
                    <a:pt x="36" y="16"/>
                    <a:pt x="36" y="0"/>
                  </a:cubicBezTo>
                  <a:close/>
                </a:path>
              </a:pathLst>
            </a:custGeom>
            <a:solidFill>
              <a:srgbClr val="924C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51"/>
            <p:cNvSpPr/>
            <p:nvPr/>
          </p:nvSpPr>
          <p:spPr bwMode="auto">
            <a:xfrm>
              <a:off x="5095876" y="2100263"/>
              <a:ext cx="482600" cy="254000"/>
            </a:xfrm>
            <a:custGeom>
              <a:avLst/>
              <a:gdLst>
                <a:gd name="T0" fmla="*/ 169 w 169"/>
                <a:gd name="T1" fmla="*/ 0 h 89"/>
                <a:gd name="T2" fmla="*/ 3 w 169"/>
                <a:gd name="T3" fmla="*/ 2 h 89"/>
                <a:gd name="T4" fmla="*/ 0 w 169"/>
                <a:gd name="T5" fmla="*/ 89 h 89"/>
                <a:gd name="T6" fmla="*/ 167 w 169"/>
                <a:gd name="T7" fmla="*/ 89 h 89"/>
                <a:gd name="T8" fmla="*/ 169 w 169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89">
                  <a:moveTo>
                    <a:pt x="169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2" y="31"/>
                    <a:pt x="1" y="60"/>
                    <a:pt x="0" y="89"/>
                  </a:cubicBezTo>
                  <a:cubicBezTo>
                    <a:pt x="167" y="89"/>
                    <a:pt x="167" y="89"/>
                    <a:pt x="167" y="89"/>
                  </a:cubicBezTo>
                  <a:cubicBezTo>
                    <a:pt x="167" y="59"/>
                    <a:pt x="168" y="29"/>
                    <a:pt x="169" y="0"/>
                  </a:cubicBezTo>
                  <a:close/>
                </a:path>
              </a:pathLst>
            </a:custGeom>
            <a:solidFill>
              <a:srgbClr val="FF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52"/>
            <p:cNvSpPr/>
            <p:nvPr/>
          </p:nvSpPr>
          <p:spPr bwMode="auto">
            <a:xfrm>
              <a:off x="5387976" y="2354263"/>
              <a:ext cx="93663" cy="123825"/>
            </a:xfrm>
            <a:custGeom>
              <a:avLst/>
              <a:gdLst>
                <a:gd name="T0" fmla="*/ 0 w 59"/>
                <a:gd name="T1" fmla="*/ 0 h 78"/>
                <a:gd name="T2" fmla="*/ 0 w 59"/>
                <a:gd name="T3" fmla="*/ 78 h 78"/>
                <a:gd name="T4" fmla="*/ 57 w 59"/>
                <a:gd name="T5" fmla="*/ 78 h 78"/>
                <a:gd name="T6" fmla="*/ 59 w 59"/>
                <a:gd name="T7" fmla="*/ 0 h 78"/>
                <a:gd name="T8" fmla="*/ 0 w 59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78">
                  <a:moveTo>
                    <a:pt x="0" y="0"/>
                  </a:moveTo>
                  <a:lnTo>
                    <a:pt x="0" y="78"/>
                  </a:lnTo>
                  <a:lnTo>
                    <a:pt x="57" y="78"/>
                  </a:lnTo>
                  <a:lnTo>
                    <a:pt x="5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4C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53"/>
            <p:cNvSpPr/>
            <p:nvPr/>
          </p:nvSpPr>
          <p:spPr bwMode="auto">
            <a:xfrm>
              <a:off x="5478463" y="2354263"/>
              <a:ext cx="95250" cy="123825"/>
            </a:xfrm>
            <a:custGeom>
              <a:avLst/>
              <a:gdLst>
                <a:gd name="T0" fmla="*/ 1 w 33"/>
                <a:gd name="T1" fmla="*/ 0 h 43"/>
                <a:gd name="T2" fmla="*/ 0 w 33"/>
                <a:gd name="T3" fmla="*/ 43 h 43"/>
                <a:gd name="T4" fmla="*/ 32 w 33"/>
                <a:gd name="T5" fmla="*/ 43 h 43"/>
                <a:gd name="T6" fmla="*/ 32 w 33"/>
                <a:gd name="T7" fmla="*/ 42 h 43"/>
                <a:gd name="T8" fmla="*/ 33 w 33"/>
                <a:gd name="T9" fmla="*/ 0 h 43"/>
                <a:gd name="T10" fmla="*/ 1 w 3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43">
                  <a:moveTo>
                    <a:pt x="1" y="0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3"/>
                    <a:pt x="32" y="42"/>
                    <a:pt x="32" y="42"/>
                  </a:cubicBezTo>
                  <a:cubicBezTo>
                    <a:pt x="32" y="28"/>
                    <a:pt x="32" y="14"/>
                    <a:pt x="33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A4BB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54"/>
            <p:cNvSpPr/>
            <p:nvPr/>
          </p:nvSpPr>
          <p:spPr bwMode="auto">
            <a:xfrm>
              <a:off x="5287963" y="2354263"/>
              <a:ext cx="100013" cy="123825"/>
            </a:xfrm>
            <a:custGeom>
              <a:avLst/>
              <a:gdLst>
                <a:gd name="T0" fmla="*/ 2 w 63"/>
                <a:gd name="T1" fmla="*/ 0 h 78"/>
                <a:gd name="T2" fmla="*/ 0 w 63"/>
                <a:gd name="T3" fmla="*/ 76 h 78"/>
                <a:gd name="T4" fmla="*/ 63 w 63"/>
                <a:gd name="T5" fmla="*/ 78 h 78"/>
                <a:gd name="T6" fmla="*/ 63 w 63"/>
                <a:gd name="T7" fmla="*/ 0 h 78"/>
                <a:gd name="T8" fmla="*/ 2 w 63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8">
                  <a:moveTo>
                    <a:pt x="2" y="0"/>
                  </a:moveTo>
                  <a:lnTo>
                    <a:pt x="0" y="76"/>
                  </a:lnTo>
                  <a:lnTo>
                    <a:pt x="63" y="78"/>
                  </a:lnTo>
                  <a:lnTo>
                    <a:pt x="6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4BB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55"/>
            <p:cNvSpPr/>
            <p:nvPr/>
          </p:nvSpPr>
          <p:spPr bwMode="auto">
            <a:xfrm>
              <a:off x="5187951" y="2354263"/>
              <a:ext cx="103188" cy="120650"/>
            </a:xfrm>
            <a:custGeom>
              <a:avLst/>
              <a:gdLst>
                <a:gd name="T0" fmla="*/ 2 w 65"/>
                <a:gd name="T1" fmla="*/ 0 h 76"/>
                <a:gd name="T2" fmla="*/ 0 w 65"/>
                <a:gd name="T3" fmla="*/ 76 h 76"/>
                <a:gd name="T4" fmla="*/ 63 w 65"/>
                <a:gd name="T5" fmla="*/ 76 h 76"/>
                <a:gd name="T6" fmla="*/ 65 w 65"/>
                <a:gd name="T7" fmla="*/ 0 h 76"/>
                <a:gd name="T8" fmla="*/ 2 w 65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76">
                  <a:moveTo>
                    <a:pt x="2" y="0"/>
                  </a:moveTo>
                  <a:lnTo>
                    <a:pt x="0" y="76"/>
                  </a:lnTo>
                  <a:lnTo>
                    <a:pt x="63" y="76"/>
                  </a:lnTo>
                  <a:lnTo>
                    <a:pt x="6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24C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56"/>
            <p:cNvSpPr/>
            <p:nvPr/>
          </p:nvSpPr>
          <p:spPr bwMode="auto">
            <a:xfrm>
              <a:off x="5091113" y="2354263"/>
              <a:ext cx="100013" cy="120650"/>
            </a:xfrm>
            <a:custGeom>
              <a:avLst/>
              <a:gdLst>
                <a:gd name="T0" fmla="*/ 2 w 35"/>
                <a:gd name="T1" fmla="*/ 0 h 42"/>
                <a:gd name="T2" fmla="*/ 0 w 35"/>
                <a:gd name="T3" fmla="*/ 41 h 42"/>
                <a:gd name="T4" fmla="*/ 34 w 35"/>
                <a:gd name="T5" fmla="*/ 42 h 42"/>
                <a:gd name="T6" fmla="*/ 35 w 35"/>
                <a:gd name="T7" fmla="*/ 0 h 42"/>
                <a:gd name="T8" fmla="*/ 2 w 35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42">
                  <a:moveTo>
                    <a:pt x="2" y="0"/>
                  </a:moveTo>
                  <a:cubicBezTo>
                    <a:pt x="1" y="13"/>
                    <a:pt x="1" y="27"/>
                    <a:pt x="0" y="41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A4BB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57"/>
            <p:cNvSpPr/>
            <p:nvPr/>
          </p:nvSpPr>
          <p:spPr bwMode="auto">
            <a:xfrm>
              <a:off x="5091113" y="2471738"/>
              <a:ext cx="479425" cy="39688"/>
            </a:xfrm>
            <a:custGeom>
              <a:avLst/>
              <a:gdLst>
                <a:gd name="T0" fmla="*/ 168 w 168"/>
                <a:gd name="T1" fmla="*/ 2 h 14"/>
                <a:gd name="T2" fmla="*/ 0 w 168"/>
                <a:gd name="T3" fmla="*/ 0 h 14"/>
                <a:gd name="T4" fmla="*/ 0 w 168"/>
                <a:gd name="T5" fmla="*/ 14 h 14"/>
                <a:gd name="T6" fmla="*/ 168 w 168"/>
                <a:gd name="T7" fmla="*/ 14 h 14"/>
                <a:gd name="T8" fmla="*/ 168 w 168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14">
                  <a:moveTo>
                    <a:pt x="168" y="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9"/>
                    <a:pt x="0" y="14"/>
                  </a:cubicBezTo>
                  <a:cubicBezTo>
                    <a:pt x="168" y="14"/>
                    <a:pt x="168" y="14"/>
                    <a:pt x="168" y="14"/>
                  </a:cubicBezTo>
                  <a:cubicBezTo>
                    <a:pt x="168" y="10"/>
                    <a:pt x="168" y="6"/>
                    <a:pt x="168" y="2"/>
                  </a:cubicBezTo>
                  <a:close/>
                </a:path>
              </a:pathLst>
            </a:custGeom>
            <a:solidFill>
              <a:srgbClr val="9753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58"/>
            <p:cNvSpPr/>
            <p:nvPr/>
          </p:nvSpPr>
          <p:spPr bwMode="auto">
            <a:xfrm>
              <a:off x="5091113" y="2511425"/>
              <a:ext cx="479425" cy="28575"/>
            </a:xfrm>
            <a:custGeom>
              <a:avLst/>
              <a:gdLst>
                <a:gd name="T0" fmla="*/ 168 w 168"/>
                <a:gd name="T1" fmla="*/ 0 h 10"/>
                <a:gd name="T2" fmla="*/ 0 w 168"/>
                <a:gd name="T3" fmla="*/ 0 h 10"/>
                <a:gd name="T4" fmla="*/ 0 w 168"/>
                <a:gd name="T5" fmla="*/ 10 h 10"/>
                <a:gd name="T6" fmla="*/ 168 w 168"/>
                <a:gd name="T7" fmla="*/ 10 h 10"/>
                <a:gd name="T8" fmla="*/ 168 w 16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10">
                  <a:moveTo>
                    <a:pt x="16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7"/>
                    <a:pt x="0" y="10"/>
                  </a:cubicBezTo>
                  <a:cubicBezTo>
                    <a:pt x="168" y="10"/>
                    <a:pt x="168" y="10"/>
                    <a:pt x="168" y="10"/>
                  </a:cubicBezTo>
                  <a:cubicBezTo>
                    <a:pt x="168" y="7"/>
                    <a:pt x="168" y="3"/>
                    <a:pt x="168" y="0"/>
                  </a:cubicBezTo>
                  <a:close/>
                </a:path>
              </a:pathLst>
            </a:custGeom>
            <a:solidFill>
              <a:srgbClr val="FFC2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59"/>
            <p:cNvSpPr/>
            <p:nvPr/>
          </p:nvSpPr>
          <p:spPr bwMode="auto">
            <a:xfrm>
              <a:off x="5087938" y="2540000"/>
              <a:ext cx="482600" cy="34925"/>
            </a:xfrm>
            <a:custGeom>
              <a:avLst/>
              <a:gdLst>
                <a:gd name="T0" fmla="*/ 169 w 169"/>
                <a:gd name="T1" fmla="*/ 0 h 12"/>
                <a:gd name="T2" fmla="*/ 1 w 169"/>
                <a:gd name="T3" fmla="*/ 0 h 12"/>
                <a:gd name="T4" fmla="*/ 0 w 169"/>
                <a:gd name="T5" fmla="*/ 12 h 12"/>
                <a:gd name="T6" fmla="*/ 169 w 169"/>
                <a:gd name="T7" fmla="*/ 12 h 12"/>
                <a:gd name="T8" fmla="*/ 169 w 169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2">
                  <a:moveTo>
                    <a:pt x="16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4"/>
                    <a:pt x="1" y="8"/>
                    <a:pt x="0" y="12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69" y="8"/>
                    <a:pt x="169" y="4"/>
                    <a:pt x="169" y="0"/>
                  </a:cubicBezTo>
                  <a:close/>
                </a:path>
              </a:pathLst>
            </a:custGeom>
            <a:solidFill>
              <a:srgbClr val="9753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60"/>
            <p:cNvSpPr/>
            <p:nvPr/>
          </p:nvSpPr>
          <p:spPr bwMode="auto">
            <a:xfrm>
              <a:off x="5087938" y="2574925"/>
              <a:ext cx="482600" cy="30163"/>
            </a:xfrm>
            <a:custGeom>
              <a:avLst/>
              <a:gdLst>
                <a:gd name="T0" fmla="*/ 169 w 169"/>
                <a:gd name="T1" fmla="*/ 0 h 11"/>
                <a:gd name="T2" fmla="*/ 0 w 169"/>
                <a:gd name="T3" fmla="*/ 0 h 11"/>
                <a:gd name="T4" fmla="*/ 0 w 169"/>
                <a:gd name="T5" fmla="*/ 11 h 11"/>
                <a:gd name="T6" fmla="*/ 169 w 169"/>
                <a:gd name="T7" fmla="*/ 11 h 11"/>
                <a:gd name="T8" fmla="*/ 169 w 169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1">
                  <a:moveTo>
                    <a:pt x="16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7"/>
                    <a:pt x="0" y="11"/>
                  </a:cubicBezTo>
                  <a:cubicBezTo>
                    <a:pt x="169" y="11"/>
                    <a:pt x="169" y="11"/>
                    <a:pt x="169" y="11"/>
                  </a:cubicBezTo>
                  <a:cubicBezTo>
                    <a:pt x="169" y="7"/>
                    <a:pt x="169" y="4"/>
                    <a:pt x="169" y="0"/>
                  </a:cubicBezTo>
                  <a:close/>
                </a:path>
              </a:pathLst>
            </a:custGeom>
            <a:solidFill>
              <a:srgbClr val="FFC2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61"/>
            <p:cNvSpPr/>
            <p:nvPr/>
          </p:nvSpPr>
          <p:spPr bwMode="auto">
            <a:xfrm>
              <a:off x="5087938" y="2605088"/>
              <a:ext cx="482600" cy="38100"/>
            </a:xfrm>
            <a:custGeom>
              <a:avLst/>
              <a:gdLst>
                <a:gd name="T0" fmla="*/ 169 w 169"/>
                <a:gd name="T1" fmla="*/ 0 h 13"/>
                <a:gd name="T2" fmla="*/ 0 w 169"/>
                <a:gd name="T3" fmla="*/ 0 h 13"/>
                <a:gd name="T4" fmla="*/ 0 w 169"/>
                <a:gd name="T5" fmla="*/ 13 h 13"/>
                <a:gd name="T6" fmla="*/ 169 w 169"/>
                <a:gd name="T7" fmla="*/ 13 h 13"/>
                <a:gd name="T8" fmla="*/ 169 w 169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3">
                  <a:moveTo>
                    <a:pt x="16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9"/>
                    <a:pt x="0" y="13"/>
                  </a:cubicBezTo>
                  <a:cubicBezTo>
                    <a:pt x="169" y="13"/>
                    <a:pt x="169" y="13"/>
                    <a:pt x="169" y="13"/>
                  </a:cubicBezTo>
                  <a:cubicBezTo>
                    <a:pt x="169" y="9"/>
                    <a:pt x="169" y="4"/>
                    <a:pt x="169" y="0"/>
                  </a:cubicBezTo>
                  <a:close/>
                </a:path>
              </a:pathLst>
            </a:custGeom>
            <a:solidFill>
              <a:srgbClr val="9753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62"/>
            <p:cNvSpPr/>
            <p:nvPr/>
          </p:nvSpPr>
          <p:spPr bwMode="auto">
            <a:xfrm>
              <a:off x="5087938" y="2643188"/>
              <a:ext cx="482600" cy="39688"/>
            </a:xfrm>
            <a:custGeom>
              <a:avLst/>
              <a:gdLst>
                <a:gd name="T0" fmla="*/ 169 w 169"/>
                <a:gd name="T1" fmla="*/ 0 h 14"/>
                <a:gd name="T2" fmla="*/ 0 w 169"/>
                <a:gd name="T3" fmla="*/ 0 h 14"/>
                <a:gd name="T4" fmla="*/ 0 w 169"/>
                <a:gd name="T5" fmla="*/ 14 h 14"/>
                <a:gd name="T6" fmla="*/ 169 w 169"/>
                <a:gd name="T7" fmla="*/ 14 h 14"/>
                <a:gd name="T8" fmla="*/ 169 w 16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4">
                  <a:moveTo>
                    <a:pt x="16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9"/>
                    <a:pt x="0" y="14"/>
                  </a:cubicBezTo>
                  <a:cubicBezTo>
                    <a:pt x="169" y="14"/>
                    <a:pt x="169" y="14"/>
                    <a:pt x="169" y="14"/>
                  </a:cubicBezTo>
                  <a:cubicBezTo>
                    <a:pt x="169" y="9"/>
                    <a:pt x="169" y="5"/>
                    <a:pt x="169" y="0"/>
                  </a:cubicBezTo>
                  <a:close/>
                </a:path>
              </a:pathLst>
            </a:custGeom>
            <a:solidFill>
              <a:srgbClr val="FFC2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63"/>
            <p:cNvSpPr/>
            <p:nvPr/>
          </p:nvSpPr>
          <p:spPr bwMode="auto">
            <a:xfrm>
              <a:off x="5087938" y="2682875"/>
              <a:ext cx="482600" cy="36513"/>
            </a:xfrm>
            <a:custGeom>
              <a:avLst/>
              <a:gdLst>
                <a:gd name="T0" fmla="*/ 169 w 169"/>
                <a:gd name="T1" fmla="*/ 0 h 13"/>
                <a:gd name="T2" fmla="*/ 0 w 169"/>
                <a:gd name="T3" fmla="*/ 0 h 13"/>
                <a:gd name="T4" fmla="*/ 0 w 169"/>
                <a:gd name="T5" fmla="*/ 1 h 13"/>
                <a:gd name="T6" fmla="*/ 82 w 169"/>
                <a:gd name="T7" fmla="*/ 13 h 13"/>
                <a:gd name="T8" fmla="*/ 169 w 169"/>
                <a:gd name="T9" fmla="*/ 13 h 13"/>
                <a:gd name="T10" fmla="*/ 169 w 169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9" h="13">
                  <a:moveTo>
                    <a:pt x="16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169" y="13"/>
                    <a:pt x="169" y="13"/>
                    <a:pt x="169" y="13"/>
                  </a:cubicBezTo>
                  <a:cubicBezTo>
                    <a:pt x="169" y="9"/>
                    <a:pt x="169" y="4"/>
                    <a:pt x="169" y="0"/>
                  </a:cubicBezTo>
                  <a:close/>
                </a:path>
              </a:pathLst>
            </a:custGeom>
            <a:solidFill>
              <a:srgbClr val="9753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64"/>
            <p:cNvSpPr/>
            <p:nvPr/>
          </p:nvSpPr>
          <p:spPr bwMode="auto">
            <a:xfrm>
              <a:off x="5321301" y="2719388"/>
              <a:ext cx="249238" cy="38100"/>
            </a:xfrm>
            <a:custGeom>
              <a:avLst/>
              <a:gdLst>
                <a:gd name="T0" fmla="*/ 87 w 87"/>
                <a:gd name="T1" fmla="*/ 0 h 13"/>
                <a:gd name="T2" fmla="*/ 0 w 87"/>
                <a:gd name="T3" fmla="*/ 0 h 13"/>
                <a:gd name="T4" fmla="*/ 87 w 87"/>
                <a:gd name="T5" fmla="*/ 13 h 13"/>
                <a:gd name="T6" fmla="*/ 87 w 87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3">
                  <a:moveTo>
                    <a:pt x="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9"/>
                    <a:pt x="87" y="4"/>
                    <a:pt x="87" y="0"/>
                  </a:cubicBezTo>
                  <a:close/>
                </a:path>
              </a:pathLst>
            </a:custGeom>
            <a:solidFill>
              <a:srgbClr val="FFC2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65"/>
            <p:cNvSpPr/>
            <p:nvPr/>
          </p:nvSpPr>
          <p:spPr bwMode="auto">
            <a:xfrm>
              <a:off x="5076826" y="2686050"/>
              <a:ext cx="498475" cy="690563"/>
            </a:xfrm>
            <a:custGeom>
              <a:avLst/>
              <a:gdLst>
                <a:gd name="T0" fmla="*/ 173 w 175"/>
                <a:gd name="T1" fmla="*/ 25 h 242"/>
                <a:gd name="T2" fmla="*/ 4 w 175"/>
                <a:gd name="T3" fmla="*/ 0 h 242"/>
                <a:gd name="T4" fmla="*/ 4 w 175"/>
                <a:gd name="T5" fmla="*/ 1 h 242"/>
                <a:gd name="T6" fmla="*/ 0 w 175"/>
                <a:gd name="T7" fmla="*/ 242 h 242"/>
                <a:gd name="T8" fmla="*/ 175 w 175"/>
                <a:gd name="T9" fmla="*/ 237 h 242"/>
                <a:gd name="T10" fmla="*/ 173 w 175"/>
                <a:gd name="T11" fmla="*/ 2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242">
                  <a:moveTo>
                    <a:pt x="173" y="25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1"/>
                    <a:pt x="4" y="1"/>
                  </a:cubicBezTo>
                  <a:cubicBezTo>
                    <a:pt x="3" y="58"/>
                    <a:pt x="1" y="144"/>
                    <a:pt x="0" y="242"/>
                  </a:cubicBezTo>
                  <a:cubicBezTo>
                    <a:pt x="175" y="237"/>
                    <a:pt x="175" y="237"/>
                    <a:pt x="175" y="237"/>
                  </a:cubicBezTo>
                  <a:cubicBezTo>
                    <a:pt x="172" y="166"/>
                    <a:pt x="172" y="95"/>
                    <a:pt x="173" y="25"/>
                  </a:cubicBezTo>
                  <a:close/>
                </a:path>
              </a:pathLst>
            </a:custGeom>
            <a:solidFill>
              <a:srgbClr val="9553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66"/>
            <p:cNvSpPr/>
            <p:nvPr/>
          </p:nvSpPr>
          <p:spPr bwMode="auto">
            <a:xfrm>
              <a:off x="5067301" y="3713163"/>
              <a:ext cx="522288" cy="174625"/>
            </a:xfrm>
            <a:custGeom>
              <a:avLst/>
              <a:gdLst>
                <a:gd name="T0" fmla="*/ 183 w 183"/>
                <a:gd name="T1" fmla="*/ 23 h 61"/>
                <a:gd name="T2" fmla="*/ 1 w 183"/>
                <a:gd name="T3" fmla="*/ 0 h 61"/>
                <a:gd name="T4" fmla="*/ 0 w 183"/>
                <a:gd name="T5" fmla="*/ 45 h 61"/>
                <a:gd name="T6" fmla="*/ 183 w 183"/>
                <a:gd name="T7" fmla="*/ 61 h 61"/>
                <a:gd name="T8" fmla="*/ 183 w 183"/>
                <a:gd name="T9" fmla="*/ 2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61">
                  <a:moveTo>
                    <a:pt x="183" y="23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5"/>
                    <a:pt x="1" y="30"/>
                    <a:pt x="0" y="45"/>
                  </a:cubicBezTo>
                  <a:cubicBezTo>
                    <a:pt x="183" y="61"/>
                    <a:pt x="183" y="61"/>
                    <a:pt x="183" y="61"/>
                  </a:cubicBezTo>
                  <a:cubicBezTo>
                    <a:pt x="183" y="49"/>
                    <a:pt x="183" y="36"/>
                    <a:pt x="183" y="23"/>
                  </a:cubicBezTo>
                  <a:close/>
                </a:path>
              </a:pathLst>
            </a:cu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67"/>
            <p:cNvSpPr/>
            <p:nvPr/>
          </p:nvSpPr>
          <p:spPr bwMode="auto">
            <a:xfrm>
              <a:off x="5067301" y="3841750"/>
              <a:ext cx="522288" cy="179388"/>
            </a:xfrm>
            <a:custGeom>
              <a:avLst/>
              <a:gdLst>
                <a:gd name="T0" fmla="*/ 183 w 183"/>
                <a:gd name="T1" fmla="*/ 51 h 63"/>
                <a:gd name="T2" fmla="*/ 183 w 183"/>
                <a:gd name="T3" fmla="*/ 16 h 63"/>
                <a:gd name="T4" fmla="*/ 0 w 183"/>
                <a:gd name="T5" fmla="*/ 0 h 63"/>
                <a:gd name="T6" fmla="*/ 0 w 183"/>
                <a:gd name="T7" fmla="*/ 54 h 63"/>
                <a:gd name="T8" fmla="*/ 183 w 183"/>
                <a:gd name="T9" fmla="*/ 63 h 63"/>
                <a:gd name="T10" fmla="*/ 183 w 183"/>
                <a:gd name="T11" fmla="*/ 5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63">
                  <a:moveTo>
                    <a:pt x="183" y="51"/>
                  </a:moveTo>
                  <a:cubicBezTo>
                    <a:pt x="183" y="40"/>
                    <a:pt x="183" y="28"/>
                    <a:pt x="183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36"/>
                    <a:pt x="0" y="54"/>
                  </a:cubicBezTo>
                  <a:cubicBezTo>
                    <a:pt x="183" y="63"/>
                    <a:pt x="183" y="63"/>
                    <a:pt x="183" y="63"/>
                  </a:cubicBezTo>
                  <a:cubicBezTo>
                    <a:pt x="183" y="57"/>
                    <a:pt x="183" y="53"/>
                    <a:pt x="183" y="51"/>
                  </a:cubicBezTo>
                  <a:close/>
                </a:path>
              </a:pathLst>
            </a:custGeom>
            <a:solidFill>
              <a:srgbClr val="6A56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68"/>
            <p:cNvSpPr/>
            <p:nvPr/>
          </p:nvSpPr>
          <p:spPr bwMode="auto">
            <a:xfrm>
              <a:off x="5064126" y="3995738"/>
              <a:ext cx="525463" cy="168275"/>
            </a:xfrm>
            <a:custGeom>
              <a:avLst/>
              <a:gdLst>
                <a:gd name="T0" fmla="*/ 184 w 184"/>
                <a:gd name="T1" fmla="*/ 9 h 59"/>
                <a:gd name="T2" fmla="*/ 1 w 184"/>
                <a:gd name="T3" fmla="*/ 0 h 59"/>
                <a:gd name="T4" fmla="*/ 0 w 184"/>
                <a:gd name="T5" fmla="*/ 46 h 59"/>
                <a:gd name="T6" fmla="*/ 184 w 184"/>
                <a:gd name="T7" fmla="*/ 59 h 59"/>
                <a:gd name="T8" fmla="*/ 184 w 184"/>
                <a:gd name="T9" fmla="*/ 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59">
                  <a:moveTo>
                    <a:pt x="184" y="9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6"/>
                    <a:pt x="0" y="31"/>
                    <a:pt x="0" y="46"/>
                  </a:cubicBezTo>
                  <a:cubicBezTo>
                    <a:pt x="184" y="59"/>
                    <a:pt x="184" y="59"/>
                    <a:pt x="184" y="59"/>
                  </a:cubicBezTo>
                  <a:cubicBezTo>
                    <a:pt x="184" y="37"/>
                    <a:pt x="184" y="20"/>
                    <a:pt x="184" y="9"/>
                  </a:cubicBezTo>
                  <a:close/>
                </a:path>
              </a:pathLst>
            </a:cu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69"/>
            <p:cNvSpPr/>
            <p:nvPr/>
          </p:nvSpPr>
          <p:spPr bwMode="auto">
            <a:xfrm>
              <a:off x="5062538" y="4127500"/>
              <a:ext cx="527050" cy="190500"/>
            </a:xfrm>
            <a:custGeom>
              <a:avLst/>
              <a:gdLst>
                <a:gd name="T0" fmla="*/ 185 w 185"/>
                <a:gd name="T1" fmla="*/ 13 h 67"/>
                <a:gd name="T2" fmla="*/ 1 w 185"/>
                <a:gd name="T3" fmla="*/ 0 h 67"/>
                <a:gd name="T4" fmla="*/ 0 w 185"/>
                <a:gd name="T5" fmla="*/ 52 h 67"/>
                <a:gd name="T6" fmla="*/ 185 w 185"/>
                <a:gd name="T7" fmla="*/ 67 h 67"/>
                <a:gd name="T8" fmla="*/ 185 w 185"/>
                <a:gd name="T9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67">
                  <a:moveTo>
                    <a:pt x="185" y="13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7"/>
                    <a:pt x="1" y="35"/>
                    <a:pt x="0" y="52"/>
                  </a:cubicBezTo>
                  <a:cubicBezTo>
                    <a:pt x="62" y="58"/>
                    <a:pt x="124" y="63"/>
                    <a:pt x="185" y="67"/>
                  </a:cubicBezTo>
                  <a:cubicBezTo>
                    <a:pt x="185" y="47"/>
                    <a:pt x="185" y="29"/>
                    <a:pt x="185" y="13"/>
                  </a:cubicBezTo>
                  <a:close/>
                </a:path>
              </a:pathLst>
            </a:custGeom>
            <a:solidFill>
              <a:srgbClr val="6A56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70"/>
            <p:cNvSpPr/>
            <p:nvPr/>
          </p:nvSpPr>
          <p:spPr bwMode="auto">
            <a:xfrm>
              <a:off x="5062538" y="4275138"/>
              <a:ext cx="527050" cy="174625"/>
            </a:xfrm>
            <a:custGeom>
              <a:avLst/>
              <a:gdLst>
                <a:gd name="T0" fmla="*/ 185 w 185"/>
                <a:gd name="T1" fmla="*/ 15 h 61"/>
                <a:gd name="T2" fmla="*/ 0 w 185"/>
                <a:gd name="T3" fmla="*/ 0 h 61"/>
                <a:gd name="T4" fmla="*/ 0 w 185"/>
                <a:gd name="T5" fmla="*/ 47 h 61"/>
                <a:gd name="T6" fmla="*/ 185 w 185"/>
                <a:gd name="T7" fmla="*/ 61 h 61"/>
                <a:gd name="T8" fmla="*/ 185 w 185"/>
                <a:gd name="T9" fmla="*/ 1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61">
                  <a:moveTo>
                    <a:pt x="185" y="15"/>
                  </a:moveTo>
                  <a:cubicBezTo>
                    <a:pt x="124" y="11"/>
                    <a:pt x="62" y="6"/>
                    <a:pt x="0" y="0"/>
                  </a:cubicBezTo>
                  <a:cubicBezTo>
                    <a:pt x="0" y="16"/>
                    <a:pt x="0" y="32"/>
                    <a:pt x="0" y="47"/>
                  </a:cubicBezTo>
                  <a:cubicBezTo>
                    <a:pt x="185" y="61"/>
                    <a:pt x="185" y="61"/>
                    <a:pt x="185" y="61"/>
                  </a:cubicBezTo>
                  <a:cubicBezTo>
                    <a:pt x="185" y="45"/>
                    <a:pt x="185" y="30"/>
                    <a:pt x="185" y="15"/>
                  </a:cubicBezTo>
                  <a:close/>
                </a:path>
              </a:pathLst>
            </a:cu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71"/>
            <p:cNvSpPr/>
            <p:nvPr/>
          </p:nvSpPr>
          <p:spPr bwMode="auto">
            <a:xfrm>
              <a:off x="5059363" y="4410075"/>
              <a:ext cx="530225" cy="165100"/>
            </a:xfrm>
            <a:custGeom>
              <a:avLst/>
              <a:gdLst>
                <a:gd name="T0" fmla="*/ 1 w 186"/>
                <a:gd name="T1" fmla="*/ 0 h 58"/>
                <a:gd name="T2" fmla="*/ 0 w 186"/>
                <a:gd name="T3" fmla="*/ 40 h 58"/>
                <a:gd name="T4" fmla="*/ 186 w 186"/>
                <a:gd name="T5" fmla="*/ 58 h 58"/>
                <a:gd name="T6" fmla="*/ 186 w 186"/>
                <a:gd name="T7" fmla="*/ 14 h 58"/>
                <a:gd name="T8" fmla="*/ 1 w 186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" h="58">
                  <a:moveTo>
                    <a:pt x="1" y="0"/>
                  </a:moveTo>
                  <a:cubicBezTo>
                    <a:pt x="1" y="14"/>
                    <a:pt x="0" y="27"/>
                    <a:pt x="0" y="40"/>
                  </a:cubicBezTo>
                  <a:cubicBezTo>
                    <a:pt x="186" y="58"/>
                    <a:pt x="186" y="58"/>
                    <a:pt x="186" y="58"/>
                  </a:cubicBezTo>
                  <a:cubicBezTo>
                    <a:pt x="186" y="43"/>
                    <a:pt x="186" y="29"/>
                    <a:pt x="186" y="1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6A56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72"/>
            <p:cNvSpPr/>
            <p:nvPr/>
          </p:nvSpPr>
          <p:spPr bwMode="auto">
            <a:xfrm>
              <a:off x="5073651" y="3370263"/>
              <a:ext cx="246063" cy="200025"/>
            </a:xfrm>
            <a:custGeom>
              <a:avLst/>
              <a:gdLst>
                <a:gd name="T0" fmla="*/ 1 w 86"/>
                <a:gd name="T1" fmla="*/ 2 h 70"/>
                <a:gd name="T2" fmla="*/ 0 w 86"/>
                <a:gd name="T3" fmla="*/ 51 h 70"/>
                <a:gd name="T4" fmla="*/ 86 w 86"/>
                <a:gd name="T5" fmla="*/ 70 h 70"/>
                <a:gd name="T6" fmla="*/ 81 w 86"/>
                <a:gd name="T7" fmla="*/ 0 h 70"/>
                <a:gd name="T8" fmla="*/ 1 w 86"/>
                <a:gd name="T9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70">
                  <a:moveTo>
                    <a:pt x="1" y="2"/>
                  </a:moveTo>
                  <a:cubicBezTo>
                    <a:pt x="1" y="18"/>
                    <a:pt x="0" y="34"/>
                    <a:pt x="0" y="51"/>
                  </a:cubicBezTo>
                  <a:cubicBezTo>
                    <a:pt x="86" y="70"/>
                    <a:pt x="86" y="70"/>
                    <a:pt x="86" y="70"/>
                  </a:cubicBezTo>
                  <a:cubicBezTo>
                    <a:pt x="81" y="0"/>
                    <a:pt x="81" y="0"/>
                    <a:pt x="81" y="0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rgbClr val="77C0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73"/>
            <p:cNvSpPr/>
            <p:nvPr/>
          </p:nvSpPr>
          <p:spPr bwMode="auto">
            <a:xfrm>
              <a:off x="5305426" y="3362325"/>
              <a:ext cx="282575" cy="271463"/>
            </a:xfrm>
            <a:custGeom>
              <a:avLst/>
              <a:gdLst>
                <a:gd name="T0" fmla="*/ 97 w 99"/>
                <a:gd name="T1" fmla="*/ 39 h 95"/>
                <a:gd name="T2" fmla="*/ 95 w 99"/>
                <a:gd name="T3" fmla="*/ 0 h 95"/>
                <a:gd name="T4" fmla="*/ 0 w 99"/>
                <a:gd name="T5" fmla="*/ 3 h 95"/>
                <a:gd name="T6" fmla="*/ 5 w 99"/>
                <a:gd name="T7" fmla="*/ 73 h 95"/>
                <a:gd name="T8" fmla="*/ 99 w 99"/>
                <a:gd name="T9" fmla="*/ 95 h 95"/>
                <a:gd name="T10" fmla="*/ 97 w 99"/>
                <a:gd name="T11" fmla="*/ 3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95">
                  <a:moveTo>
                    <a:pt x="97" y="39"/>
                  </a:moveTo>
                  <a:cubicBezTo>
                    <a:pt x="96" y="26"/>
                    <a:pt x="95" y="13"/>
                    <a:pt x="9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99" y="95"/>
                    <a:pt x="99" y="95"/>
                    <a:pt x="99" y="95"/>
                  </a:cubicBezTo>
                  <a:cubicBezTo>
                    <a:pt x="99" y="76"/>
                    <a:pt x="98" y="58"/>
                    <a:pt x="97" y="39"/>
                  </a:cubicBezTo>
                  <a:close/>
                </a:path>
              </a:pathLst>
            </a:custGeom>
            <a:solidFill>
              <a:srgbClr val="7760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74"/>
            <p:cNvSpPr/>
            <p:nvPr/>
          </p:nvSpPr>
          <p:spPr bwMode="auto">
            <a:xfrm>
              <a:off x="5070476" y="3516313"/>
              <a:ext cx="263525" cy="231775"/>
            </a:xfrm>
            <a:custGeom>
              <a:avLst/>
              <a:gdLst>
                <a:gd name="T0" fmla="*/ 1 w 92"/>
                <a:gd name="T1" fmla="*/ 0 h 81"/>
                <a:gd name="T2" fmla="*/ 0 w 92"/>
                <a:gd name="T3" fmla="*/ 69 h 81"/>
                <a:gd name="T4" fmla="*/ 92 w 92"/>
                <a:gd name="T5" fmla="*/ 81 h 81"/>
                <a:gd name="T6" fmla="*/ 87 w 92"/>
                <a:gd name="T7" fmla="*/ 19 h 81"/>
                <a:gd name="T8" fmla="*/ 1 w 92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81">
                  <a:moveTo>
                    <a:pt x="1" y="0"/>
                  </a:moveTo>
                  <a:cubicBezTo>
                    <a:pt x="1" y="23"/>
                    <a:pt x="0" y="46"/>
                    <a:pt x="0" y="69"/>
                  </a:cubicBezTo>
                  <a:cubicBezTo>
                    <a:pt x="92" y="81"/>
                    <a:pt x="92" y="81"/>
                    <a:pt x="92" y="81"/>
                  </a:cubicBezTo>
                  <a:cubicBezTo>
                    <a:pt x="87" y="19"/>
                    <a:pt x="87" y="19"/>
                    <a:pt x="87" y="1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68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75"/>
            <p:cNvSpPr/>
            <p:nvPr/>
          </p:nvSpPr>
          <p:spPr bwMode="auto">
            <a:xfrm>
              <a:off x="5319713" y="3570288"/>
              <a:ext cx="269875" cy="207963"/>
            </a:xfrm>
            <a:custGeom>
              <a:avLst/>
              <a:gdLst>
                <a:gd name="T0" fmla="*/ 94 w 95"/>
                <a:gd name="T1" fmla="*/ 22 h 73"/>
                <a:gd name="T2" fmla="*/ 0 w 95"/>
                <a:gd name="T3" fmla="*/ 0 h 73"/>
                <a:gd name="T4" fmla="*/ 5 w 95"/>
                <a:gd name="T5" fmla="*/ 62 h 73"/>
                <a:gd name="T6" fmla="*/ 95 w 95"/>
                <a:gd name="T7" fmla="*/ 73 h 73"/>
                <a:gd name="T8" fmla="*/ 94 w 95"/>
                <a:gd name="T9" fmla="*/ 2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73">
                  <a:moveTo>
                    <a:pt x="94" y="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62"/>
                    <a:pt x="5" y="62"/>
                    <a:pt x="5" y="62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5" y="56"/>
                    <a:pt x="95" y="39"/>
                    <a:pt x="94" y="22"/>
                  </a:cubicBezTo>
                  <a:close/>
                </a:path>
              </a:pathLst>
            </a:custGeom>
            <a:solidFill>
              <a:srgbClr val="74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76"/>
            <p:cNvSpPr/>
            <p:nvPr/>
          </p:nvSpPr>
          <p:spPr bwMode="auto">
            <a:xfrm>
              <a:off x="5059363" y="4522788"/>
              <a:ext cx="160338" cy="169863"/>
            </a:xfrm>
            <a:custGeom>
              <a:avLst/>
              <a:gdLst>
                <a:gd name="T0" fmla="*/ 56 w 56"/>
                <a:gd name="T1" fmla="*/ 6 h 59"/>
                <a:gd name="T2" fmla="*/ 0 w 56"/>
                <a:gd name="T3" fmla="*/ 0 h 59"/>
                <a:gd name="T4" fmla="*/ 0 w 56"/>
                <a:gd name="T5" fmla="*/ 59 h 59"/>
                <a:gd name="T6" fmla="*/ 56 w 56"/>
                <a:gd name="T7" fmla="*/ 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9">
                  <a:moveTo>
                    <a:pt x="56" y="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1"/>
                    <a:pt x="0" y="41"/>
                    <a:pt x="0" y="59"/>
                  </a:cubicBezTo>
                  <a:cubicBezTo>
                    <a:pt x="23" y="47"/>
                    <a:pt x="43" y="29"/>
                    <a:pt x="56" y="6"/>
                  </a:cubicBezTo>
                  <a:close/>
                </a:path>
              </a:pathLst>
            </a:custGeom>
            <a:solidFill>
              <a:srgbClr val="8A6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77"/>
            <p:cNvSpPr/>
            <p:nvPr/>
          </p:nvSpPr>
          <p:spPr bwMode="auto">
            <a:xfrm>
              <a:off x="5056188" y="4540250"/>
              <a:ext cx="336550" cy="300038"/>
            </a:xfrm>
            <a:custGeom>
              <a:avLst/>
              <a:gdLst>
                <a:gd name="T0" fmla="*/ 118 w 118"/>
                <a:gd name="T1" fmla="*/ 5 h 105"/>
                <a:gd name="T2" fmla="*/ 57 w 118"/>
                <a:gd name="T3" fmla="*/ 0 h 105"/>
                <a:gd name="T4" fmla="*/ 1 w 118"/>
                <a:gd name="T5" fmla="*/ 53 h 105"/>
                <a:gd name="T6" fmla="*/ 0 w 118"/>
                <a:gd name="T7" fmla="*/ 105 h 105"/>
                <a:gd name="T8" fmla="*/ 118 w 118"/>
                <a:gd name="T9" fmla="*/ 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05">
                  <a:moveTo>
                    <a:pt x="118" y="5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44" y="23"/>
                    <a:pt x="24" y="41"/>
                    <a:pt x="1" y="53"/>
                  </a:cubicBezTo>
                  <a:cubicBezTo>
                    <a:pt x="0" y="72"/>
                    <a:pt x="0" y="90"/>
                    <a:pt x="0" y="105"/>
                  </a:cubicBezTo>
                  <a:cubicBezTo>
                    <a:pt x="50" y="89"/>
                    <a:pt x="93" y="52"/>
                    <a:pt x="118" y="5"/>
                  </a:cubicBezTo>
                  <a:close/>
                </a:path>
              </a:pathLst>
            </a:custGeom>
            <a:solidFill>
              <a:srgbClr val="6DA2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78"/>
            <p:cNvSpPr/>
            <p:nvPr/>
          </p:nvSpPr>
          <p:spPr bwMode="auto">
            <a:xfrm>
              <a:off x="5056188" y="4757738"/>
              <a:ext cx="274638" cy="361950"/>
            </a:xfrm>
            <a:custGeom>
              <a:avLst/>
              <a:gdLst>
                <a:gd name="T0" fmla="*/ 56 w 96"/>
                <a:gd name="T1" fmla="*/ 0 h 127"/>
                <a:gd name="T2" fmla="*/ 0 w 96"/>
                <a:gd name="T3" fmla="*/ 29 h 127"/>
                <a:gd name="T4" fmla="*/ 0 w 96"/>
                <a:gd name="T5" fmla="*/ 41 h 127"/>
                <a:gd name="T6" fmla="*/ 0 w 96"/>
                <a:gd name="T7" fmla="*/ 41 h 127"/>
                <a:gd name="T8" fmla="*/ 0 w 96"/>
                <a:gd name="T9" fmla="*/ 70 h 127"/>
                <a:gd name="T10" fmla="*/ 0 w 96"/>
                <a:gd name="T11" fmla="*/ 126 h 127"/>
                <a:gd name="T12" fmla="*/ 21 w 96"/>
                <a:gd name="T13" fmla="*/ 127 h 127"/>
                <a:gd name="T14" fmla="*/ 96 w 96"/>
                <a:gd name="T15" fmla="*/ 41 h 127"/>
                <a:gd name="T16" fmla="*/ 56 w 96"/>
                <a:gd name="T1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127">
                  <a:moveTo>
                    <a:pt x="56" y="0"/>
                  </a:moveTo>
                  <a:cubicBezTo>
                    <a:pt x="39" y="13"/>
                    <a:pt x="20" y="23"/>
                    <a:pt x="0" y="29"/>
                  </a:cubicBezTo>
                  <a:cubicBezTo>
                    <a:pt x="0" y="34"/>
                    <a:pt x="0" y="38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51"/>
                    <a:pt x="0" y="60"/>
                    <a:pt x="0" y="70"/>
                  </a:cubicBezTo>
                  <a:cubicBezTo>
                    <a:pt x="0" y="88"/>
                    <a:pt x="0" y="107"/>
                    <a:pt x="0" y="126"/>
                  </a:cubicBezTo>
                  <a:cubicBezTo>
                    <a:pt x="21" y="127"/>
                    <a:pt x="21" y="127"/>
                    <a:pt x="21" y="127"/>
                  </a:cubicBezTo>
                  <a:cubicBezTo>
                    <a:pt x="40" y="93"/>
                    <a:pt x="66" y="63"/>
                    <a:pt x="96" y="41"/>
                  </a:cubicBezTo>
                  <a:cubicBezTo>
                    <a:pt x="80" y="30"/>
                    <a:pt x="66" y="17"/>
                    <a:pt x="56" y="0"/>
                  </a:cubicBezTo>
                  <a:close/>
                </a:path>
              </a:pathLst>
            </a:custGeom>
            <a:solidFill>
              <a:srgbClr val="8A6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79"/>
            <p:cNvSpPr/>
            <p:nvPr/>
          </p:nvSpPr>
          <p:spPr bwMode="auto">
            <a:xfrm>
              <a:off x="5116513" y="4875213"/>
              <a:ext cx="357188" cy="254000"/>
            </a:xfrm>
            <a:custGeom>
              <a:avLst/>
              <a:gdLst>
                <a:gd name="T0" fmla="*/ 125 w 125"/>
                <a:gd name="T1" fmla="*/ 24 h 89"/>
                <a:gd name="T2" fmla="*/ 75 w 125"/>
                <a:gd name="T3" fmla="*/ 0 h 89"/>
                <a:gd name="T4" fmla="*/ 0 w 125"/>
                <a:gd name="T5" fmla="*/ 86 h 89"/>
                <a:gd name="T6" fmla="*/ 78 w 125"/>
                <a:gd name="T7" fmla="*/ 89 h 89"/>
                <a:gd name="T8" fmla="*/ 125 w 125"/>
                <a:gd name="T9" fmla="*/ 2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89">
                  <a:moveTo>
                    <a:pt x="125" y="24"/>
                  </a:moveTo>
                  <a:cubicBezTo>
                    <a:pt x="107" y="18"/>
                    <a:pt x="90" y="10"/>
                    <a:pt x="75" y="0"/>
                  </a:cubicBezTo>
                  <a:cubicBezTo>
                    <a:pt x="45" y="22"/>
                    <a:pt x="19" y="52"/>
                    <a:pt x="0" y="86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88" y="64"/>
                    <a:pt x="104" y="42"/>
                    <a:pt x="125" y="24"/>
                  </a:cubicBezTo>
                  <a:close/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80"/>
            <p:cNvSpPr/>
            <p:nvPr/>
          </p:nvSpPr>
          <p:spPr bwMode="auto">
            <a:xfrm>
              <a:off x="5338763" y="4943475"/>
              <a:ext cx="288925" cy="200025"/>
            </a:xfrm>
            <a:custGeom>
              <a:avLst/>
              <a:gdLst>
                <a:gd name="T0" fmla="*/ 92 w 101"/>
                <a:gd name="T1" fmla="*/ 22 h 70"/>
                <a:gd name="T2" fmla="*/ 91 w 101"/>
                <a:gd name="T3" fmla="*/ 11 h 70"/>
                <a:gd name="T4" fmla="*/ 47 w 101"/>
                <a:gd name="T5" fmla="*/ 0 h 70"/>
                <a:gd name="T6" fmla="*/ 0 w 101"/>
                <a:gd name="T7" fmla="*/ 65 h 70"/>
                <a:gd name="T8" fmla="*/ 101 w 101"/>
                <a:gd name="T9" fmla="*/ 70 h 70"/>
                <a:gd name="T10" fmla="*/ 92 w 101"/>
                <a:gd name="T11" fmla="*/ 2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" h="70">
                  <a:moveTo>
                    <a:pt x="92" y="22"/>
                  </a:moveTo>
                  <a:cubicBezTo>
                    <a:pt x="91" y="19"/>
                    <a:pt x="91" y="15"/>
                    <a:pt x="91" y="11"/>
                  </a:cubicBezTo>
                  <a:cubicBezTo>
                    <a:pt x="76" y="8"/>
                    <a:pt x="61" y="5"/>
                    <a:pt x="47" y="0"/>
                  </a:cubicBezTo>
                  <a:cubicBezTo>
                    <a:pt x="26" y="18"/>
                    <a:pt x="10" y="40"/>
                    <a:pt x="0" y="65"/>
                  </a:cubicBezTo>
                  <a:cubicBezTo>
                    <a:pt x="101" y="70"/>
                    <a:pt x="101" y="70"/>
                    <a:pt x="101" y="70"/>
                  </a:cubicBezTo>
                  <a:cubicBezTo>
                    <a:pt x="94" y="58"/>
                    <a:pt x="94" y="41"/>
                    <a:pt x="92" y="22"/>
                  </a:cubicBezTo>
                  <a:close/>
                </a:path>
              </a:pathLst>
            </a:custGeom>
            <a:solidFill>
              <a:srgbClr val="8A6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81"/>
            <p:cNvSpPr/>
            <p:nvPr/>
          </p:nvSpPr>
          <p:spPr bwMode="auto">
            <a:xfrm>
              <a:off x="5216526" y="4640263"/>
              <a:ext cx="382588" cy="334963"/>
            </a:xfrm>
            <a:custGeom>
              <a:avLst/>
              <a:gdLst>
                <a:gd name="T0" fmla="*/ 132 w 134"/>
                <a:gd name="T1" fmla="*/ 82 h 117"/>
                <a:gd name="T2" fmla="*/ 131 w 134"/>
                <a:gd name="T3" fmla="*/ 62 h 117"/>
                <a:gd name="T4" fmla="*/ 42 w 134"/>
                <a:gd name="T5" fmla="*/ 0 h 117"/>
                <a:gd name="T6" fmla="*/ 0 w 134"/>
                <a:gd name="T7" fmla="*/ 41 h 117"/>
                <a:gd name="T8" fmla="*/ 134 w 134"/>
                <a:gd name="T9" fmla="*/ 117 h 117"/>
                <a:gd name="T10" fmla="*/ 132 w 134"/>
                <a:gd name="T11" fmla="*/ 8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4" h="117">
                  <a:moveTo>
                    <a:pt x="132" y="82"/>
                  </a:moveTo>
                  <a:cubicBezTo>
                    <a:pt x="132" y="77"/>
                    <a:pt x="132" y="70"/>
                    <a:pt x="131" y="62"/>
                  </a:cubicBezTo>
                  <a:cubicBezTo>
                    <a:pt x="96" y="51"/>
                    <a:pt x="63" y="31"/>
                    <a:pt x="42" y="0"/>
                  </a:cubicBezTo>
                  <a:cubicBezTo>
                    <a:pt x="30" y="16"/>
                    <a:pt x="16" y="30"/>
                    <a:pt x="0" y="41"/>
                  </a:cubicBezTo>
                  <a:cubicBezTo>
                    <a:pt x="29" y="86"/>
                    <a:pt x="80" y="108"/>
                    <a:pt x="134" y="117"/>
                  </a:cubicBezTo>
                  <a:cubicBezTo>
                    <a:pt x="133" y="106"/>
                    <a:pt x="132" y="94"/>
                    <a:pt x="132" y="82"/>
                  </a:cubicBezTo>
                  <a:close/>
                </a:path>
              </a:pathLst>
            </a:custGeom>
            <a:solidFill>
              <a:srgbClr val="F063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82"/>
            <p:cNvSpPr/>
            <p:nvPr/>
          </p:nvSpPr>
          <p:spPr bwMode="auto">
            <a:xfrm>
              <a:off x="5335588" y="4554538"/>
              <a:ext cx="254000" cy="263525"/>
            </a:xfrm>
            <a:custGeom>
              <a:avLst/>
              <a:gdLst>
                <a:gd name="T0" fmla="*/ 89 w 89"/>
                <a:gd name="T1" fmla="*/ 92 h 92"/>
                <a:gd name="T2" fmla="*/ 89 w 89"/>
                <a:gd name="T3" fmla="*/ 7 h 92"/>
                <a:gd name="T4" fmla="*/ 20 w 89"/>
                <a:gd name="T5" fmla="*/ 0 h 92"/>
                <a:gd name="T6" fmla="*/ 0 w 89"/>
                <a:gd name="T7" fmla="*/ 30 h 92"/>
                <a:gd name="T8" fmla="*/ 89 w 8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2">
                  <a:moveTo>
                    <a:pt x="89" y="92"/>
                  </a:moveTo>
                  <a:cubicBezTo>
                    <a:pt x="89" y="70"/>
                    <a:pt x="89" y="39"/>
                    <a:pt x="89" y="7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4" y="11"/>
                    <a:pt x="8" y="21"/>
                    <a:pt x="0" y="30"/>
                  </a:cubicBezTo>
                  <a:cubicBezTo>
                    <a:pt x="21" y="61"/>
                    <a:pt x="54" y="81"/>
                    <a:pt x="89" y="92"/>
                  </a:cubicBezTo>
                  <a:close/>
                </a:path>
              </a:pathLst>
            </a:custGeom>
            <a:solidFill>
              <a:srgbClr val="8A6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83"/>
            <p:cNvSpPr/>
            <p:nvPr/>
          </p:nvSpPr>
          <p:spPr bwMode="auto">
            <a:xfrm>
              <a:off x="5045076" y="5116513"/>
              <a:ext cx="2247900" cy="1812925"/>
            </a:xfrm>
            <a:custGeom>
              <a:avLst/>
              <a:gdLst>
                <a:gd name="T0" fmla="*/ 785 w 787"/>
                <a:gd name="T1" fmla="*/ 421 h 635"/>
                <a:gd name="T2" fmla="*/ 782 w 787"/>
                <a:gd name="T3" fmla="*/ 329 h 635"/>
                <a:gd name="T4" fmla="*/ 697 w 787"/>
                <a:gd name="T5" fmla="*/ 78 h 635"/>
                <a:gd name="T6" fmla="*/ 594 w 787"/>
                <a:gd name="T7" fmla="*/ 50 h 635"/>
                <a:gd name="T8" fmla="*/ 410 w 787"/>
                <a:gd name="T9" fmla="*/ 33 h 635"/>
                <a:gd name="T10" fmla="*/ 230 w 787"/>
                <a:gd name="T11" fmla="*/ 25 h 635"/>
                <a:gd name="T12" fmla="*/ 204 w 787"/>
                <a:gd name="T13" fmla="*/ 9 h 635"/>
                <a:gd name="T14" fmla="*/ 4 w 787"/>
                <a:gd name="T15" fmla="*/ 0 h 635"/>
                <a:gd name="T16" fmla="*/ 0 w 787"/>
                <a:gd name="T17" fmla="*/ 361 h 635"/>
                <a:gd name="T18" fmla="*/ 2 w 787"/>
                <a:gd name="T19" fmla="*/ 470 h 635"/>
                <a:gd name="T20" fmla="*/ 8 w 787"/>
                <a:gd name="T21" fmla="*/ 563 h 635"/>
                <a:gd name="T22" fmla="*/ 76 w 787"/>
                <a:gd name="T23" fmla="*/ 585 h 635"/>
                <a:gd name="T24" fmla="*/ 120 w 787"/>
                <a:gd name="T25" fmla="*/ 435 h 635"/>
                <a:gd name="T26" fmla="*/ 259 w 787"/>
                <a:gd name="T27" fmla="*/ 410 h 635"/>
                <a:gd name="T28" fmla="*/ 460 w 787"/>
                <a:gd name="T29" fmla="*/ 417 h 635"/>
                <a:gd name="T30" fmla="*/ 637 w 787"/>
                <a:gd name="T31" fmla="*/ 435 h 635"/>
                <a:gd name="T32" fmla="*/ 715 w 787"/>
                <a:gd name="T33" fmla="*/ 580 h 635"/>
                <a:gd name="T34" fmla="*/ 775 w 787"/>
                <a:gd name="T35" fmla="*/ 551 h 635"/>
                <a:gd name="T36" fmla="*/ 785 w 787"/>
                <a:gd name="T37" fmla="*/ 421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87" h="635">
                  <a:moveTo>
                    <a:pt x="785" y="421"/>
                  </a:moveTo>
                  <a:cubicBezTo>
                    <a:pt x="784" y="390"/>
                    <a:pt x="782" y="358"/>
                    <a:pt x="782" y="329"/>
                  </a:cubicBezTo>
                  <a:cubicBezTo>
                    <a:pt x="782" y="247"/>
                    <a:pt x="780" y="123"/>
                    <a:pt x="697" y="78"/>
                  </a:cubicBezTo>
                  <a:cubicBezTo>
                    <a:pt x="663" y="60"/>
                    <a:pt x="632" y="54"/>
                    <a:pt x="594" y="50"/>
                  </a:cubicBezTo>
                  <a:cubicBezTo>
                    <a:pt x="533" y="42"/>
                    <a:pt x="472" y="38"/>
                    <a:pt x="410" y="33"/>
                  </a:cubicBezTo>
                  <a:cubicBezTo>
                    <a:pt x="351" y="27"/>
                    <a:pt x="288" y="38"/>
                    <a:pt x="230" y="25"/>
                  </a:cubicBezTo>
                  <a:cubicBezTo>
                    <a:pt x="217" y="22"/>
                    <a:pt x="209" y="16"/>
                    <a:pt x="204" y="9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120"/>
                    <a:pt x="0" y="240"/>
                    <a:pt x="0" y="361"/>
                  </a:cubicBezTo>
                  <a:cubicBezTo>
                    <a:pt x="0" y="398"/>
                    <a:pt x="3" y="434"/>
                    <a:pt x="2" y="470"/>
                  </a:cubicBezTo>
                  <a:cubicBezTo>
                    <a:pt x="2" y="501"/>
                    <a:pt x="1" y="533"/>
                    <a:pt x="8" y="563"/>
                  </a:cubicBezTo>
                  <a:cubicBezTo>
                    <a:pt x="17" y="607"/>
                    <a:pt x="50" y="630"/>
                    <a:pt x="76" y="585"/>
                  </a:cubicBezTo>
                  <a:cubicBezTo>
                    <a:pt x="101" y="540"/>
                    <a:pt x="87" y="475"/>
                    <a:pt x="120" y="435"/>
                  </a:cubicBezTo>
                  <a:cubicBezTo>
                    <a:pt x="149" y="400"/>
                    <a:pt x="219" y="413"/>
                    <a:pt x="259" y="410"/>
                  </a:cubicBezTo>
                  <a:cubicBezTo>
                    <a:pt x="326" y="406"/>
                    <a:pt x="394" y="413"/>
                    <a:pt x="460" y="417"/>
                  </a:cubicBezTo>
                  <a:cubicBezTo>
                    <a:pt x="519" y="421"/>
                    <a:pt x="579" y="424"/>
                    <a:pt x="637" y="435"/>
                  </a:cubicBezTo>
                  <a:cubicBezTo>
                    <a:pt x="706" y="448"/>
                    <a:pt x="692" y="527"/>
                    <a:pt x="715" y="580"/>
                  </a:cubicBezTo>
                  <a:cubicBezTo>
                    <a:pt x="738" y="635"/>
                    <a:pt x="767" y="579"/>
                    <a:pt x="775" y="551"/>
                  </a:cubicBezTo>
                  <a:cubicBezTo>
                    <a:pt x="786" y="511"/>
                    <a:pt x="787" y="466"/>
                    <a:pt x="785" y="421"/>
                  </a:cubicBezTo>
                  <a:close/>
                </a:path>
              </a:pathLst>
            </a:custGeom>
            <a:solidFill>
              <a:srgbClr val="FF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84"/>
            <p:cNvSpPr/>
            <p:nvPr/>
          </p:nvSpPr>
          <p:spPr bwMode="auto">
            <a:xfrm>
              <a:off x="5334001" y="74613"/>
              <a:ext cx="214313" cy="579438"/>
            </a:xfrm>
            <a:custGeom>
              <a:avLst/>
              <a:gdLst>
                <a:gd name="T0" fmla="*/ 51 w 75"/>
                <a:gd name="T1" fmla="*/ 63 h 203"/>
                <a:gd name="T2" fmla="*/ 27 w 75"/>
                <a:gd name="T3" fmla="*/ 203 h 203"/>
                <a:gd name="T4" fmla="*/ 0 w 75"/>
                <a:gd name="T5" fmla="*/ 194 h 203"/>
                <a:gd name="T6" fmla="*/ 26 w 75"/>
                <a:gd name="T7" fmla="*/ 99 h 203"/>
                <a:gd name="T8" fmla="*/ 41 w 75"/>
                <a:gd name="T9" fmla="*/ 11 h 203"/>
                <a:gd name="T10" fmla="*/ 51 w 75"/>
                <a:gd name="T11" fmla="*/ 6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203">
                  <a:moveTo>
                    <a:pt x="51" y="63"/>
                  </a:moveTo>
                  <a:cubicBezTo>
                    <a:pt x="40" y="109"/>
                    <a:pt x="30" y="156"/>
                    <a:pt x="27" y="203"/>
                  </a:cubicBezTo>
                  <a:cubicBezTo>
                    <a:pt x="18" y="200"/>
                    <a:pt x="8" y="197"/>
                    <a:pt x="0" y="194"/>
                  </a:cubicBezTo>
                  <a:cubicBezTo>
                    <a:pt x="5" y="161"/>
                    <a:pt x="18" y="131"/>
                    <a:pt x="26" y="99"/>
                  </a:cubicBezTo>
                  <a:cubicBezTo>
                    <a:pt x="34" y="70"/>
                    <a:pt x="32" y="39"/>
                    <a:pt x="41" y="11"/>
                  </a:cubicBezTo>
                  <a:cubicBezTo>
                    <a:pt x="75" y="0"/>
                    <a:pt x="55" y="49"/>
                    <a:pt x="51" y="63"/>
                  </a:cubicBezTo>
                  <a:close/>
                </a:path>
              </a:pathLst>
            </a:custGeom>
            <a:solidFill>
              <a:srgbClr val="FF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85"/>
            <p:cNvSpPr/>
            <p:nvPr/>
          </p:nvSpPr>
          <p:spPr bwMode="auto">
            <a:xfrm>
              <a:off x="5491163" y="357188"/>
              <a:ext cx="487363" cy="515938"/>
            </a:xfrm>
            <a:custGeom>
              <a:avLst/>
              <a:gdLst>
                <a:gd name="T0" fmla="*/ 117 w 171"/>
                <a:gd name="T1" fmla="*/ 50 h 181"/>
                <a:gd name="T2" fmla="*/ 0 w 171"/>
                <a:gd name="T3" fmla="*/ 106 h 181"/>
                <a:gd name="T4" fmla="*/ 144 w 171"/>
                <a:gd name="T5" fmla="*/ 0 h 181"/>
                <a:gd name="T6" fmla="*/ 117 w 171"/>
                <a:gd name="T7" fmla="*/ 5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1" h="181">
                  <a:moveTo>
                    <a:pt x="117" y="50"/>
                  </a:moveTo>
                  <a:cubicBezTo>
                    <a:pt x="104" y="61"/>
                    <a:pt x="7" y="181"/>
                    <a:pt x="0" y="106"/>
                  </a:cubicBezTo>
                  <a:cubicBezTo>
                    <a:pt x="52" y="103"/>
                    <a:pt x="109" y="33"/>
                    <a:pt x="144" y="0"/>
                  </a:cubicBezTo>
                  <a:cubicBezTo>
                    <a:pt x="171" y="16"/>
                    <a:pt x="130" y="38"/>
                    <a:pt x="117" y="50"/>
                  </a:cubicBezTo>
                  <a:close/>
                </a:path>
              </a:pathLst>
            </a:custGeom>
            <a:solidFill>
              <a:srgbClr val="FF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Oval 86"/>
            <p:cNvSpPr>
              <a:spLocks noChangeArrowheads="1"/>
            </p:cNvSpPr>
            <p:nvPr/>
          </p:nvSpPr>
          <p:spPr bwMode="auto">
            <a:xfrm>
              <a:off x="5370513" y="3175"/>
              <a:ext cx="200025" cy="203200"/>
            </a:xfrm>
            <a:prstGeom prst="ellipse">
              <a:avLst/>
            </a:prstGeom>
            <a:solidFill>
              <a:srgbClr val="B15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Oval 87"/>
            <p:cNvSpPr>
              <a:spLocks noChangeArrowheads="1"/>
            </p:cNvSpPr>
            <p:nvPr/>
          </p:nvSpPr>
          <p:spPr bwMode="auto">
            <a:xfrm>
              <a:off x="5832476" y="274638"/>
              <a:ext cx="203200" cy="201613"/>
            </a:xfrm>
            <a:prstGeom prst="ellipse">
              <a:avLst/>
            </a:prstGeom>
            <a:solidFill>
              <a:srgbClr val="B15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88"/>
            <p:cNvSpPr/>
            <p:nvPr/>
          </p:nvSpPr>
          <p:spPr bwMode="auto">
            <a:xfrm>
              <a:off x="7121526" y="5462588"/>
              <a:ext cx="357188" cy="471488"/>
            </a:xfrm>
            <a:custGeom>
              <a:avLst/>
              <a:gdLst>
                <a:gd name="T0" fmla="*/ 26 w 125"/>
                <a:gd name="T1" fmla="*/ 0 h 165"/>
                <a:gd name="T2" fmla="*/ 45 w 125"/>
                <a:gd name="T3" fmla="*/ 58 h 165"/>
                <a:gd name="T4" fmla="*/ 90 w 125"/>
                <a:gd name="T5" fmla="*/ 125 h 165"/>
                <a:gd name="T6" fmla="*/ 116 w 125"/>
                <a:gd name="T7" fmla="*/ 144 h 165"/>
                <a:gd name="T8" fmla="*/ 107 w 125"/>
                <a:gd name="T9" fmla="*/ 159 h 165"/>
                <a:gd name="T10" fmla="*/ 42 w 125"/>
                <a:gd name="T11" fmla="*/ 99 h 165"/>
                <a:gd name="T12" fmla="*/ 19 w 125"/>
                <a:gd name="T13" fmla="*/ 57 h 165"/>
                <a:gd name="T14" fmla="*/ 0 w 125"/>
                <a:gd name="T15" fmla="*/ 1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65">
                  <a:moveTo>
                    <a:pt x="26" y="0"/>
                  </a:moveTo>
                  <a:cubicBezTo>
                    <a:pt x="36" y="19"/>
                    <a:pt x="36" y="39"/>
                    <a:pt x="45" y="58"/>
                  </a:cubicBezTo>
                  <a:cubicBezTo>
                    <a:pt x="56" y="83"/>
                    <a:pt x="69" y="107"/>
                    <a:pt x="90" y="125"/>
                  </a:cubicBezTo>
                  <a:cubicBezTo>
                    <a:pt x="97" y="132"/>
                    <a:pt x="110" y="137"/>
                    <a:pt x="116" y="144"/>
                  </a:cubicBezTo>
                  <a:cubicBezTo>
                    <a:pt x="125" y="155"/>
                    <a:pt x="124" y="165"/>
                    <a:pt x="107" y="159"/>
                  </a:cubicBezTo>
                  <a:cubicBezTo>
                    <a:pt x="87" y="151"/>
                    <a:pt x="54" y="116"/>
                    <a:pt x="42" y="99"/>
                  </a:cubicBezTo>
                  <a:cubicBezTo>
                    <a:pt x="33" y="87"/>
                    <a:pt x="26" y="71"/>
                    <a:pt x="19" y="57"/>
                  </a:cubicBezTo>
                  <a:cubicBezTo>
                    <a:pt x="14" y="45"/>
                    <a:pt x="11" y="21"/>
                    <a:pt x="0" y="14"/>
                  </a:cubicBezTo>
                </a:path>
              </a:pathLst>
            </a:custGeom>
            <a:solidFill>
              <a:srgbClr val="FF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89"/>
            <p:cNvSpPr/>
            <p:nvPr/>
          </p:nvSpPr>
          <p:spPr bwMode="auto">
            <a:xfrm>
              <a:off x="7389813" y="5848350"/>
              <a:ext cx="268288" cy="158750"/>
            </a:xfrm>
            <a:custGeom>
              <a:avLst/>
              <a:gdLst>
                <a:gd name="T0" fmla="*/ 5 w 94"/>
                <a:gd name="T1" fmla="*/ 7 h 56"/>
                <a:gd name="T2" fmla="*/ 30 w 94"/>
                <a:gd name="T3" fmla="*/ 1 h 56"/>
                <a:gd name="T4" fmla="*/ 56 w 94"/>
                <a:gd name="T5" fmla="*/ 9 h 56"/>
                <a:gd name="T6" fmla="*/ 77 w 94"/>
                <a:gd name="T7" fmla="*/ 23 h 56"/>
                <a:gd name="T8" fmla="*/ 88 w 94"/>
                <a:gd name="T9" fmla="*/ 39 h 56"/>
                <a:gd name="T10" fmla="*/ 35 w 94"/>
                <a:gd name="T11" fmla="*/ 52 h 56"/>
                <a:gd name="T12" fmla="*/ 1 w 94"/>
                <a:gd name="T13" fmla="*/ 18 h 56"/>
                <a:gd name="T14" fmla="*/ 3 w 94"/>
                <a:gd name="T15" fmla="*/ 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56">
                  <a:moveTo>
                    <a:pt x="5" y="7"/>
                  </a:moveTo>
                  <a:cubicBezTo>
                    <a:pt x="14" y="3"/>
                    <a:pt x="20" y="0"/>
                    <a:pt x="30" y="1"/>
                  </a:cubicBezTo>
                  <a:cubicBezTo>
                    <a:pt x="40" y="2"/>
                    <a:pt x="48" y="5"/>
                    <a:pt x="56" y="9"/>
                  </a:cubicBezTo>
                  <a:cubicBezTo>
                    <a:pt x="63" y="13"/>
                    <a:pt x="70" y="19"/>
                    <a:pt x="77" y="23"/>
                  </a:cubicBezTo>
                  <a:cubicBezTo>
                    <a:pt x="84" y="28"/>
                    <a:pt x="94" y="30"/>
                    <a:pt x="88" y="39"/>
                  </a:cubicBezTo>
                  <a:cubicBezTo>
                    <a:pt x="78" y="54"/>
                    <a:pt x="50" y="56"/>
                    <a:pt x="35" y="52"/>
                  </a:cubicBezTo>
                  <a:cubicBezTo>
                    <a:pt x="19" y="48"/>
                    <a:pt x="3" y="35"/>
                    <a:pt x="1" y="18"/>
                  </a:cubicBezTo>
                  <a:cubicBezTo>
                    <a:pt x="0" y="14"/>
                    <a:pt x="0" y="10"/>
                    <a:pt x="3" y="7"/>
                  </a:cubicBezTo>
                </a:path>
              </a:pathLst>
            </a:custGeom>
            <a:solidFill>
              <a:srgbClr val="A95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Oval 90"/>
            <p:cNvSpPr>
              <a:spLocks noChangeArrowheads="1"/>
            </p:cNvSpPr>
            <p:nvPr/>
          </p:nvSpPr>
          <p:spPr bwMode="auto">
            <a:xfrm>
              <a:off x="5276851" y="801688"/>
              <a:ext cx="57150" cy="53975"/>
            </a:xfrm>
            <a:prstGeom prst="ellipse">
              <a:avLst/>
            </a:prstGeom>
            <a:solidFill>
              <a:srgbClr val="B15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Oval 91"/>
            <p:cNvSpPr>
              <a:spLocks noChangeArrowheads="1"/>
            </p:cNvSpPr>
            <p:nvPr/>
          </p:nvSpPr>
          <p:spPr bwMode="auto">
            <a:xfrm>
              <a:off x="4927601" y="628650"/>
              <a:ext cx="53975" cy="53975"/>
            </a:xfrm>
            <a:prstGeom prst="ellipse">
              <a:avLst/>
            </a:prstGeom>
            <a:solidFill>
              <a:srgbClr val="B15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92"/>
            <p:cNvSpPr/>
            <p:nvPr/>
          </p:nvSpPr>
          <p:spPr bwMode="auto">
            <a:xfrm>
              <a:off x="5875338" y="5211763"/>
              <a:ext cx="492125" cy="207963"/>
            </a:xfrm>
            <a:custGeom>
              <a:avLst/>
              <a:gdLst>
                <a:gd name="T0" fmla="*/ 12 w 172"/>
                <a:gd name="T1" fmla="*/ 0 h 73"/>
                <a:gd name="T2" fmla="*/ 76 w 172"/>
                <a:gd name="T3" fmla="*/ 71 h 73"/>
                <a:gd name="T4" fmla="*/ 143 w 172"/>
                <a:gd name="T5" fmla="*/ 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2" h="73">
                  <a:moveTo>
                    <a:pt x="12" y="0"/>
                  </a:moveTo>
                  <a:cubicBezTo>
                    <a:pt x="0" y="36"/>
                    <a:pt x="42" y="73"/>
                    <a:pt x="76" y="71"/>
                  </a:cubicBezTo>
                  <a:cubicBezTo>
                    <a:pt x="93" y="69"/>
                    <a:pt x="172" y="26"/>
                    <a:pt x="143" y="7"/>
                  </a:cubicBezTo>
                </a:path>
              </a:pathLst>
            </a:custGeom>
            <a:solidFill>
              <a:srgbClr val="B15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93"/>
            <p:cNvSpPr/>
            <p:nvPr/>
          </p:nvSpPr>
          <p:spPr bwMode="auto">
            <a:xfrm>
              <a:off x="5045076" y="5502275"/>
              <a:ext cx="558800" cy="442913"/>
            </a:xfrm>
            <a:custGeom>
              <a:avLst/>
              <a:gdLst>
                <a:gd name="T0" fmla="*/ 176 w 196"/>
                <a:gd name="T1" fmla="*/ 45 h 155"/>
                <a:gd name="T2" fmla="*/ 58 w 196"/>
                <a:gd name="T3" fmla="*/ 133 h 155"/>
                <a:gd name="T4" fmla="*/ 153 w 196"/>
                <a:gd name="T5" fmla="*/ 124 h 155"/>
                <a:gd name="T6" fmla="*/ 176 w 196"/>
                <a:gd name="T7" fmla="*/ 4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6" h="155">
                  <a:moveTo>
                    <a:pt x="176" y="45"/>
                  </a:moveTo>
                  <a:cubicBezTo>
                    <a:pt x="141" y="0"/>
                    <a:pt x="0" y="85"/>
                    <a:pt x="58" y="133"/>
                  </a:cubicBezTo>
                  <a:cubicBezTo>
                    <a:pt x="84" y="155"/>
                    <a:pt x="129" y="143"/>
                    <a:pt x="153" y="124"/>
                  </a:cubicBezTo>
                  <a:cubicBezTo>
                    <a:pt x="173" y="108"/>
                    <a:pt x="196" y="70"/>
                    <a:pt x="176" y="45"/>
                  </a:cubicBezTo>
                  <a:close/>
                </a:path>
              </a:pathLst>
            </a:custGeom>
            <a:solidFill>
              <a:srgbClr val="B15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94"/>
            <p:cNvSpPr/>
            <p:nvPr/>
          </p:nvSpPr>
          <p:spPr bwMode="auto">
            <a:xfrm>
              <a:off x="6886576" y="5383213"/>
              <a:ext cx="403225" cy="365125"/>
            </a:xfrm>
            <a:custGeom>
              <a:avLst/>
              <a:gdLst>
                <a:gd name="T0" fmla="*/ 72 w 141"/>
                <a:gd name="T1" fmla="*/ 4 h 128"/>
                <a:gd name="T2" fmla="*/ 30 w 141"/>
                <a:gd name="T3" fmla="*/ 85 h 128"/>
                <a:gd name="T4" fmla="*/ 121 w 141"/>
                <a:gd name="T5" fmla="*/ 128 h 128"/>
                <a:gd name="T6" fmla="*/ 68 w 141"/>
                <a:gd name="T7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128">
                  <a:moveTo>
                    <a:pt x="72" y="4"/>
                  </a:moveTo>
                  <a:cubicBezTo>
                    <a:pt x="30" y="7"/>
                    <a:pt x="0" y="46"/>
                    <a:pt x="30" y="85"/>
                  </a:cubicBezTo>
                  <a:cubicBezTo>
                    <a:pt x="56" y="119"/>
                    <a:pt x="89" y="113"/>
                    <a:pt x="121" y="128"/>
                  </a:cubicBezTo>
                  <a:cubicBezTo>
                    <a:pt x="141" y="91"/>
                    <a:pt x="105" y="16"/>
                    <a:pt x="68" y="0"/>
                  </a:cubicBezTo>
                </a:path>
              </a:pathLst>
            </a:custGeom>
            <a:solidFill>
              <a:srgbClr val="B15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95"/>
            <p:cNvSpPr/>
            <p:nvPr/>
          </p:nvSpPr>
          <p:spPr bwMode="auto">
            <a:xfrm>
              <a:off x="6207126" y="5641975"/>
              <a:ext cx="628650" cy="454025"/>
            </a:xfrm>
            <a:custGeom>
              <a:avLst/>
              <a:gdLst>
                <a:gd name="T0" fmla="*/ 149 w 220"/>
                <a:gd name="T1" fmla="*/ 149 h 159"/>
                <a:gd name="T2" fmla="*/ 210 w 220"/>
                <a:gd name="T3" fmla="*/ 85 h 159"/>
                <a:gd name="T4" fmla="*/ 145 w 220"/>
                <a:gd name="T5" fmla="*/ 36 h 159"/>
                <a:gd name="T6" fmla="*/ 68 w 220"/>
                <a:gd name="T7" fmla="*/ 10 h 159"/>
                <a:gd name="T8" fmla="*/ 31 w 220"/>
                <a:gd name="T9" fmla="*/ 137 h 159"/>
                <a:gd name="T10" fmla="*/ 149 w 220"/>
                <a:gd name="T11" fmla="*/ 14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" h="159">
                  <a:moveTo>
                    <a:pt x="149" y="149"/>
                  </a:moveTo>
                  <a:cubicBezTo>
                    <a:pt x="189" y="140"/>
                    <a:pt x="220" y="120"/>
                    <a:pt x="210" y="85"/>
                  </a:cubicBezTo>
                  <a:cubicBezTo>
                    <a:pt x="203" y="62"/>
                    <a:pt x="163" y="48"/>
                    <a:pt x="145" y="36"/>
                  </a:cubicBezTo>
                  <a:cubicBezTo>
                    <a:pt x="119" y="20"/>
                    <a:pt x="96" y="0"/>
                    <a:pt x="68" y="10"/>
                  </a:cubicBezTo>
                  <a:cubicBezTo>
                    <a:pt x="32" y="23"/>
                    <a:pt x="0" y="110"/>
                    <a:pt x="31" y="137"/>
                  </a:cubicBezTo>
                  <a:cubicBezTo>
                    <a:pt x="50" y="154"/>
                    <a:pt x="105" y="159"/>
                    <a:pt x="149" y="149"/>
                  </a:cubicBezTo>
                  <a:close/>
                </a:path>
              </a:pathLst>
            </a:custGeom>
            <a:solidFill>
              <a:srgbClr val="B15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96"/>
            <p:cNvSpPr/>
            <p:nvPr/>
          </p:nvSpPr>
          <p:spPr bwMode="auto">
            <a:xfrm>
              <a:off x="5164138" y="1376363"/>
              <a:ext cx="277813" cy="169863"/>
            </a:xfrm>
            <a:custGeom>
              <a:avLst/>
              <a:gdLst>
                <a:gd name="T0" fmla="*/ 0 w 175"/>
                <a:gd name="T1" fmla="*/ 0 h 107"/>
                <a:gd name="T2" fmla="*/ 175 w 175"/>
                <a:gd name="T3" fmla="*/ 95 h 107"/>
                <a:gd name="T4" fmla="*/ 0 w 175"/>
                <a:gd name="T5" fmla="*/ 107 h 107"/>
                <a:gd name="T6" fmla="*/ 0 w 175"/>
                <a:gd name="T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5" h="107">
                  <a:moveTo>
                    <a:pt x="0" y="0"/>
                  </a:moveTo>
                  <a:lnTo>
                    <a:pt x="175" y="95"/>
                  </a:lnTo>
                  <a:lnTo>
                    <a:pt x="0" y="1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97"/>
            <p:cNvSpPr/>
            <p:nvPr/>
          </p:nvSpPr>
          <p:spPr bwMode="auto">
            <a:xfrm>
              <a:off x="5278438" y="1320800"/>
              <a:ext cx="277813" cy="166688"/>
            </a:xfrm>
            <a:custGeom>
              <a:avLst/>
              <a:gdLst>
                <a:gd name="T0" fmla="*/ 175 w 175"/>
                <a:gd name="T1" fmla="*/ 105 h 105"/>
                <a:gd name="T2" fmla="*/ 0 w 175"/>
                <a:gd name="T3" fmla="*/ 0 h 105"/>
                <a:gd name="T4" fmla="*/ 175 w 175"/>
                <a:gd name="T5" fmla="*/ 6 h 105"/>
                <a:gd name="T6" fmla="*/ 175 w 175"/>
                <a:gd name="T7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5" h="105">
                  <a:moveTo>
                    <a:pt x="175" y="105"/>
                  </a:moveTo>
                  <a:lnTo>
                    <a:pt x="0" y="0"/>
                  </a:lnTo>
                  <a:lnTo>
                    <a:pt x="175" y="6"/>
                  </a:lnTo>
                  <a:lnTo>
                    <a:pt x="175" y="105"/>
                  </a:lnTo>
                  <a:close/>
                </a:path>
              </a:pathLst>
            </a:custGeom>
            <a:solidFill>
              <a:srgbClr val="FF7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98"/>
            <p:cNvSpPr/>
            <p:nvPr/>
          </p:nvSpPr>
          <p:spPr bwMode="auto">
            <a:xfrm>
              <a:off x="5241926" y="1612900"/>
              <a:ext cx="320675" cy="225425"/>
            </a:xfrm>
            <a:custGeom>
              <a:avLst/>
              <a:gdLst>
                <a:gd name="T0" fmla="*/ 0 w 202"/>
                <a:gd name="T1" fmla="*/ 32 h 142"/>
                <a:gd name="T2" fmla="*/ 202 w 202"/>
                <a:gd name="T3" fmla="*/ 0 h 142"/>
                <a:gd name="T4" fmla="*/ 193 w 202"/>
                <a:gd name="T5" fmla="*/ 142 h 142"/>
                <a:gd name="T6" fmla="*/ 0 w 202"/>
                <a:gd name="T7" fmla="*/ 3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2" h="142">
                  <a:moveTo>
                    <a:pt x="0" y="32"/>
                  </a:moveTo>
                  <a:lnTo>
                    <a:pt x="202" y="0"/>
                  </a:lnTo>
                  <a:lnTo>
                    <a:pt x="193" y="14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99"/>
            <p:cNvSpPr/>
            <p:nvPr/>
          </p:nvSpPr>
          <p:spPr bwMode="auto">
            <a:xfrm>
              <a:off x="5159376" y="1738313"/>
              <a:ext cx="290513" cy="193675"/>
            </a:xfrm>
            <a:custGeom>
              <a:avLst/>
              <a:gdLst>
                <a:gd name="T0" fmla="*/ 5 w 183"/>
                <a:gd name="T1" fmla="*/ 0 h 122"/>
                <a:gd name="T2" fmla="*/ 183 w 183"/>
                <a:gd name="T3" fmla="*/ 113 h 122"/>
                <a:gd name="T4" fmla="*/ 0 w 183"/>
                <a:gd name="T5" fmla="*/ 122 h 122"/>
                <a:gd name="T6" fmla="*/ 5 w 183"/>
                <a:gd name="T7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3" h="122">
                  <a:moveTo>
                    <a:pt x="5" y="0"/>
                  </a:moveTo>
                  <a:lnTo>
                    <a:pt x="183" y="113"/>
                  </a:lnTo>
                  <a:lnTo>
                    <a:pt x="0" y="12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C51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100"/>
            <p:cNvSpPr/>
            <p:nvPr/>
          </p:nvSpPr>
          <p:spPr bwMode="auto">
            <a:xfrm>
              <a:off x="5099051" y="2106613"/>
              <a:ext cx="474663" cy="153988"/>
            </a:xfrm>
            <a:custGeom>
              <a:avLst/>
              <a:gdLst>
                <a:gd name="T0" fmla="*/ 0 w 299"/>
                <a:gd name="T1" fmla="*/ 97 h 97"/>
                <a:gd name="T2" fmla="*/ 297 w 299"/>
                <a:gd name="T3" fmla="*/ 93 h 97"/>
                <a:gd name="T4" fmla="*/ 299 w 299"/>
                <a:gd name="T5" fmla="*/ 7 h 97"/>
                <a:gd name="T6" fmla="*/ 250 w 299"/>
                <a:gd name="T7" fmla="*/ 0 h 97"/>
                <a:gd name="T8" fmla="*/ 157 w 299"/>
                <a:gd name="T9" fmla="*/ 2 h 97"/>
                <a:gd name="T10" fmla="*/ 68 w 299"/>
                <a:gd name="T11" fmla="*/ 0 h 97"/>
                <a:gd name="T12" fmla="*/ 4 w 299"/>
                <a:gd name="T13" fmla="*/ 0 h 97"/>
                <a:gd name="T14" fmla="*/ 0 w 299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9" h="97">
                  <a:moveTo>
                    <a:pt x="0" y="97"/>
                  </a:moveTo>
                  <a:lnTo>
                    <a:pt x="297" y="93"/>
                  </a:lnTo>
                  <a:lnTo>
                    <a:pt x="299" y="7"/>
                  </a:lnTo>
                  <a:lnTo>
                    <a:pt x="250" y="0"/>
                  </a:lnTo>
                  <a:lnTo>
                    <a:pt x="157" y="2"/>
                  </a:lnTo>
                  <a:lnTo>
                    <a:pt x="68" y="0"/>
                  </a:lnTo>
                  <a:lnTo>
                    <a:pt x="4" y="0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A75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101"/>
            <p:cNvSpPr/>
            <p:nvPr/>
          </p:nvSpPr>
          <p:spPr bwMode="auto">
            <a:xfrm>
              <a:off x="5105401" y="2097088"/>
              <a:ext cx="473075" cy="157163"/>
            </a:xfrm>
            <a:custGeom>
              <a:avLst/>
              <a:gdLst>
                <a:gd name="T0" fmla="*/ 0 w 166"/>
                <a:gd name="T1" fmla="*/ 3 h 55"/>
                <a:gd name="T2" fmla="*/ 28 w 166"/>
                <a:gd name="T3" fmla="*/ 52 h 55"/>
                <a:gd name="T4" fmla="*/ 50 w 166"/>
                <a:gd name="T5" fmla="*/ 1 h 55"/>
                <a:gd name="T6" fmla="*/ 80 w 166"/>
                <a:gd name="T7" fmla="*/ 49 h 55"/>
                <a:gd name="T8" fmla="*/ 103 w 166"/>
                <a:gd name="T9" fmla="*/ 1 h 55"/>
                <a:gd name="T10" fmla="*/ 127 w 166"/>
                <a:gd name="T11" fmla="*/ 48 h 55"/>
                <a:gd name="T12" fmla="*/ 148 w 166"/>
                <a:gd name="T13" fmla="*/ 1 h 55"/>
                <a:gd name="T14" fmla="*/ 163 w 166"/>
                <a:gd name="T15" fmla="*/ 55 h 55"/>
                <a:gd name="T16" fmla="*/ 166 w 166"/>
                <a:gd name="T17" fmla="*/ 1 h 55"/>
                <a:gd name="T18" fmla="*/ 0 w 166"/>
                <a:gd name="T19" fmla="*/ 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6" h="55">
                  <a:moveTo>
                    <a:pt x="0" y="3"/>
                  </a:moveTo>
                  <a:cubicBezTo>
                    <a:pt x="28" y="52"/>
                    <a:pt x="28" y="52"/>
                    <a:pt x="28" y="52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80" y="49"/>
                    <a:pt x="80" y="49"/>
                    <a:pt x="80" y="49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27" y="48"/>
                    <a:pt x="127" y="48"/>
                    <a:pt x="127" y="48"/>
                  </a:cubicBezTo>
                  <a:cubicBezTo>
                    <a:pt x="148" y="1"/>
                    <a:pt x="148" y="1"/>
                    <a:pt x="148" y="1"/>
                  </a:cubicBezTo>
                  <a:cubicBezTo>
                    <a:pt x="163" y="55"/>
                    <a:pt x="163" y="55"/>
                    <a:pt x="163" y="55"/>
                  </a:cubicBezTo>
                  <a:cubicBezTo>
                    <a:pt x="166" y="1"/>
                    <a:pt x="166" y="1"/>
                    <a:pt x="166" y="1"/>
                  </a:cubicBezTo>
                  <a:cubicBezTo>
                    <a:pt x="166" y="1"/>
                    <a:pt x="5" y="0"/>
                    <a:pt x="0" y="3"/>
                  </a:cubicBezTo>
                  <a:close/>
                </a:path>
              </a:pathLst>
            </a:custGeom>
            <a:solidFill>
              <a:srgbClr val="FFC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Oval 102"/>
            <p:cNvSpPr>
              <a:spLocks noChangeArrowheads="1"/>
            </p:cNvSpPr>
            <p:nvPr/>
          </p:nvSpPr>
          <p:spPr bwMode="auto">
            <a:xfrm>
              <a:off x="5138738" y="2297113"/>
              <a:ext cx="25400" cy="25400"/>
            </a:xfrm>
            <a:prstGeom prst="ellipse">
              <a:avLst/>
            </a:prstGeom>
            <a:solidFill>
              <a:srgbClr val="A7D4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Oval 103"/>
            <p:cNvSpPr>
              <a:spLocks noChangeArrowheads="1"/>
            </p:cNvSpPr>
            <p:nvPr/>
          </p:nvSpPr>
          <p:spPr bwMode="auto">
            <a:xfrm>
              <a:off x="5248276" y="2297113"/>
              <a:ext cx="25400" cy="25400"/>
            </a:xfrm>
            <a:prstGeom prst="ellipse">
              <a:avLst/>
            </a:prstGeom>
            <a:solidFill>
              <a:srgbClr val="A7D4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Oval 104"/>
            <p:cNvSpPr>
              <a:spLocks noChangeArrowheads="1"/>
            </p:cNvSpPr>
            <p:nvPr/>
          </p:nvSpPr>
          <p:spPr bwMode="auto">
            <a:xfrm>
              <a:off x="5373688" y="2297113"/>
              <a:ext cx="25400" cy="25400"/>
            </a:xfrm>
            <a:prstGeom prst="ellipse">
              <a:avLst/>
            </a:prstGeom>
            <a:solidFill>
              <a:srgbClr val="A7D4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Oval 105"/>
            <p:cNvSpPr>
              <a:spLocks noChangeArrowheads="1"/>
            </p:cNvSpPr>
            <p:nvPr/>
          </p:nvSpPr>
          <p:spPr bwMode="auto">
            <a:xfrm>
              <a:off x="5502276" y="2306638"/>
              <a:ext cx="25400" cy="25400"/>
            </a:xfrm>
            <a:prstGeom prst="ellipse">
              <a:avLst/>
            </a:prstGeom>
            <a:solidFill>
              <a:srgbClr val="A7D4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106"/>
            <p:cNvSpPr/>
            <p:nvPr/>
          </p:nvSpPr>
          <p:spPr bwMode="auto">
            <a:xfrm>
              <a:off x="5156201" y="2693988"/>
              <a:ext cx="150813" cy="93663"/>
            </a:xfrm>
            <a:custGeom>
              <a:avLst/>
              <a:gdLst>
                <a:gd name="T0" fmla="*/ 0 w 53"/>
                <a:gd name="T1" fmla="*/ 0 h 33"/>
                <a:gd name="T2" fmla="*/ 0 w 53"/>
                <a:gd name="T3" fmla="*/ 6 h 33"/>
                <a:gd name="T4" fmla="*/ 27 w 53"/>
                <a:gd name="T5" fmla="*/ 33 h 33"/>
                <a:gd name="T6" fmla="*/ 53 w 53"/>
                <a:gd name="T7" fmla="*/ 9 h 33"/>
                <a:gd name="T8" fmla="*/ 0 w 5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33">
                  <a:moveTo>
                    <a:pt x="0" y="0"/>
                  </a:moveTo>
                  <a:cubicBezTo>
                    <a:pt x="0" y="2"/>
                    <a:pt x="0" y="4"/>
                    <a:pt x="0" y="6"/>
                  </a:cubicBezTo>
                  <a:cubicBezTo>
                    <a:pt x="0" y="21"/>
                    <a:pt x="12" y="33"/>
                    <a:pt x="27" y="33"/>
                  </a:cubicBezTo>
                  <a:cubicBezTo>
                    <a:pt x="40" y="33"/>
                    <a:pt x="52" y="22"/>
                    <a:pt x="53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F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Oval 107"/>
            <p:cNvSpPr>
              <a:spLocks noChangeArrowheads="1"/>
            </p:cNvSpPr>
            <p:nvPr/>
          </p:nvSpPr>
          <p:spPr bwMode="auto">
            <a:xfrm>
              <a:off x="5376863" y="2808288"/>
              <a:ext cx="111125" cy="111125"/>
            </a:xfrm>
            <a:prstGeom prst="ellipse">
              <a:avLst/>
            </a:prstGeom>
            <a:solidFill>
              <a:srgbClr val="9F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108"/>
            <p:cNvSpPr/>
            <p:nvPr/>
          </p:nvSpPr>
          <p:spPr bwMode="auto">
            <a:xfrm>
              <a:off x="5078413" y="2859088"/>
              <a:ext cx="98425" cy="163513"/>
            </a:xfrm>
            <a:custGeom>
              <a:avLst/>
              <a:gdLst>
                <a:gd name="T0" fmla="*/ 6 w 34"/>
                <a:gd name="T1" fmla="*/ 0 h 57"/>
                <a:gd name="T2" fmla="*/ 1 w 34"/>
                <a:gd name="T3" fmla="*/ 1 h 57"/>
                <a:gd name="T4" fmla="*/ 0 w 34"/>
                <a:gd name="T5" fmla="*/ 57 h 57"/>
                <a:gd name="T6" fmla="*/ 6 w 34"/>
                <a:gd name="T7" fmla="*/ 57 h 57"/>
                <a:gd name="T8" fmla="*/ 34 w 34"/>
                <a:gd name="T9" fmla="*/ 29 h 57"/>
                <a:gd name="T10" fmla="*/ 6 w 34"/>
                <a:gd name="T1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57">
                  <a:moveTo>
                    <a:pt x="6" y="0"/>
                  </a:moveTo>
                  <a:cubicBezTo>
                    <a:pt x="4" y="0"/>
                    <a:pt x="3" y="1"/>
                    <a:pt x="1" y="1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2" y="57"/>
                    <a:pt x="4" y="57"/>
                    <a:pt x="6" y="57"/>
                  </a:cubicBezTo>
                  <a:cubicBezTo>
                    <a:pt x="21" y="57"/>
                    <a:pt x="34" y="44"/>
                    <a:pt x="34" y="29"/>
                  </a:cubicBezTo>
                  <a:cubicBezTo>
                    <a:pt x="34" y="13"/>
                    <a:pt x="21" y="0"/>
                    <a:pt x="6" y="0"/>
                  </a:cubicBezTo>
                  <a:close/>
                </a:path>
              </a:pathLst>
            </a:custGeom>
            <a:solidFill>
              <a:srgbClr val="9F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Oval 109"/>
            <p:cNvSpPr>
              <a:spLocks noChangeArrowheads="1"/>
            </p:cNvSpPr>
            <p:nvPr/>
          </p:nvSpPr>
          <p:spPr bwMode="auto">
            <a:xfrm>
              <a:off x="5116513" y="3222625"/>
              <a:ext cx="103188" cy="101600"/>
            </a:xfrm>
            <a:prstGeom prst="ellipse">
              <a:avLst/>
            </a:prstGeom>
            <a:solidFill>
              <a:srgbClr val="9F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110"/>
            <p:cNvSpPr/>
            <p:nvPr/>
          </p:nvSpPr>
          <p:spPr bwMode="auto">
            <a:xfrm>
              <a:off x="5359401" y="3262313"/>
              <a:ext cx="171450" cy="104775"/>
            </a:xfrm>
            <a:custGeom>
              <a:avLst/>
              <a:gdLst>
                <a:gd name="T0" fmla="*/ 60 w 60"/>
                <a:gd name="T1" fmla="*/ 30 h 37"/>
                <a:gd name="T2" fmla="*/ 30 w 60"/>
                <a:gd name="T3" fmla="*/ 0 h 37"/>
                <a:gd name="T4" fmla="*/ 0 w 60"/>
                <a:gd name="T5" fmla="*/ 30 h 37"/>
                <a:gd name="T6" fmla="*/ 1 w 60"/>
                <a:gd name="T7" fmla="*/ 37 h 37"/>
                <a:gd name="T8" fmla="*/ 59 w 60"/>
                <a:gd name="T9" fmla="*/ 36 h 37"/>
                <a:gd name="T10" fmla="*/ 60 w 60"/>
                <a:gd name="T11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7">
                  <a:moveTo>
                    <a:pt x="60" y="30"/>
                  </a:moveTo>
                  <a:cubicBezTo>
                    <a:pt x="60" y="13"/>
                    <a:pt x="47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32"/>
                    <a:pt x="1" y="35"/>
                    <a:pt x="1" y="37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60" y="34"/>
                    <a:pt x="60" y="32"/>
                    <a:pt x="60" y="30"/>
                  </a:cubicBezTo>
                  <a:close/>
                </a:path>
              </a:pathLst>
            </a:custGeom>
            <a:solidFill>
              <a:srgbClr val="9F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Oval 111"/>
            <p:cNvSpPr>
              <a:spLocks noChangeArrowheads="1"/>
            </p:cNvSpPr>
            <p:nvPr/>
          </p:nvSpPr>
          <p:spPr bwMode="auto">
            <a:xfrm>
              <a:off x="5233988" y="3005138"/>
              <a:ext cx="211138" cy="214313"/>
            </a:xfrm>
            <a:prstGeom prst="ellipse">
              <a:avLst/>
            </a:prstGeom>
            <a:solidFill>
              <a:srgbClr val="9F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112"/>
            <p:cNvSpPr/>
            <p:nvPr/>
          </p:nvSpPr>
          <p:spPr bwMode="auto">
            <a:xfrm>
              <a:off x="5530851" y="2944813"/>
              <a:ext cx="39688" cy="128588"/>
            </a:xfrm>
            <a:custGeom>
              <a:avLst/>
              <a:gdLst>
                <a:gd name="T0" fmla="*/ 0 w 14"/>
                <a:gd name="T1" fmla="*/ 23 h 45"/>
                <a:gd name="T2" fmla="*/ 14 w 14"/>
                <a:gd name="T3" fmla="*/ 45 h 45"/>
                <a:gd name="T4" fmla="*/ 14 w 14"/>
                <a:gd name="T5" fmla="*/ 0 h 45"/>
                <a:gd name="T6" fmla="*/ 0 w 14"/>
                <a:gd name="T7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5">
                  <a:moveTo>
                    <a:pt x="0" y="23"/>
                  </a:moveTo>
                  <a:cubicBezTo>
                    <a:pt x="0" y="33"/>
                    <a:pt x="6" y="41"/>
                    <a:pt x="14" y="45"/>
                  </a:cubicBezTo>
                  <a:cubicBezTo>
                    <a:pt x="14" y="30"/>
                    <a:pt x="14" y="15"/>
                    <a:pt x="14" y="0"/>
                  </a:cubicBezTo>
                  <a:cubicBezTo>
                    <a:pt x="6" y="4"/>
                    <a:pt x="0" y="13"/>
                    <a:pt x="0" y="23"/>
                  </a:cubicBezTo>
                  <a:close/>
                </a:path>
              </a:pathLst>
            </a:custGeom>
            <a:solidFill>
              <a:srgbClr val="9F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113"/>
            <p:cNvSpPr/>
            <p:nvPr/>
          </p:nvSpPr>
          <p:spPr bwMode="auto">
            <a:xfrm>
              <a:off x="5106988" y="3409950"/>
              <a:ext cx="174625" cy="120650"/>
            </a:xfrm>
            <a:custGeom>
              <a:avLst/>
              <a:gdLst>
                <a:gd name="T0" fmla="*/ 0 w 110"/>
                <a:gd name="T1" fmla="*/ 4 h 76"/>
                <a:gd name="T2" fmla="*/ 99 w 110"/>
                <a:gd name="T3" fmla="*/ 0 h 76"/>
                <a:gd name="T4" fmla="*/ 110 w 110"/>
                <a:gd name="T5" fmla="*/ 76 h 76"/>
                <a:gd name="T6" fmla="*/ 6 w 110"/>
                <a:gd name="T7" fmla="*/ 49 h 76"/>
                <a:gd name="T8" fmla="*/ 0 w 110"/>
                <a:gd name="T9" fmla="*/ 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76">
                  <a:moveTo>
                    <a:pt x="0" y="4"/>
                  </a:moveTo>
                  <a:lnTo>
                    <a:pt x="99" y="0"/>
                  </a:lnTo>
                  <a:lnTo>
                    <a:pt x="110" y="76"/>
                  </a:lnTo>
                  <a:lnTo>
                    <a:pt x="6" y="49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744C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114"/>
            <p:cNvSpPr/>
            <p:nvPr/>
          </p:nvSpPr>
          <p:spPr bwMode="auto">
            <a:xfrm>
              <a:off x="5367338" y="3409950"/>
              <a:ext cx="177800" cy="174625"/>
            </a:xfrm>
            <a:custGeom>
              <a:avLst/>
              <a:gdLst>
                <a:gd name="T0" fmla="*/ 0 w 112"/>
                <a:gd name="T1" fmla="*/ 6 h 110"/>
                <a:gd name="T2" fmla="*/ 0 w 112"/>
                <a:gd name="T3" fmla="*/ 87 h 110"/>
                <a:gd name="T4" fmla="*/ 112 w 112"/>
                <a:gd name="T5" fmla="*/ 110 h 110"/>
                <a:gd name="T6" fmla="*/ 106 w 112"/>
                <a:gd name="T7" fmla="*/ 0 h 110"/>
                <a:gd name="T8" fmla="*/ 0 w 112"/>
                <a:gd name="T9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0">
                  <a:moveTo>
                    <a:pt x="0" y="6"/>
                  </a:moveTo>
                  <a:lnTo>
                    <a:pt x="0" y="87"/>
                  </a:lnTo>
                  <a:lnTo>
                    <a:pt x="112" y="110"/>
                  </a:lnTo>
                  <a:lnTo>
                    <a:pt x="106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54C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115"/>
            <p:cNvSpPr/>
            <p:nvPr/>
          </p:nvSpPr>
          <p:spPr bwMode="auto">
            <a:xfrm>
              <a:off x="5116513" y="3581400"/>
              <a:ext cx="179388" cy="120650"/>
            </a:xfrm>
            <a:custGeom>
              <a:avLst/>
              <a:gdLst>
                <a:gd name="T0" fmla="*/ 0 w 113"/>
                <a:gd name="T1" fmla="*/ 0 h 76"/>
                <a:gd name="T2" fmla="*/ 0 w 113"/>
                <a:gd name="T3" fmla="*/ 61 h 76"/>
                <a:gd name="T4" fmla="*/ 113 w 113"/>
                <a:gd name="T5" fmla="*/ 76 h 76"/>
                <a:gd name="T6" fmla="*/ 104 w 113"/>
                <a:gd name="T7" fmla="*/ 16 h 76"/>
                <a:gd name="T8" fmla="*/ 0 w 113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76">
                  <a:moveTo>
                    <a:pt x="0" y="0"/>
                  </a:moveTo>
                  <a:lnTo>
                    <a:pt x="0" y="61"/>
                  </a:lnTo>
                  <a:lnTo>
                    <a:pt x="113" y="76"/>
                  </a:lnTo>
                  <a:lnTo>
                    <a:pt x="104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116"/>
            <p:cNvSpPr/>
            <p:nvPr/>
          </p:nvSpPr>
          <p:spPr bwMode="auto">
            <a:xfrm>
              <a:off x="5376863" y="3627438"/>
              <a:ext cx="179388" cy="111125"/>
            </a:xfrm>
            <a:custGeom>
              <a:avLst/>
              <a:gdLst>
                <a:gd name="T0" fmla="*/ 0 w 113"/>
                <a:gd name="T1" fmla="*/ 0 h 70"/>
                <a:gd name="T2" fmla="*/ 3 w 113"/>
                <a:gd name="T3" fmla="*/ 49 h 70"/>
                <a:gd name="T4" fmla="*/ 113 w 113"/>
                <a:gd name="T5" fmla="*/ 70 h 70"/>
                <a:gd name="T6" fmla="*/ 106 w 113"/>
                <a:gd name="T7" fmla="*/ 27 h 70"/>
                <a:gd name="T8" fmla="*/ 0 w 113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70">
                  <a:moveTo>
                    <a:pt x="0" y="0"/>
                  </a:moveTo>
                  <a:lnTo>
                    <a:pt x="3" y="49"/>
                  </a:lnTo>
                  <a:lnTo>
                    <a:pt x="113" y="70"/>
                  </a:lnTo>
                  <a:lnTo>
                    <a:pt x="106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95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Oval 117"/>
            <p:cNvSpPr>
              <a:spLocks noChangeArrowheads="1"/>
            </p:cNvSpPr>
            <p:nvPr/>
          </p:nvSpPr>
          <p:spPr bwMode="auto">
            <a:xfrm>
              <a:off x="5116513" y="3767138"/>
              <a:ext cx="33338" cy="36513"/>
            </a:xfrm>
            <a:prstGeom prst="ellipse">
              <a:avLst/>
            </a:prstGeom>
            <a:solidFill>
              <a:srgbClr val="F25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Oval 118"/>
            <p:cNvSpPr>
              <a:spLocks noChangeArrowheads="1"/>
            </p:cNvSpPr>
            <p:nvPr/>
          </p:nvSpPr>
          <p:spPr bwMode="auto">
            <a:xfrm>
              <a:off x="5238751" y="3784600"/>
              <a:ext cx="38100" cy="36513"/>
            </a:xfrm>
            <a:prstGeom prst="ellipse">
              <a:avLst/>
            </a:prstGeom>
            <a:solidFill>
              <a:srgbClr val="F25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Oval 119"/>
            <p:cNvSpPr>
              <a:spLocks noChangeArrowheads="1"/>
            </p:cNvSpPr>
            <p:nvPr/>
          </p:nvSpPr>
          <p:spPr bwMode="auto">
            <a:xfrm>
              <a:off x="5359401" y="3806825"/>
              <a:ext cx="33338" cy="34925"/>
            </a:xfrm>
            <a:prstGeom prst="ellipse">
              <a:avLst/>
            </a:prstGeom>
            <a:solidFill>
              <a:srgbClr val="F25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Oval 120"/>
            <p:cNvSpPr>
              <a:spLocks noChangeArrowheads="1"/>
            </p:cNvSpPr>
            <p:nvPr/>
          </p:nvSpPr>
          <p:spPr bwMode="auto">
            <a:xfrm>
              <a:off x="5499101" y="3817938"/>
              <a:ext cx="36513" cy="38100"/>
            </a:xfrm>
            <a:prstGeom prst="ellipse">
              <a:avLst/>
            </a:prstGeom>
            <a:solidFill>
              <a:srgbClr val="F25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Oval 121"/>
            <p:cNvSpPr>
              <a:spLocks noChangeArrowheads="1"/>
            </p:cNvSpPr>
            <p:nvPr/>
          </p:nvSpPr>
          <p:spPr bwMode="auto">
            <a:xfrm>
              <a:off x="5106988" y="4052888"/>
              <a:ext cx="34925" cy="36513"/>
            </a:xfrm>
            <a:prstGeom prst="ellipse">
              <a:avLst/>
            </a:prstGeom>
            <a:solidFill>
              <a:srgbClr val="F25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Oval 122"/>
            <p:cNvSpPr>
              <a:spLocks noChangeArrowheads="1"/>
            </p:cNvSpPr>
            <p:nvPr/>
          </p:nvSpPr>
          <p:spPr bwMode="auto">
            <a:xfrm>
              <a:off x="5227638" y="4057650"/>
              <a:ext cx="34925" cy="34925"/>
            </a:xfrm>
            <a:prstGeom prst="ellipse">
              <a:avLst/>
            </a:prstGeom>
            <a:solidFill>
              <a:srgbClr val="F25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Oval 123"/>
            <p:cNvSpPr>
              <a:spLocks noChangeArrowheads="1"/>
            </p:cNvSpPr>
            <p:nvPr/>
          </p:nvSpPr>
          <p:spPr bwMode="auto">
            <a:xfrm>
              <a:off x="5364163" y="4070350"/>
              <a:ext cx="34925" cy="36513"/>
            </a:xfrm>
            <a:prstGeom prst="ellipse">
              <a:avLst/>
            </a:prstGeom>
            <a:solidFill>
              <a:srgbClr val="F25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Oval 124"/>
            <p:cNvSpPr>
              <a:spLocks noChangeArrowheads="1"/>
            </p:cNvSpPr>
            <p:nvPr/>
          </p:nvSpPr>
          <p:spPr bwMode="auto">
            <a:xfrm>
              <a:off x="5499101" y="4078288"/>
              <a:ext cx="36513" cy="36513"/>
            </a:xfrm>
            <a:prstGeom prst="ellipse">
              <a:avLst/>
            </a:prstGeom>
            <a:solidFill>
              <a:srgbClr val="F25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Oval 125"/>
            <p:cNvSpPr>
              <a:spLocks noChangeArrowheads="1"/>
            </p:cNvSpPr>
            <p:nvPr/>
          </p:nvSpPr>
          <p:spPr bwMode="auto">
            <a:xfrm>
              <a:off x="5106988" y="4343400"/>
              <a:ext cx="34925" cy="34925"/>
            </a:xfrm>
            <a:prstGeom prst="ellipse">
              <a:avLst/>
            </a:prstGeom>
            <a:solidFill>
              <a:srgbClr val="F25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Oval 126"/>
            <p:cNvSpPr>
              <a:spLocks noChangeArrowheads="1"/>
            </p:cNvSpPr>
            <p:nvPr/>
          </p:nvSpPr>
          <p:spPr bwMode="auto">
            <a:xfrm>
              <a:off x="5235576" y="4352925"/>
              <a:ext cx="34925" cy="33338"/>
            </a:xfrm>
            <a:prstGeom prst="ellipse">
              <a:avLst/>
            </a:prstGeom>
            <a:solidFill>
              <a:srgbClr val="F25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Oval 127"/>
            <p:cNvSpPr>
              <a:spLocks noChangeArrowheads="1"/>
            </p:cNvSpPr>
            <p:nvPr/>
          </p:nvSpPr>
          <p:spPr bwMode="auto">
            <a:xfrm>
              <a:off x="5373688" y="4367213"/>
              <a:ext cx="33338" cy="33338"/>
            </a:xfrm>
            <a:prstGeom prst="ellipse">
              <a:avLst/>
            </a:prstGeom>
            <a:solidFill>
              <a:srgbClr val="F25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Oval 128"/>
            <p:cNvSpPr>
              <a:spLocks noChangeArrowheads="1"/>
            </p:cNvSpPr>
            <p:nvPr/>
          </p:nvSpPr>
          <p:spPr bwMode="auto">
            <a:xfrm>
              <a:off x="5505451" y="4367213"/>
              <a:ext cx="33338" cy="33338"/>
            </a:xfrm>
            <a:prstGeom prst="ellipse">
              <a:avLst/>
            </a:prstGeom>
            <a:solidFill>
              <a:srgbClr val="F25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Oval 129"/>
            <p:cNvSpPr>
              <a:spLocks noChangeArrowheads="1"/>
            </p:cNvSpPr>
            <p:nvPr/>
          </p:nvSpPr>
          <p:spPr bwMode="auto">
            <a:xfrm>
              <a:off x="5124451" y="3921125"/>
              <a:ext cx="34925" cy="34925"/>
            </a:xfrm>
            <a:prstGeom prst="ellipse">
              <a:avLst/>
            </a:pr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Oval 130"/>
            <p:cNvSpPr>
              <a:spLocks noChangeArrowheads="1"/>
            </p:cNvSpPr>
            <p:nvPr/>
          </p:nvSpPr>
          <p:spPr bwMode="auto">
            <a:xfrm>
              <a:off x="5270501" y="3930650"/>
              <a:ext cx="34925" cy="33338"/>
            </a:xfrm>
            <a:prstGeom prst="ellipse">
              <a:avLst/>
            </a:pr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Oval 131"/>
            <p:cNvSpPr>
              <a:spLocks noChangeArrowheads="1"/>
            </p:cNvSpPr>
            <p:nvPr/>
          </p:nvSpPr>
          <p:spPr bwMode="auto">
            <a:xfrm>
              <a:off x="5381626" y="3944938"/>
              <a:ext cx="34925" cy="33338"/>
            </a:xfrm>
            <a:prstGeom prst="ellipse">
              <a:avLst/>
            </a:pr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Oval 132"/>
            <p:cNvSpPr>
              <a:spLocks noChangeArrowheads="1"/>
            </p:cNvSpPr>
            <p:nvPr/>
          </p:nvSpPr>
          <p:spPr bwMode="auto">
            <a:xfrm>
              <a:off x="5499101" y="3946525"/>
              <a:ext cx="36513" cy="34925"/>
            </a:xfrm>
            <a:prstGeom prst="ellipse">
              <a:avLst/>
            </a:pr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Oval 133"/>
            <p:cNvSpPr>
              <a:spLocks noChangeArrowheads="1"/>
            </p:cNvSpPr>
            <p:nvPr/>
          </p:nvSpPr>
          <p:spPr bwMode="auto">
            <a:xfrm>
              <a:off x="5106988" y="4203700"/>
              <a:ext cx="34925" cy="34925"/>
            </a:xfrm>
            <a:prstGeom prst="ellipse">
              <a:avLst/>
            </a:pr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Oval 134"/>
            <p:cNvSpPr>
              <a:spLocks noChangeArrowheads="1"/>
            </p:cNvSpPr>
            <p:nvPr/>
          </p:nvSpPr>
          <p:spPr bwMode="auto">
            <a:xfrm>
              <a:off x="5235576" y="4213225"/>
              <a:ext cx="34925" cy="33338"/>
            </a:xfrm>
            <a:prstGeom prst="ellipse">
              <a:avLst/>
            </a:pr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Oval 135"/>
            <p:cNvSpPr>
              <a:spLocks noChangeArrowheads="1"/>
            </p:cNvSpPr>
            <p:nvPr/>
          </p:nvSpPr>
          <p:spPr bwMode="auto">
            <a:xfrm>
              <a:off x="5367338" y="4221163"/>
              <a:ext cx="34925" cy="33338"/>
            </a:xfrm>
            <a:prstGeom prst="ellipse">
              <a:avLst/>
            </a:pr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Oval 136"/>
            <p:cNvSpPr>
              <a:spLocks noChangeArrowheads="1"/>
            </p:cNvSpPr>
            <p:nvPr/>
          </p:nvSpPr>
          <p:spPr bwMode="auto">
            <a:xfrm>
              <a:off x="5499101" y="4214813"/>
              <a:ext cx="36513" cy="38100"/>
            </a:xfrm>
            <a:prstGeom prst="ellipse">
              <a:avLst/>
            </a:pr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Oval 137"/>
            <p:cNvSpPr>
              <a:spLocks noChangeArrowheads="1"/>
            </p:cNvSpPr>
            <p:nvPr/>
          </p:nvSpPr>
          <p:spPr bwMode="auto">
            <a:xfrm>
              <a:off x="5110163" y="4449763"/>
              <a:ext cx="38100" cy="36513"/>
            </a:xfrm>
            <a:prstGeom prst="ellipse">
              <a:avLst/>
            </a:pr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Oval 138"/>
            <p:cNvSpPr>
              <a:spLocks noChangeArrowheads="1"/>
            </p:cNvSpPr>
            <p:nvPr/>
          </p:nvSpPr>
          <p:spPr bwMode="auto">
            <a:xfrm>
              <a:off x="5245101" y="4471988"/>
              <a:ext cx="33338" cy="34925"/>
            </a:xfrm>
            <a:prstGeom prst="ellipse">
              <a:avLst/>
            </a:pr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Oval 139"/>
            <p:cNvSpPr>
              <a:spLocks noChangeArrowheads="1"/>
            </p:cNvSpPr>
            <p:nvPr/>
          </p:nvSpPr>
          <p:spPr bwMode="auto">
            <a:xfrm>
              <a:off x="5391151" y="4475163"/>
              <a:ext cx="33338" cy="36513"/>
            </a:xfrm>
            <a:prstGeom prst="ellipse">
              <a:avLst/>
            </a:pr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Oval 140"/>
            <p:cNvSpPr>
              <a:spLocks noChangeArrowheads="1"/>
            </p:cNvSpPr>
            <p:nvPr/>
          </p:nvSpPr>
          <p:spPr bwMode="auto">
            <a:xfrm>
              <a:off x="5516563" y="4489450"/>
              <a:ext cx="36513" cy="33338"/>
            </a:xfrm>
            <a:prstGeom prst="ellipse">
              <a:avLst/>
            </a:pr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Oval 141"/>
            <p:cNvSpPr>
              <a:spLocks noChangeArrowheads="1"/>
            </p:cNvSpPr>
            <p:nvPr/>
          </p:nvSpPr>
          <p:spPr bwMode="auto">
            <a:xfrm>
              <a:off x="5084763" y="4735513"/>
              <a:ext cx="25400" cy="25400"/>
            </a:xfrm>
            <a:prstGeom prst="ellipse">
              <a:avLst/>
            </a:pr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Oval 142"/>
            <p:cNvSpPr>
              <a:spLocks noChangeArrowheads="1"/>
            </p:cNvSpPr>
            <p:nvPr/>
          </p:nvSpPr>
          <p:spPr bwMode="auto">
            <a:xfrm>
              <a:off x="5173663" y="4664075"/>
              <a:ext cx="25400" cy="25400"/>
            </a:xfrm>
            <a:prstGeom prst="ellipse">
              <a:avLst/>
            </a:pr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Oval 143"/>
            <p:cNvSpPr>
              <a:spLocks noChangeArrowheads="1"/>
            </p:cNvSpPr>
            <p:nvPr/>
          </p:nvSpPr>
          <p:spPr bwMode="auto">
            <a:xfrm>
              <a:off x="5262563" y="4586288"/>
              <a:ext cx="25400" cy="25400"/>
            </a:xfrm>
            <a:prstGeom prst="ellipse">
              <a:avLst/>
            </a:pr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Oval 144"/>
            <p:cNvSpPr>
              <a:spLocks noChangeArrowheads="1"/>
            </p:cNvSpPr>
            <p:nvPr/>
          </p:nvSpPr>
          <p:spPr bwMode="auto">
            <a:xfrm>
              <a:off x="5299076" y="4735513"/>
              <a:ext cx="25400" cy="25400"/>
            </a:xfrm>
            <a:prstGeom prst="ellipse">
              <a:avLst/>
            </a:prstGeom>
            <a:solidFill>
              <a:srgbClr val="9DD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Oval 145"/>
            <p:cNvSpPr>
              <a:spLocks noChangeArrowheads="1"/>
            </p:cNvSpPr>
            <p:nvPr/>
          </p:nvSpPr>
          <p:spPr bwMode="auto">
            <a:xfrm>
              <a:off x="5399088" y="4818063"/>
              <a:ext cx="25400" cy="25400"/>
            </a:xfrm>
            <a:prstGeom prst="ellipse">
              <a:avLst/>
            </a:prstGeom>
            <a:solidFill>
              <a:srgbClr val="9DD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Oval 146"/>
            <p:cNvSpPr>
              <a:spLocks noChangeArrowheads="1"/>
            </p:cNvSpPr>
            <p:nvPr/>
          </p:nvSpPr>
          <p:spPr bwMode="auto">
            <a:xfrm>
              <a:off x="5507038" y="4872038"/>
              <a:ext cx="26988" cy="25400"/>
            </a:xfrm>
            <a:prstGeom prst="ellipse">
              <a:avLst/>
            </a:prstGeom>
            <a:solidFill>
              <a:srgbClr val="9DD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Oval 147"/>
            <p:cNvSpPr>
              <a:spLocks noChangeArrowheads="1"/>
            </p:cNvSpPr>
            <p:nvPr/>
          </p:nvSpPr>
          <p:spPr bwMode="auto">
            <a:xfrm>
              <a:off x="5219701" y="5087938"/>
              <a:ext cx="25400" cy="26988"/>
            </a:xfrm>
            <a:prstGeom prst="ellipse">
              <a:avLst/>
            </a:prstGeom>
            <a:solidFill>
              <a:srgbClr val="9D7E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Oval 148"/>
            <p:cNvSpPr>
              <a:spLocks noChangeArrowheads="1"/>
            </p:cNvSpPr>
            <p:nvPr/>
          </p:nvSpPr>
          <p:spPr bwMode="auto">
            <a:xfrm>
              <a:off x="5278438" y="5008563"/>
              <a:ext cx="26988" cy="25400"/>
            </a:xfrm>
            <a:prstGeom prst="ellipse">
              <a:avLst/>
            </a:prstGeom>
            <a:solidFill>
              <a:srgbClr val="9D7E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Oval 149"/>
            <p:cNvSpPr>
              <a:spLocks noChangeArrowheads="1"/>
            </p:cNvSpPr>
            <p:nvPr/>
          </p:nvSpPr>
          <p:spPr bwMode="auto">
            <a:xfrm>
              <a:off x="5359401" y="4922838"/>
              <a:ext cx="25400" cy="25400"/>
            </a:xfrm>
            <a:prstGeom prst="ellipse">
              <a:avLst/>
            </a:prstGeom>
            <a:solidFill>
              <a:srgbClr val="9D7E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50"/>
            <p:cNvSpPr/>
            <p:nvPr/>
          </p:nvSpPr>
          <p:spPr bwMode="auto">
            <a:xfrm>
              <a:off x="5545138" y="700088"/>
              <a:ext cx="333375" cy="244475"/>
            </a:xfrm>
            <a:custGeom>
              <a:avLst/>
              <a:gdLst>
                <a:gd name="T0" fmla="*/ 5 w 117"/>
                <a:gd name="T1" fmla="*/ 0 h 86"/>
                <a:gd name="T2" fmla="*/ 69 w 117"/>
                <a:gd name="T3" fmla="*/ 25 h 86"/>
                <a:gd name="T4" fmla="*/ 112 w 117"/>
                <a:gd name="T5" fmla="*/ 56 h 86"/>
                <a:gd name="T6" fmla="*/ 55 w 117"/>
                <a:gd name="T7" fmla="*/ 84 h 86"/>
                <a:gd name="T8" fmla="*/ 0 w 117"/>
                <a:gd name="T9" fmla="*/ 4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86">
                  <a:moveTo>
                    <a:pt x="5" y="0"/>
                  </a:moveTo>
                  <a:cubicBezTo>
                    <a:pt x="24" y="1"/>
                    <a:pt x="49" y="19"/>
                    <a:pt x="69" y="25"/>
                  </a:cubicBezTo>
                  <a:cubicBezTo>
                    <a:pt x="83" y="29"/>
                    <a:pt x="117" y="35"/>
                    <a:pt x="112" y="56"/>
                  </a:cubicBezTo>
                  <a:cubicBezTo>
                    <a:pt x="107" y="79"/>
                    <a:pt x="75" y="86"/>
                    <a:pt x="55" y="84"/>
                  </a:cubicBezTo>
                  <a:cubicBezTo>
                    <a:pt x="25" y="82"/>
                    <a:pt x="17" y="61"/>
                    <a:pt x="0" y="40"/>
                  </a:cubicBezTo>
                </a:path>
              </a:pathLst>
            </a:custGeom>
            <a:solidFill>
              <a:srgbClr val="FF8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51"/>
            <p:cNvSpPr/>
            <p:nvPr/>
          </p:nvSpPr>
          <p:spPr bwMode="auto">
            <a:xfrm>
              <a:off x="4508501" y="685800"/>
              <a:ext cx="479425" cy="530225"/>
            </a:xfrm>
            <a:custGeom>
              <a:avLst/>
              <a:gdLst>
                <a:gd name="T0" fmla="*/ 92 w 168"/>
                <a:gd name="T1" fmla="*/ 0 h 186"/>
                <a:gd name="T2" fmla="*/ 19 w 168"/>
                <a:gd name="T3" fmla="*/ 69 h 186"/>
                <a:gd name="T4" fmla="*/ 103 w 168"/>
                <a:gd name="T5" fmla="*/ 180 h 186"/>
                <a:gd name="T6" fmla="*/ 133 w 168"/>
                <a:gd name="T7" fmla="*/ 184 h 186"/>
                <a:gd name="T8" fmla="*/ 92 w 168"/>
                <a:gd name="T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186">
                  <a:moveTo>
                    <a:pt x="92" y="0"/>
                  </a:moveTo>
                  <a:cubicBezTo>
                    <a:pt x="92" y="0"/>
                    <a:pt x="37" y="19"/>
                    <a:pt x="19" y="69"/>
                  </a:cubicBezTo>
                  <a:cubicBezTo>
                    <a:pt x="0" y="119"/>
                    <a:pt x="32" y="180"/>
                    <a:pt x="103" y="180"/>
                  </a:cubicBezTo>
                  <a:cubicBezTo>
                    <a:pt x="103" y="180"/>
                    <a:pt x="112" y="182"/>
                    <a:pt x="133" y="184"/>
                  </a:cubicBezTo>
                  <a:cubicBezTo>
                    <a:pt x="153" y="186"/>
                    <a:pt x="168" y="48"/>
                    <a:pt x="92" y="0"/>
                  </a:cubicBezTo>
                  <a:close/>
                </a:path>
              </a:pathLst>
            </a:custGeom>
            <a:solidFill>
              <a:srgbClr val="B15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52"/>
            <p:cNvSpPr/>
            <p:nvPr/>
          </p:nvSpPr>
          <p:spPr bwMode="auto">
            <a:xfrm>
              <a:off x="4927601" y="879475"/>
              <a:ext cx="536575" cy="207963"/>
            </a:xfrm>
            <a:custGeom>
              <a:avLst/>
              <a:gdLst>
                <a:gd name="T0" fmla="*/ 157 w 188"/>
                <a:gd name="T1" fmla="*/ 53 h 73"/>
                <a:gd name="T2" fmla="*/ 102 w 188"/>
                <a:gd name="T3" fmla="*/ 61 h 73"/>
                <a:gd name="T4" fmla="*/ 157 w 188"/>
                <a:gd name="T5" fmla="*/ 5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8" h="73">
                  <a:moveTo>
                    <a:pt x="157" y="53"/>
                  </a:moveTo>
                  <a:cubicBezTo>
                    <a:pt x="146" y="73"/>
                    <a:pt x="119" y="67"/>
                    <a:pt x="102" y="61"/>
                  </a:cubicBezTo>
                  <a:cubicBezTo>
                    <a:pt x="0" y="22"/>
                    <a:pt x="188" y="0"/>
                    <a:pt x="157" y="53"/>
                  </a:cubicBezTo>
                  <a:close/>
                </a:path>
              </a:pathLst>
            </a:custGeom>
            <a:solidFill>
              <a:srgbClr val="FF7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53"/>
            <p:cNvSpPr/>
            <p:nvPr/>
          </p:nvSpPr>
          <p:spPr bwMode="auto">
            <a:xfrm>
              <a:off x="5005388" y="984250"/>
              <a:ext cx="242888" cy="246063"/>
            </a:xfrm>
            <a:custGeom>
              <a:avLst/>
              <a:gdLst>
                <a:gd name="T0" fmla="*/ 71 w 85"/>
                <a:gd name="T1" fmla="*/ 2 h 86"/>
                <a:gd name="T2" fmla="*/ 54 w 85"/>
                <a:gd name="T3" fmla="*/ 57 h 86"/>
                <a:gd name="T4" fmla="*/ 2 w 85"/>
                <a:gd name="T5" fmla="*/ 73 h 86"/>
                <a:gd name="T6" fmla="*/ 0 w 85"/>
                <a:gd name="T7" fmla="*/ 81 h 86"/>
                <a:gd name="T8" fmla="*/ 60 w 85"/>
                <a:gd name="T9" fmla="*/ 63 h 86"/>
                <a:gd name="T10" fmla="*/ 79 w 85"/>
                <a:gd name="T11" fmla="*/ 0 h 86"/>
                <a:gd name="T12" fmla="*/ 71 w 85"/>
                <a:gd name="T13" fmla="*/ 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86">
                  <a:moveTo>
                    <a:pt x="71" y="2"/>
                  </a:moveTo>
                  <a:cubicBezTo>
                    <a:pt x="75" y="21"/>
                    <a:pt x="69" y="42"/>
                    <a:pt x="54" y="57"/>
                  </a:cubicBezTo>
                  <a:cubicBezTo>
                    <a:pt x="40" y="71"/>
                    <a:pt x="20" y="77"/>
                    <a:pt x="2" y="73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21" y="86"/>
                    <a:pt x="44" y="80"/>
                    <a:pt x="60" y="63"/>
                  </a:cubicBezTo>
                  <a:cubicBezTo>
                    <a:pt x="77" y="46"/>
                    <a:pt x="85" y="22"/>
                    <a:pt x="79" y="0"/>
                  </a:cubicBezTo>
                  <a:lnTo>
                    <a:pt x="71" y="2"/>
                  </a:lnTo>
                  <a:close/>
                </a:path>
              </a:pathLst>
            </a:custGeom>
            <a:solidFill>
              <a:srgbClr val="B15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54"/>
            <p:cNvSpPr/>
            <p:nvPr/>
          </p:nvSpPr>
          <p:spPr bwMode="auto">
            <a:xfrm>
              <a:off x="5405438" y="941388"/>
              <a:ext cx="207963" cy="268288"/>
            </a:xfrm>
            <a:custGeom>
              <a:avLst/>
              <a:gdLst>
                <a:gd name="T0" fmla="*/ 73 w 73"/>
                <a:gd name="T1" fmla="*/ 10 h 94"/>
                <a:gd name="T2" fmla="*/ 69 w 73"/>
                <a:gd name="T3" fmla="*/ 94 h 94"/>
                <a:gd name="T4" fmla="*/ 73 w 73"/>
                <a:gd name="T5" fmla="*/ 1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3" h="94">
                  <a:moveTo>
                    <a:pt x="73" y="10"/>
                  </a:moveTo>
                  <a:cubicBezTo>
                    <a:pt x="0" y="0"/>
                    <a:pt x="15" y="87"/>
                    <a:pt x="69" y="94"/>
                  </a:cubicBezTo>
                  <a:cubicBezTo>
                    <a:pt x="70" y="68"/>
                    <a:pt x="73" y="44"/>
                    <a:pt x="73" y="17"/>
                  </a:cubicBezTo>
                </a:path>
              </a:pathLst>
            </a:custGeom>
            <a:solidFill>
              <a:srgbClr val="B15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55"/>
            <p:cNvSpPr/>
            <p:nvPr/>
          </p:nvSpPr>
          <p:spPr bwMode="auto">
            <a:xfrm>
              <a:off x="5202238" y="519113"/>
              <a:ext cx="319088" cy="166688"/>
            </a:xfrm>
            <a:custGeom>
              <a:avLst/>
              <a:gdLst>
                <a:gd name="T0" fmla="*/ 23 w 112"/>
                <a:gd name="T1" fmla="*/ 10 h 58"/>
                <a:gd name="T2" fmla="*/ 14 w 112"/>
                <a:gd name="T3" fmla="*/ 14 h 58"/>
                <a:gd name="T4" fmla="*/ 106 w 112"/>
                <a:gd name="T5" fmla="*/ 37 h 58"/>
                <a:gd name="T6" fmla="*/ 13 w 112"/>
                <a:gd name="T7" fmla="*/ 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58">
                  <a:moveTo>
                    <a:pt x="23" y="10"/>
                  </a:moveTo>
                  <a:cubicBezTo>
                    <a:pt x="20" y="11"/>
                    <a:pt x="17" y="13"/>
                    <a:pt x="14" y="14"/>
                  </a:cubicBezTo>
                  <a:cubicBezTo>
                    <a:pt x="0" y="56"/>
                    <a:pt x="102" y="58"/>
                    <a:pt x="106" y="37"/>
                  </a:cubicBezTo>
                  <a:cubicBezTo>
                    <a:pt x="112" y="8"/>
                    <a:pt x="27" y="0"/>
                    <a:pt x="13" y="7"/>
                  </a:cubicBezTo>
                </a:path>
              </a:pathLst>
            </a:custGeom>
            <a:solidFill>
              <a:srgbClr val="B15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23" name="Rounded Rectangle 122"/>
          <p:cNvSpPr/>
          <p:nvPr/>
        </p:nvSpPr>
        <p:spPr>
          <a:xfrm>
            <a:off x="1264707" y="265226"/>
            <a:ext cx="7118619" cy="78115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/>
              <a:t>Vẽ sơ đồ tư duy tóm tắt nội dung bài học </a:t>
            </a:r>
            <a:endParaRPr lang="en-US" sz="2400" b="1"/>
          </a:p>
        </p:txBody>
      </p:sp>
      <p:grpSp>
        <p:nvGrpSpPr>
          <p:cNvPr id="255" name="Group 254"/>
          <p:cNvGrpSpPr/>
          <p:nvPr/>
        </p:nvGrpSpPr>
        <p:grpSpPr>
          <a:xfrm>
            <a:off x="4865085" y="1971880"/>
            <a:ext cx="3059715" cy="2371520"/>
            <a:chOff x="2053179" y="2895602"/>
            <a:chExt cx="2754915" cy="19812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54" name="Sun 253"/>
            <p:cNvSpPr/>
            <p:nvPr/>
          </p:nvSpPr>
          <p:spPr>
            <a:xfrm>
              <a:off x="2053179" y="2895602"/>
              <a:ext cx="2754915" cy="1981200"/>
            </a:xfrm>
            <a:prstGeom prst="sun">
              <a:avLst>
                <a:gd name="adj" fmla="val 19055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TextBox 243"/>
            <p:cNvSpPr txBox="1"/>
            <p:nvPr/>
          </p:nvSpPr>
          <p:spPr>
            <a:xfrm>
              <a:off x="2612600" y="3476315"/>
              <a:ext cx="1752600" cy="848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smtClean="0">
                  <a:solidFill>
                    <a:schemeClr val="bg1"/>
                  </a:solidFill>
                </a:rPr>
                <a:t>Địa hình và khoáng sản </a:t>
              </a:r>
            </a:p>
            <a:p>
              <a:pPr algn="ctr"/>
              <a:r>
                <a:rPr lang="en-US" sz="2000" b="1" smtClean="0">
                  <a:solidFill>
                    <a:schemeClr val="bg1"/>
                  </a:solidFill>
                </a:rPr>
                <a:t>Việt Nam</a:t>
              </a:r>
              <a:endParaRPr lang="en-US" sz="20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786688" y="2413958"/>
            <a:ext cx="1699816" cy="958901"/>
            <a:chOff x="3124200" y="1423358"/>
            <a:chExt cx="1699816" cy="958901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56" name="Cloud 255"/>
            <p:cNvSpPr/>
            <p:nvPr/>
          </p:nvSpPr>
          <p:spPr>
            <a:xfrm>
              <a:off x="3124200" y="1423358"/>
              <a:ext cx="1699816" cy="958901"/>
            </a:xfrm>
            <a:prstGeom prst="clou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TextBox 256"/>
            <p:cNvSpPr txBox="1"/>
            <p:nvPr/>
          </p:nvSpPr>
          <p:spPr>
            <a:xfrm>
              <a:off x="3505200" y="1676400"/>
              <a:ext cx="106680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b="1" smtClean="0"/>
                <a:t>Địa hình</a:t>
              </a:r>
              <a:endParaRPr lang="en-US" b="1"/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8305800" y="1948487"/>
            <a:ext cx="1699816" cy="958901"/>
            <a:chOff x="3124200" y="1423358"/>
            <a:chExt cx="1699816" cy="958901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35" name="Cloud 134"/>
            <p:cNvSpPr/>
            <p:nvPr/>
          </p:nvSpPr>
          <p:spPr>
            <a:xfrm>
              <a:off x="3124200" y="1423358"/>
              <a:ext cx="1699816" cy="958901"/>
            </a:xfrm>
            <a:prstGeom prst="clou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3276600" y="1676400"/>
              <a:ext cx="152400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b="1" smtClean="0"/>
                <a:t>Khoáng sản</a:t>
              </a:r>
              <a:endParaRPr lang="en-US" b="1"/>
            </a:p>
          </p:txBody>
        </p:sp>
      </p:grpSp>
      <p:grpSp>
        <p:nvGrpSpPr>
          <p:cNvPr id="270" name="Group 269"/>
          <p:cNvGrpSpPr/>
          <p:nvPr/>
        </p:nvGrpSpPr>
        <p:grpSpPr>
          <a:xfrm>
            <a:off x="559987" y="2413958"/>
            <a:ext cx="2505109" cy="1929443"/>
            <a:chOff x="950283" y="1651958"/>
            <a:chExt cx="2505109" cy="1929443"/>
          </a:xfrm>
        </p:grpSpPr>
        <p:cxnSp>
          <p:nvCxnSpPr>
            <p:cNvPr id="246" name="Curved Connector 245"/>
            <p:cNvCxnSpPr/>
            <p:nvPr/>
          </p:nvCxnSpPr>
          <p:spPr>
            <a:xfrm rot="10800000" flipV="1">
              <a:off x="2567385" y="1757715"/>
              <a:ext cx="888007" cy="161926"/>
            </a:xfrm>
            <a:prstGeom prst="curvedConnector3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Curved Connector 247"/>
            <p:cNvCxnSpPr/>
            <p:nvPr/>
          </p:nvCxnSpPr>
          <p:spPr>
            <a:xfrm rot="10800000" flipV="1">
              <a:off x="2576144" y="2150904"/>
              <a:ext cx="614872" cy="523854"/>
            </a:xfrm>
            <a:prstGeom prst="curvedConnector3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Curved Connector 251"/>
            <p:cNvCxnSpPr/>
            <p:nvPr/>
          </p:nvCxnSpPr>
          <p:spPr>
            <a:xfrm rot="5400000">
              <a:off x="2797522" y="2607202"/>
              <a:ext cx="834121" cy="406388"/>
            </a:xfrm>
            <a:prstGeom prst="curvedConnector3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5" name="Oval 264"/>
            <p:cNvSpPr/>
            <p:nvPr/>
          </p:nvSpPr>
          <p:spPr>
            <a:xfrm>
              <a:off x="950283" y="1651958"/>
              <a:ext cx="1617101" cy="44453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/>
            <p:nvPr/>
          </p:nvSpPr>
          <p:spPr>
            <a:xfrm>
              <a:off x="950283" y="2512434"/>
              <a:ext cx="1617102" cy="44453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/>
            <p:nvPr/>
          </p:nvSpPr>
          <p:spPr>
            <a:xfrm rot="20963932">
              <a:off x="1602982" y="3136866"/>
              <a:ext cx="1457858" cy="44453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1" name="Group 270"/>
          <p:cNvGrpSpPr/>
          <p:nvPr/>
        </p:nvGrpSpPr>
        <p:grpSpPr>
          <a:xfrm>
            <a:off x="9220200" y="1066800"/>
            <a:ext cx="2667000" cy="1908186"/>
            <a:chOff x="8839200" y="559083"/>
            <a:chExt cx="2667000" cy="1908186"/>
          </a:xfrm>
        </p:grpSpPr>
        <p:cxnSp>
          <p:nvCxnSpPr>
            <p:cNvPr id="259" name="Curved Connector 258"/>
            <p:cNvCxnSpPr/>
            <p:nvPr/>
          </p:nvCxnSpPr>
          <p:spPr>
            <a:xfrm rot="5400000" flipH="1" flipV="1">
              <a:off x="9205074" y="773005"/>
              <a:ext cx="626072" cy="849908"/>
            </a:xfrm>
            <a:prstGeom prst="curvedConnector2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Curved Connector 260"/>
            <p:cNvCxnSpPr/>
            <p:nvPr/>
          </p:nvCxnSpPr>
          <p:spPr>
            <a:xfrm flipV="1">
              <a:off x="9606419" y="1449131"/>
              <a:ext cx="533400" cy="513312"/>
            </a:xfrm>
            <a:prstGeom prst="curvedConnector3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Curved Connector 262"/>
            <p:cNvCxnSpPr/>
            <p:nvPr/>
          </p:nvCxnSpPr>
          <p:spPr>
            <a:xfrm rot="5400000" flipH="1" flipV="1">
              <a:off x="9424721" y="1779059"/>
              <a:ext cx="36450" cy="1207492"/>
            </a:xfrm>
            <a:prstGeom prst="curvedConnector4">
              <a:avLst>
                <a:gd name="adj1" fmla="val -627160"/>
                <a:gd name="adj2" fmla="val 85193"/>
              </a:avLst>
            </a:prstGeom>
            <a:ln>
              <a:solidFill>
                <a:schemeClr val="accent3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" name="Oval 265"/>
            <p:cNvSpPr/>
            <p:nvPr/>
          </p:nvSpPr>
          <p:spPr>
            <a:xfrm>
              <a:off x="9601200" y="559083"/>
              <a:ext cx="1371600" cy="402282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/>
            <p:nvPr/>
          </p:nvSpPr>
          <p:spPr>
            <a:xfrm>
              <a:off x="10134600" y="1202895"/>
              <a:ext cx="1371600" cy="402282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/>
            <p:nvPr/>
          </p:nvSpPr>
          <p:spPr>
            <a:xfrm>
              <a:off x="9982200" y="2064987"/>
              <a:ext cx="1371600" cy="402282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28" name="Curved Connector 227"/>
          <p:cNvCxnSpPr/>
          <p:nvPr/>
        </p:nvCxnSpPr>
        <p:spPr>
          <a:xfrm rot="10800000">
            <a:off x="4495800" y="2810397"/>
            <a:ext cx="990600" cy="146573"/>
          </a:xfrm>
          <a:prstGeom prst="curvedConnector3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Curved Connector 235"/>
          <p:cNvCxnSpPr/>
          <p:nvPr/>
        </p:nvCxnSpPr>
        <p:spPr>
          <a:xfrm flipV="1">
            <a:off x="7432905" y="2851666"/>
            <a:ext cx="1177695" cy="585093"/>
          </a:xfrm>
          <a:prstGeom prst="curvedConnector3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29478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80142" y="1362016"/>
            <a:ext cx="9256573" cy="2524183"/>
            <a:chOff x="-56282" y="2952750"/>
            <a:chExt cx="9256573" cy="1981200"/>
          </a:xfrm>
        </p:grpSpPr>
        <p:sp>
          <p:nvSpPr>
            <p:cNvPr id="5" name="Rectangle 4"/>
            <p:cNvSpPr/>
            <p:nvPr/>
          </p:nvSpPr>
          <p:spPr>
            <a:xfrm>
              <a:off x="-56282" y="2952750"/>
              <a:ext cx="9256573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4000" b="1" spc="5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CẢM ƠN THẦY CÔ ĐÃ ĐẾN DỰ GIỜ!</a:t>
              </a:r>
              <a:endParaRPr lang="en-US" sz="40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899352" y="3807736"/>
              <a:ext cx="7065460" cy="1126214"/>
              <a:chOff x="899352" y="3807736"/>
              <a:chExt cx="7065460" cy="1126214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899352" y="3807736"/>
                <a:ext cx="7065460" cy="83099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brightRoom" dir="t"/>
                </a:scene3d>
                <a:sp3d contourW="6350" prstMaterial="plastic">
                  <a:bevelT w="20320" h="20320" prst="angle"/>
                  <a:contourClr>
                    <a:schemeClr val="accent1">
                      <a:tint val="100000"/>
                      <a:shade val="100000"/>
                      <a:hueMod val="100000"/>
                      <a:satMod val="100000"/>
                    </a:schemeClr>
                  </a:contourClr>
                </a:sp3d>
              </a:bodyPr>
              <a:lstStyle/>
              <a:p>
                <a:pPr algn="ctr"/>
                <a:r>
                  <a:rPr lang="en-US" sz="2400" b="1" cap="all" smtClean="0">
                    <a:ln/>
                    <a:solidFill>
                      <a:schemeClr val="accent1"/>
                    </a:solidFill>
                    <a:effectLst>
                      <a:outerShdw blurRad="19685" dist="12700" dir="5400000" algn="tl" rotWithShape="0">
                        <a:schemeClr val="accent1">
                          <a:satMod val="130000"/>
                          <a:alpha val="60000"/>
                        </a:schemeClr>
                      </a:outerShdw>
                      <a:reflection blurRad="10000" stA="55000" endPos="48000" dist="500" dir="5400000" sy="-100000" algn="bl" rotWithShape="0"/>
                    </a:effectLst>
                  </a:rPr>
                  <a:t>CHÚC CÁC THẦY CÔ THẬT NHIỀU SỨC KHỎE</a:t>
                </a:r>
              </a:p>
              <a:p>
                <a:pPr algn="ctr"/>
                <a:r>
                  <a:rPr lang="en-US" sz="2400" b="1" cap="all" smtClean="0">
                    <a:ln/>
                    <a:solidFill>
                      <a:schemeClr val="accent1"/>
                    </a:solidFill>
                    <a:effectLst>
                      <a:outerShdw blurRad="19685" dist="12700" dir="5400000" algn="tl" rotWithShape="0">
                        <a:schemeClr val="accent1">
                          <a:satMod val="130000"/>
                          <a:alpha val="60000"/>
                        </a:schemeClr>
                      </a:outerShdw>
                      <a:reflection blurRad="10000" stA="55000" endPos="48000" dist="500" dir="5400000" sy="-100000" algn="bl" rotWithShape="0"/>
                    </a:effectLst>
                  </a:rPr>
                  <a:t> CÁC CON HỌC TẬP TỐT!</a:t>
                </a:r>
                <a:endParaRPr lang="en-US" sz="2400" b="1" cap="all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endParaRPr>
              </a:p>
            </p:txBody>
          </p:sp>
          <p:sp>
            <p:nvSpPr>
              <p:cNvPr id="8" name="Freeform 32">
                <a:extLst>
                  <a:ext uri="{FF2B5EF4-FFF2-40B4-BE49-F238E27FC236}">
                    <a16:creationId xmlns="" xmlns:a16="http://schemas.microsoft.com/office/drawing/2014/main" id="{9C5A04AA-A50B-457A-A783-D941E78BCCDF}"/>
                  </a:ext>
                </a:extLst>
              </p:cNvPr>
              <p:cNvSpPr/>
              <p:nvPr/>
            </p:nvSpPr>
            <p:spPr>
              <a:xfrm>
                <a:off x="3478167" y="4560206"/>
                <a:ext cx="408033" cy="373744"/>
              </a:xfrm>
              <a:custGeom>
                <a:avLst/>
                <a:gdLst/>
                <a:ahLst/>
                <a:cxnLst/>
                <a:rect l="l" t="t" r="r" b="b"/>
                <a:pathLst>
                  <a:path w="3210745" h="2940925">
                    <a:moveTo>
                      <a:pt x="340528" y="2526682"/>
                    </a:moveTo>
                    <a:cubicBezTo>
                      <a:pt x="280875" y="2526682"/>
                      <a:pt x="232516" y="2575041"/>
                      <a:pt x="232516" y="2634694"/>
                    </a:cubicBezTo>
                    <a:cubicBezTo>
                      <a:pt x="232516" y="2694347"/>
                      <a:pt x="280875" y="2742706"/>
                      <a:pt x="340528" y="2742706"/>
                    </a:cubicBezTo>
                    <a:cubicBezTo>
                      <a:pt x="400181" y="2742706"/>
                      <a:pt x="448540" y="2694347"/>
                      <a:pt x="448540" y="2634694"/>
                    </a:cubicBezTo>
                    <a:cubicBezTo>
                      <a:pt x="448540" y="2575041"/>
                      <a:pt x="400181" y="2526682"/>
                      <a:pt x="340528" y="2526682"/>
                    </a:cubicBezTo>
                    <a:close/>
                    <a:moveTo>
                      <a:pt x="1821636" y="152"/>
                    </a:moveTo>
                    <a:cubicBezTo>
                      <a:pt x="1920275" y="-4956"/>
                      <a:pt x="2051571" y="119306"/>
                      <a:pt x="2102482" y="278737"/>
                    </a:cubicBezTo>
                    <a:cubicBezTo>
                      <a:pt x="2192513" y="649582"/>
                      <a:pt x="1575154" y="1213351"/>
                      <a:pt x="2006019" y="1236931"/>
                    </a:cubicBezTo>
                    <a:cubicBezTo>
                      <a:pt x="2310412" y="1206920"/>
                      <a:pt x="2473326" y="1176910"/>
                      <a:pt x="2803442" y="1166192"/>
                    </a:cubicBezTo>
                    <a:cubicBezTo>
                      <a:pt x="3103547" y="1170479"/>
                      <a:pt x="3152850" y="1361260"/>
                      <a:pt x="3002798" y="1564903"/>
                    </a:cubicBezTo>
                    <a:cubicBezTo>
                      <a:pt x="3191435" y="1575621"/>
                      <a:pt x="3347919" y="1869296"/>
                      <a:pt x="3022090" y="1989338"/>
                    </a:cubicBezTo>
                    <a:cubicBezTo>
                      <a:pt x="3332913" y="2182262"/>
                      <a:pt x="3154994" y="2426634"/>
                      <a:pt x="2977074" y="2471650"/>
                    </a:cubicBezTo>
                    <a:cubicBezTo>
                      <a:pt x="3127127" y="2606697"/>
                      <a:pt x="3109978" y="2709590"/>
                      <a:pt x="2957782" y="2793191"/>
                    </a:cubicBezTo>
                    <a:cubicBezTo>
                      <a:pt x="2620164" y="2932526"/>
                      <a:pt x="1747715" y="3028988"/>
                      <a:pt x="1253613" y="2818914"/>
                    </a:cubicBezTo>
                    <a:cubicBezTo>
                      <a:pt x="1018944" y="2738561"/>
                      <a:pt x="869067" y="2654318"/>
                      <a:pt x="700568" y="2648441"/>
                    </a:cubicBezTo>
                    <a:lnTo>
                      <a:pt x="700568" y="2796242"/>
                    </a:lnTo>
                    <a:cubicBezTo>
                      <a:pt x="700568" y="2860729"/>
                      <a:pt x="648291" y="2913006"/>
                      <a:pt x="583804" y="2913006"/>
                    </a:cubicBezTo>
                    <a:lnTo>
                      <a:pt x="0" y="2913006"/>
                    </a:lnTo>
                    <a:lnTo>
                      <a:pt x="0" y="1400838"/>
                    </a:lnTo>
                    <a:lnTo>
                      <a:pt x="583804" y="1400838"/>
                    </a:lnTo>
                    <a:cubicBezTo>
                      <a:pt x="648291" y="1400838"/>
                      <a:pt x="700568" y="1453115"/>
                      <a:pt x="700568" y="1517602"/>
                    </a:cubicBezTo>
                    <a:lnTo>
                      <a:pt x="700568" y="1571674"/>
                    </a:lnTo>
                    <a:cubicBezTo>
                      <a:pt x="721537" y="1568378"/>
                      <a:pt x="746526" y="1559634"/>
                      <a:pt x="784162" y="1539180"/>
                    </a:cubicBezTo>
                    <a:cubicBezTo>
                      <a:pt x="831321" y="1421281"/>
                      <a:pt x="890271" y="1323747"/>
                      <a:pt x="1034964" y="1191915"/>
                    </a:cubicBezTo>
                    <a:cubicBezTo>
                      <a:pt x="1257900" y="851081"/>
                      <a:pt x="1628744" y="677449"/>
                      <a:pt x="1703770" y="169413"/>
                    </a:cubicBezTo>
                    <a:cubicBezTo>
                      <a:pt x="1715024" y="52855"/>
                      <a:pt x="1762452" y="3217"/>
                      <a:pt x="1821636" y="15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Freeform 32">
                <a:extLst>
                  <a:ext uri="{FF2B5EF4-FFF2-40B4-BE49-F238E27FC236}">
                    <a16:creationId xmlns="" xmlns:a16="http://schemas.microsoft.com/office/drawing/2014/main" id="{9C5A04AA-A50B-457A-A783-D941E78BCCDF}"/>
                  </a:ext>
                </a:extLst>
              </p:cNvPr>
              <p:cNvSpPr/>
              <p:nvPr/>
            </p:nvSpPr>
            <p:spPr>
              <a:xfrm>
                <a:off x="4240167" y="4552950"/>
                <a:ext cx="408033" cy="373744"/>
              </a:xfrm>
              <a:custGeom>
                <a:avLst/>
                <a:gdLst/>
                <a:ahLst/>
                <a:cxnLst/>
                <a:rect l="l" t="t" r="r" b="b"/>
                <a:pathLst>
                  <a:path w="3210745" h="2940925">
                    <a:moveTo>
                      <a:pt x="340528" y="2526682"/>
                    </a:moveTo>
                    <a:cubicBezTo>
                      <a:pt x="280875" y="2526682"/>
                      <a:pt x="232516" y="2575041"/>
                      <a:pt x="232516" y="2634694"/>
                    </a:cubicBezTo>
                    <a:cubicBezTo>
                      <a:pt x="232516" y="2694347"/>
                      <a:pt x="280875" y="2742706"/>
                      <a:pt x="340528" y="2742706"/>
                    </a:cubicBezTo>
                    <a:cubicBezTo>
                      <a:pt x="400181" y="2742706"/>
                      <a:pt x="448540" y="2694347"/>
                      <a:pt x="448540" y="2634694"/>
                    </a:cubicBezTo>
                    <a:cubicBezTo>
                      <a:pt x="448540" y="2575041"/>
                      <a:pt x="400181" y="2526682"/>
                      <a:pt x="340528" y="2526682"/>
                    </a:cubicBezTo>
                    <a:close/>
                    <a:moveTo>
                      <a:pt x="1821636" y="152"/>
                    </a:moveTo>
                    <a:cubicBezTo>
                      <a:pt x="1920275" y="-4956"/>
                      <a:pt x="2051571" y="119306"/>
                      <a:pt x="2102482" y="278737"/>
                    </a:cubicBezTo>
                    <a:cubicBezTo>
                      <a:pt x="2192513" y="649582"/>
                      <a:pt x="1575154" y="1213351"/>
                      <a:pt x="2006019" y="1236931"/>
                    </a:cubicBezTo>
                    <a:cubicBezTo>
                      <a:pt x="2310412" y="1206920"/>
                      <a:pt x="2473326" y="1176910"/>
                      <a:pt x="2803442" y="1166192"/>
                    </a:cubicBezTo>
                    <a:cubicBezTo>
                      <a:pt x="3103547" y="1170479"/>
                      <a:pt x="3152850" y="1361260"/>
                      <a:pt x="3002798" y="1564903"/>
                    </a:cubicBezTo>
                    <a:cubicBezTo>
                      <a:pt x="3191435" y="1575621"/>
                      <a:pt x="3347919" y="1869296"/>
                      <a:pt x="3022090" y="1989338"/>
                    </a:cubicBezTo>
                    <a:cubicBezTo>
                      <a:pt x="3332913" y="2182262"/>
                      <a:pt x="3154994" y="2426634"/>
                      <a:pt x="2977074" y="2471650"/>
                    </a:cubicBezTo>
                    <a:cubicBezTo>
                      <a:pt x="3127127" y="2606697"/>
                      <a:pt x="3109978" y="2709590"/>
                      <a:pt x="2957782" y="2793191"/>
                    </a:cubicBezTo>
                    <a:cubicBezTo>
                      <a:pt x="2620164" y="2932526"/>
                      <a:pt x="1747715" y="3028988"/>
                      <a:pt x="1253613" y="2818914"/>
                    </a:cubicBezTo>
                    <a:cubicBezTo>
                      <a:pt x="1018944" y="2738561"/>
                      <a:pt x="869067" y="2654318"/>
                      <a:pt x="700568" y="2648441"/>
                    </a:cubicBezTo>
                    <a:lnTo>
                      <a:pt x="700568" y="2796242"/>
                    </a:lnTo>
                    <a:cubicBezTo>
                      <a:pt x="700568" y="2860729"/>
                      <a:pt x="648291" y="2913006"/>
                      <a:pt x="583804" y="2913006"/>
                    </a:cubicBezTo>
                    <a:lnTo>
                      <a:pt x="0" y="2913006"/>
                    </a:lnTo>
                    <a:lnTo>
                      <a:pt x="0" y="1400838"/>
                    </a:lnTo>
                    <a:lnTo>
                      <a:pt x="583804" y="1400838"/>
                    </a:lnTo>
                    <a:cubicBezTo>
                      <a:pt x="648291" y="1400838"/>
                      <a:pt x="700568" y="1453115"/>
                      <a:pt x="700568" y="1517602"/>
                    </a:cubicBezTo>
                    <a:lnTo>
                      <a:pt x="700568" y="1571674"/>
                    </a:lnTo>
                    <a:cubicBezTo>
                      <a:pt x="721537" y="1568378"/>
                      <a:pt x="746526" y="1559634"/>
                      <a:pt x="784162" y="1539180"/>
                    </a:cubicBezTo>
                    <a:cubicBezTo>
                      <a:pt x="831321" y="1421281"/>
                      <a:pt x="890271" y="1323747"/>
                      <a:pt x="1034964" y="1191915"/>
                    </a:cubicBezTo>
                    <a:cubicBezTo>
                      <a:pt x="1257900" y="851081"/>
                      <a:pt x="1628744" y="677449"/>
                      <a:pt x="1703770" y="169413"/>
                    </a:cubicBezTo>
                    <a:cubicBezTo>
                      <a:pt x="1715024" y="52855"/>
                      <a:pt x="1762452" y="3217"/>
                      <a:pt x="1821636" y="15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Freeform 32">
                <a:extLst>
                  <a:ext uri="{FF2B5EF4-FFF2-40B4-BE49-F238E27FC236}">
                    <a16:creationId xmlns="" xmlns:a16="http://schemas.microsoft.com/office/drawing/2014/main" id="{9C5A04AA-A50B-457A-A783-D941E78BCCDF}"/>
                  </a:ext>
                </a:extLst>
              </p:cNvPr>
              <p:cNvSpPr/>
              <p:nvPr/>
            </p:nvSpPr>
            <p:spPr>
              <a:xfrm>
                <a:off x="5002167" y="4552950"/>
                <a:ext cx="408033" cy="373744"/>
              </a:xfrm>
              <a:custGeom>
                <a:avLst/>
                <a:gdLst/>
                <a:ahLst/>
                <a:cxnLst/>
                <a:rect l="l" t="t" r="r" b="b"/>
                <a:pathLst>
                  <a:path w="3210745" h="2940925">
                    <a:moveTo>
                      <a:pt x="340528" y="2526682"/>
                    </a:moveTo>
                    <a:cubicBezTo>
                      <a:pt x="280875" y="2526682"/>
                      <a:pt x="232516" y="2575041"/>
                      <a:pt x="232516" y="2634694"/>
                    </a:cubicBezTo>
                    <a:cubicBezTo>
                      <a:pt x="232516" y="2694347"/>
                      <a:pt x="280875" y="2742706"/>
                      <a:pt x="340528" y="2742706"/>
                    </a:cubicBezTo>
                    <a:cubicBezTo>
                      <a:pt x="400181" y="2742706"/>
                      <a:pt x="448540" y="2694347"/>
                      <a:pt x="448540" y="2634694"/>
                    </a:cubicBezTo>
                    <a:cubicBezTo>
                      <a:pt x="448540" y="2575041"/>
                      <a:pt x="400181" y="2526682"/>
                      <a:pt x="340528" y="2526682"/>
                    </a:cubicBezTo>
                    <a:close/>
                    <a:moveTo>
                      <a:pt x="1821636" y="152"/>
                    </a:moveTo>
                    <a:cubicBezTo>
                      <a:pt x="1920275" y="-4956"/>
                      <a:pt x="2051571" y="119306"/>
                      <a:pt x="2102482" y="278737"/>
                    </a:cubicBezTo>
                    <a:cubicBezTo>
                      <a:pt x="2192513" y="649582"/>
                      <a:pt x="1575154" y="1213351"/>
                      <a:pt x="2006019" y="1236931"/>
                    </a:cubicBezTo>
                    <a:cubicBezTo>
                      <a:pt x="2310412" y="1206920"/>
                      <a:pt x="2473326" y="1176910"/>
                      <a:pt x="2803442" y="1166192"/>
                    </a:cubicBezTo>
                    <a:cubicBezTo>
                      <a:pt x="3103547" y="1170479"/>
                      <a:pt x="3152850" y="1361260"/>
                      <a:pt x="3002798" y="1564903"/>
                    </a:cubicBezTo>
                    <a:cubicBezTo>
                      <a:pt x="3191435" y="1575621"/>
                      <a:pt x="3347919" y="1869296"/>
                      <a:pt x="3022090" y="1989338"/>
                    </a:cubicBezTo>
                    <a:cubicBezTo>
                      <a:pt x="3332913" y="2182262"/>
                      <a:pt x="3154994" y="2426634"/>
                      <a:pt x="2977074" y="2471650"/>
                    </a:cubicBezTo>
                    <a:cubicBezTo>
                      <a:pt x="3127127" y="2606697"/>
                      <a:pt x="3109978" y="2709590"/>
                      <a:pt x="2957782" y="2793191"/>
                    </a:cubicBezTo>
                    <a:cubicBezTo>
                      <a:pt x="2620164" y="2932526"/>
                      <a:pt x="1747715" y="3028988"/>
                      <a:pt x="1253613" y="2818914"/>
                    </a:cubicBezTo>
                    <a:cubicBezTo>
                      <a:pt x="1018944" y="2738561"/>
                      <a:pt x="869067" y="2654318"/>
                      <a:pt x="700568" y="2648441"/>
                    </a:cubicBezTo>
                    <a:lnTo>
                      <a:pt x="700568" y="2796242"/>
                    </a:lnTo>
                    <a:cubicBezTo>
                      <a:pt x="700568" y="2860729"/>
                      <a:pt x="648291" y="2913006"/>
                      <a:pt x="583804" y="2913006"/>
                    </a:cubicBezTo>
                    <a:lnTo>
                      <a:pt x="0" y="2913006"/>
                    </a:lnTo>
                    <a:lnTo>
                      <a:pt x="0" y="1400838"/>
                    </a:lnTo>
                    <a:lnTo>
                      <a:pt x="583804" y="1400838"/>
                    </a:lnTo>
                    <a:cubicBezTo>
                      <a:pt x="648291" y="1400838"/>
                      <a:pt x="700568" y="1453115"/>
                      <a:pt x="700568" y="1517602"/>
                    </a:cubicBezTo>
                    <a:lnTo>
                      <a:pt x="700568" y="1571674"/>
                    </a:lnTo>
                    <a:cubicBezTo>
                      <a:pt x="721537" y="1568378"/>
                      <a:pt x="746526" y="1559634"/>
                      <a:pt x="784162" y="1539180"/>
                    </a:cubicBezTo>
                    <a:cubicBezTo>
                      <a:pt x="831321" y="1421281"/>
                      <a:pt x="890271" y="1323747"/>
                      <a:pt x="1034964" y="1191915"/>
                    </a:cubicBezTo>
                    <a:cubicBezTo>
                      <a:pt x="1257900" y="851081"/>
                      <a:pt x="1628744" y="677449"/>
                      <a:pt x="1703770" y="169413"/>
                    </a:cubicBezTo>
                    <a:cubicBezTo>
                      <a:pt x="1715024" y="52855"/>
                      <a:pt x="1762452" y="3217"/>
                      <a:pt x="1821636" y="15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384601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1334" y="228600"/>
            <a:ext cx="179087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 2 </a:t>
            </a:r>
          </a:p>
        </p:txBody>
      </p:sp>
      <p:sp>
        <p:nvSpPr>
          <p:cNvPr id="3" name="Rectangle 2"/>
          <p:cNvSpPr/>
          <p:nvPr/>
        </p:nvSpPr>
        <p:spPr>
          <a:xfrm>
            <a:off x="2502209" y="228600"/>
            <a:ext cx="84479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ĐỊA HÌNH VÀ KHOÁNG SẢN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0985" y="1520279"/>
            <a:ext cx="346924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1.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Địa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hình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6"/>
          <a:stretch/>
        </p:blipFill>
        <p:spPr>
          <a:xfrm>
            <a:off x="3869052" y="1219200"/>
            <a:ext cx="4131948" cy="5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7733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9334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52537"/>
            <a:ext cx="3886200" cy="23802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198" y="975646"/>
            <a:ext cx="3696202" cy="24533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926488"/>
            <a:ext cx="3900417" cy="26599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145" y="4075005"/>
            <a:ext cx="3833455" cy="25123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67400" y="4130622"/>
            <a:ext cx="179923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bg1"/>
                </a:solidFill>
              </a:rPr>
              <a:t>Dãy núi cao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91936" y="1740853"/>
            <a:ext cx="1579728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bg1"/>
                </a:solidFill>
              </a:rPr>
              <a:t>Trung du 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7400" y="5105400"/>
            <a:ext cx="182880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chemeClr val="bg1"/>
                </a:solidFill>
              </a:rPr>
              <a:t>Núi đá vôi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43600" y="2833243"/>
            <a:ext cx="1676400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bg1"/>
                </a:solidFill>
              </a:rPr>
              <a:t>Đồng bằng</a:t>
            </a:r>
          </a:p>
          <a:p>
            <a:r>
              <a:rPr lang="en-US" sz="2400" b="1" smtClean="0">
                <a:solidFill>
                  <a:schemeClr val="bg1"/>
                </a:solidFill>
              </a:rPr>
              <a:t> châu thổ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282896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bg1"/>
                </a:solidFill>
              </a:rPr>
              <a:t>Khám phá địa hình Việt Nam</a:t>
            </a:r>
            <a:endParaRPr lang="en-US" sz="2400" b="1">
              <a:solidFill>
                <a:schemeClr val="bg1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886200" y="246039"/>
            <a:ext cx="5334000" cy="592161"/>
            <a:chOff x="5410200" y="237319"/>
            <a:chExt cx="5334000" cy="592161"/>
          </a:xfrm>
        </p:grpSpPr>
        <p:sp>
          <p:nvSpPr>
            <p:cNvPr id="15" name="Oval 14"/>
            <p:cNvSpPr/>
            <p:nvPr/>
          </p:nvSpPr>
          <p:spPr>
            <a:xfrm>
              <a:off x="5410200" y="237319"/>
              <a:ext cx="5334000" cy="59216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19800" y="296080"/>
              <a:ext cx="45267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smtClean="0"/>
                <a:t>Nối tranh với dạng địa hình tương ứng </a:t>
              </a:r>
              <a:endParaRPr lang="en-US" sz="2000" b="1"/>
            </a:p>
          </p:txBody>
        </p:sp>
      </p:grpSp>
    </p:spTree>
    <p:extLst>
      <p:ext uri="{BB962C8B-B14F-4D97-AF65-F5344CB8AC3E}">
        <p14:creationId xmlns:p14="http://schemas.microsoft.com/office/powerpoint/2010/main" val="16968922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-381000"/>
            <a:ext cx="5393267" cy="792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533399" y="1219200"/>
            <a:ext cx="56102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buFont typeface="Wingdings" pitchFamily="2" charset="2"/>
              <a:buChar char="&amp;"/>
            </a:pPr>
            <a:r>
              <a:rPr lang="en-US" sz="2000" b="1" dirty="0">
                <a:solidFill>
                  <a:srgbClr val="C00000"/>
                </a:solidFill>
              </a:rPr>
              <a:t>   So </a:t>
            </a:r>
            <a:r>
              <a:rPr lang="en-US" sz="2000" b="1" dirty="0" err="1">
                <a:solidFill>
                  <a:srgbClr val="C00000"/>
                </a:solidFill>
              </a:rPr>
              <a:t>sánh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diện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tích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của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vùng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đồi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núi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và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vùng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đồng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bằng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nước</a:t>
            </a:r>
            <a:r>
              <a:rPr lang="en-US" sz="2000" b="1" dirty="0">
                <a:solidFill>
                  <a:srgbClr val="C00000"/>
                </a:solidFill>
              </a:rPr>
              <a:t> ta </a:t>
            </a:r>
            <a:r>
              <a:rPr lang="en-US" sz="2000" b="1" dirty="0" err="1">
                <a:solidFill>
                  <a:srgbClr val="C00000"/>
                </a:solidFill>
              </a:rPr>
              <a:t>mà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em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vừa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tìm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được</a:t>
            </a:r>
            <a:r>
              <a:rPr lang="en-US" sz="2000" b="1" dirty="0">
                <a:solidFill>
                  <a:srgbClr val="C00000"/>
                </a:solidFill>
              </a:rPr>
              <a:t>? </a:t>
            </a:r>
          </a:p>
        </p:txBody>
      </p:sp>
      <p:sp>
        <p:nvSpPr>
          <p:cNvPr id="7" name="Oval 6"/>
          <p:cNvSpPr/>
          <p:nvPr/>
        </p:nvSpPr>
        <p:spPr>
          <a:xfrm>
            <a:off x="838200" y="228600"/>
            <a:ext cx="4267200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</a:rPr>
              <a:t>Quan sát Lược đồ </a:t>
            </a:r>
          </a:p>
          <a:p>
            <a:pPr algn="ctr"/>
            <a:r>
              <a:rPr lang="en-US" sz="2000" b="1" smtClean="0">
                <a:solidFill>
                  <a:schemeClr val="tx1"/>
                </a:solidFill>
              </a:rPr>
              <a:t>địa hình Việt Nam</a:t>
            </a:r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13" name="Freeform 21"/>
          <p:cNvSpPr>
            <a:spLocks/>
          </p:cNvSpPr>
          <p:nvPr/>
        </p:nvSpPr>
        <p:spPr bwMode="auto">
          <a:xfrm>
            <a:off x="6400800" y="94397"/>
            <a:ext cx="2819400" cy="5524500"/>
          </a:xfrm>
          <a:custGeom>
            <a:avLst/>
            <a:gdLst>
              <a:gd name="T0" fmla="*/ 1448 w 1856"/>
              <a:gd name="T1" fmla="*/ 432 h 3480"/>
              <a:gd name="T2" fmla="*/ 1304 w 1856"/>
              <a:gd name="T3" fmla="*/ 432 h 3480"/>
              <a:gd name="T4" fmla="*/ 1208 w 1856"/>
              <a:gd name="T5" fmla="*/ 384 h 3480"/>
              <a:gd name="T6" fmla="*/ 1208 w 1856"/>
              <a:gd name="T7" fmla="*/ 336 h 3480"/>
              <a:gd name="T8" fmla="*/ 1208 w 1856"/>
              <a:gd name="T9" fmla="*/ 192 h 3480"/>
              <a:gd name="T10" fmla="*/ 1064 w 1856"/>
              <a:gd name="T11" fmla="*/ 144 h 3480"/>
              <a:gd name="T12" fmla="*/ 920 w 1856"/>
              <a:gd name="T13" fmla="*/ 48 h 3480"/>
              <a:gd name="T14" fmla="*/ 728 w 1856"/>
              <a:gd name="T15" fmla="*/ 48 h 3480"/>
              <a:gd name="T16" fmla="*/ 680 w 1856"/>
              <a:gd name="T17" fmla="*/ 144 h 3480"/>
              <a:gd name="T18" fmla="*/ 536 w 1856"/>
              <a:gd name="T19" fmla="*/ 144 h 3480"/>
              <a:gd name="T20" fmla="*/ 392 w 1856"/>
              <a:gd name="T21" fmla="*/ 144 h 3480"/>
              <a:gd name="T22" fmla="*/ 296 w 1856"/>
              <a:gd name="T23" fmla="*/ 144 h 3480"/>
              <a:gd name="T24" fmla="*/ 152 w 1856"/>
              <a:gd name="T25" fmla="*/ 144 h 3480"/>
              <a:gd name="T26" fmla="*/ 8 w 1856"/>
              <a:gd name="T27" fmla="*/ 240 h 3480"/>
              <a:gd name="T28" fmla="*/ 104 w 1856"/>
              <a:gd name="T29" fmla="*/ 432 h 3480"/>
              <a:gd name="T30" fmla="*/ 152 w 1856"/>
              <a:gd name="T31" fmla="*/ 528 h 3480"/>
              <a:gd name="T32" fmla="*/ 392 w 1856"/>
              <a:gd name="T33" fmla="*/ 720 h 3480"/>
              <a:gd name="T34" fmla="*/ 632 w 1856"/>
              <a:gd name="T35" fmla="*/ 720 h 3480"/>
              <a:gd name="T36" fmla="*/ 632 w 1856"/>
              <a:gd name="T37" fmla="*/ 768 h 3480"/>
              <a:gd name="T38" fmla="*/ 680 w 1856"/>
              <a:gd name="T39" fmla="*/ 912 h 3480"/>
              <a:gd name="T40" fmla="*/ 488 w 1856"/>
              <a:gd name="T41" fmla="*/ 960 h 3480"/>
              <a:gd name="T42" fmla="*/ 440 w 1856"/>
              <a:gd name="T43" fmla="*/ 1152 h 3480"/>
              <a:gd name="T44" fmla="*/ 776 w 1856"/>
              <a:gd name="T45" fmla="*/ 1344 h 3480"/>
              <a:gd name="T46" fmla="*/ 872 w 1856"/>
              <a:gd name="T47" fmla="*/ 1488 h 3480"/>
              <a:gd name="T48" fmla="*/ 1160 w 1856"/>
              <a:gd name="T49" fmla="*/ 1776 h 3480"/>
              <a:gd name="T50" fmla="*/ 1256 w 1856"/>
              <a:gd name="T51" fmla="*/ 1968 h 3480"/>
              <a:gd name="T52" fmla="*/ 1352 w 1856"/>
              <a:gd name="T53" fmla="*/ 2160 h 3480"/>
              <a:gd name="T54" fmla="*/ 1352 w 1856"/>
              <a:gd name="T55" fmla="*/ 2256 h 3480"/>
              <a:gd name="T56" fmla="*/ 1352 w 1856"/>
              <a:gd name="T57" fmla="*/ 2400 h 3480"/>
              <a:gd name="T58" fmla="*/ 1304 w 1856"/>
              <a:gd name="T59" fmla="*/ 2592 h 3480"/>
              <a:gd name="T60" fmla="*/ 1352 w 1856"/>
              <a:gd name="T61" fmla="*/ 2832 h 3480"/>
              <a:gd name="T62" fmla="*/ 1352 w 1856"/>
              <a:gd name="T63" fmla="*/ 2976 h 3480"/>
              <a:gd name="T64" fmla="*/ 1112 w 1856"/>
              <a:gd name="T65" fmla="*/ 3072 h 3480"/>
              <a:gd name="T66" fmla="*/ 1064 w 1856"/>
              <a:gd name="T67" fmla="*/ 3168 h 3480"/>
              <a:gd name="T68" fmla="*/ 1256 w 1856"/>
              <a:gd name="T69" fmla="*/ 3264 h 3480"/>
              <a:gd name="T70" fmla="*/ 1256 w 1856"/>
              <a:gd name="T71" fmla="*/ 3360 h 3480"/>
              <a:gd name="T72" fmla="*/ 1400 w 1856"/>
              <a:gd name="T73" fmla="*/ 3456 h 3480"/>
              <a:gd name="T74" fmla="*/ 1592 w 1856"/>
              <a:gd name="T75" fmla="*/ 3264 h 3480"/>
              <a:gd name="T76" fmla="*/ 1688 w 1856"/>
              <a:gd name="T77" fmla="*/ 2976 h 3480"/>
              <a:gd name="T78" fmla="*/ 1832 w 1856"/>
              <a:gd name="T79" fmla="*/ 2832 h 3480"/>
              <a:gd name="T80" fmla="*/ 1784 w 1856"/>
              <a:gd name="T81" fmla="*/ 2640 h 3480"/>
              <a:gd name="T82" fmla="*/ 1784 w 1856"/>
              <a:gd name="T83" fmla="*/ 2448 h 3480"/>
              <a:gd name="T84" fmla="*/ 1592 w 1856"/>
              <a:gd name="T85" fmla="*/ 2160 h 3480"/>
              <a:gd name="T86" fmla="*/ 1496 w 1856"/>
              <a:gd name="T87" fmla="*/ 1968 h 3480"/>
              <a:gd name="T88" fmla="*/ 1352 w 1856"/>
              <a:gd name="T89" fmla="*/ 1920 h 3480"/>
              <a:gd name="T90" fmla="*/ 1112 w 1856"/>
              <a:gd name="T91" fmla="*/ 1632 h 3480"/>
              <a:gd name="T92" fmla="*/ 968 w 1856"/>
              <a:gd name="T93" fmla="*/ 1392 h 3480"/>
              <a:gd name="T94" fmla="*/ 824 w 1856"/>
              <a:gd name="T95" fmla="*/ 1152 h 3480"/>
              <a:gd name="T96" fmla="*/ 872 w 1856"/>
              <a:gd name="T97" fmla="*/ 1056 h 3480"/>
              <a:gd name="T98" fmla="*/ 872 w 1856"/>
              <a:gd name="T99" fmla="*/ 864 h 3480"/>
              <a:gd name="T100" fmla="*/ 872 w 1856"/>
              <a:gd name="T101" fmla="*/ 768 h 3480"/>
              <a:gd name="T102" fmla="*/ 824 w 1856"/>
              <a:gd name="T103" fmla="*/ 624 h 3480"/>
              <a:gd name="T104" fmla="*/ 776 w 1856"/>
              <a:gd name="T105" fmla="*/ 432 h 3480"/>
              <a:gd name="T106" fmla="*/ 920 w 1856"/>
              <a:gd name="T107" fmla="*/ 576 h 3480"/>
              <a:gd name="T108" fmla="*/ 968 w 1856"/>
              <a:gd name="T109" fmla="*/ 480 h 3480"/>
              <a:gd name="T110" fmla="*/ 1064 w 1856"/>
              <a:gd name="T111" fmla="*/ 576 h 3480"/>
              <a:gd name="T112" fmla="*/ 1352 w 1856"/>
              <a:gd name="T113" fmla="*/ 528 h 3480"/>
              <a:gd name="T114" fmla="*/ 1544 w 1856"/>
              <a:gd name="T115" fmla="*/ 528 h 3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856" h="3480">
                <a:moveTo>
                  <a:pt x="1544" y="528"/>
                </a:moveTo>
                <a:cubicBezTo>
                  <a:pt x="1552" y="520"/>
                  <a:pt x="1464" y="496"/>
                  <a:pt x="1448" y="480"/>
                </a:cubicBezTo>
                <a:cubicBezTo>
                  <a:pt x="1432" y="464"/>
                  <a:pt x="1456" y="448"/>
                  <a:pt x="1448" y="432"/>
                </a:cubicBezTo>
                <a:cubicBezTo>
                  <a:pt x="1440" y="416"/>
                  <a:pt x="1416" y="376"/>
                  <a:pt x="1400" y="384"/>
                </a:cubicBezTo>
                <a:cubicBezTo>
                  <a:pt x="1384" y="392"/>
                  <a:pt x="1368" y="472"/>
                  <a:pt x="1352" y="480"/>
                </a:cubicBezTo>
                <a:cubicBezTo>
                  <a:pt x="1336" y="488"/>
                  <a:pt x="1320" y="440"/>
                  <a:pt x="1304" y="432"/>
                </a:cubicBezTo>
                <a:cubicBezTo>
                  <a:pt x="1288" y="424"/>
                  <a:pt x="1264" y="440"/>
                  <a:pt x="1256" y="432"/>
                </a:cubicBezTo>
                <a:cubicBezTo>
                  <a:pt x="1248" y="424"/>
                  <a:pt x="1264" y="392"/>
                  <a:pt x="1256" y="384"/>
                </a:cubicBezTo>
                <a:cubicBezTo>
                  <a:pt x="1248" y="376"/>
                  <a:pt x="1224" y="384"/>
                  <a:pt x="1208" y="384"/>
                </a:cubicBezTo>
                <a:cubicBezTo>
                  <a:pt x="1192" y="384"/>
                  <a:pt x="1168" y="392"/>
                  <a:pt x="1160" y="384"/>
                </a:cubicBezTo>
                <a:cubicBezTo>
                  <a:pt x="1152" y="376"/>
                  <a:pt x="1152" y="344"/>
                  <a:pt x="1160" y="336"/>
                </a:cubicBezTo>
                <a:cubicBezTo>
                  <a:pt x="1168" y="328"/>
                  <a:pt x="1208" y="344"/>
                  <a:pt x="1208" y="336"/>
                </a:cubicBezTo>
                <a:cubicBezTo>
                  <a:pt x="1208" y="328"/>
                  <a:pt x="1168" y="304"/>
                  <a:pt x="1160" y="288"/>
                </a:cubicBezTo>
                <a:cubicBezTo>
                  <a:pt x="1152" y="272"/>
                  <a:pt x="1152" y="256"/>
                  <a:pt x="1160" y="240"/>
                </a:cubicBezTo>
                <a:cubicBezTo>
                  <a:pt x="1168" y="224"/>
                  <a:pt x="1200" y="208"/>
                  <a:pt x="1208" y="192"/>
                </a:cubicBezTo>
                <a:cubicBezTo>
                  <a:pt x="1216" y="176"/>
                  <a:pt x="1224" y="160"/>
                  <a:pt x="1208" y="144"/>
                </a:cubicBezTo>
                <a:cubicBezTo>
                  <a:pt x="1192" y="128"/>
                  <a:pt x="1136" y="96"/>
                  <a:pt x="1112" y="96"/>
                </a:cubicBezTo>
                <a:cubicBezTo>
                  <a:pt x="1088" y="96"/>
                  <a:pt x="1080" y="144"/>
                  <a:pt x="1064" y="144"/>
                </a:cubicBezTo>
                <a:cubicBezTo>
                  <a:pt x="1048" y="144"/>
                  <a:pt x="1032" y="104"/>
                  <a:pt x="1016" y="96"/>
                </a:cubicBezTo>
                <a:cubicBezTo>
                  <a:pt x="1000" y="88"/>
                  <a:pt x="984" y="104"/>
                  <a:pt x="968" y="96"/>
                </a:cubicBezTo>
                <a:cubicBezTo>
                  <a:pt x="952" y="88"/>
                  <a:pt x="936" y="56"/>
                  <a:pt x="920" y="48"/>
                </a:cubicBezTo>
                <a:cubicBezTo>
                  <a:pt x="904" y="40"/>
                  <a:pt x="888" y="56"/>
                  <a:pt x="872" y="48"/>
                </a:cubicBezTo>
                <a:cubicBezTo>
                  <a:pt x="856" y="40"/>
                  <a:pt x="848" y="0"/>
                  <a:pt x="824" y="0"/>
                </a:cubicBezTo>
                <a:cubicBezTo>
                  <a:pt x="800" y="0"/>
                  <a:pt x="752" y="40"/>
                  <a:pt x="728" y="48"/>
                </a:cubicBezTo>
                <a:cubicBezTo>
                  <a:pt x="704" y="56"/>
                  <a:pt x="688" y="40"/>
                  <a:pt x="680" y="48"/>
                </a:cubicBezTo>
                <a:cubicBezTo>
                  <a:pt x="672" y="56"/>
                  <a:pt x="680" y="80"/>
                  <a:pt x="680" y="96"/>
                </a:cubicBezTo>
                <a:cubicBezTo>
                  <a:pt x="680" y="112"/>
                  <a:pt x="688" y="144"/>
                  <a:pt x="680" y="144"/>
                </a:cubicBezTo>
                <a:cubicBezTo>
                  <a:pt x="672" y="144"/>
                  <a:pt x="648" y="88"/>
                  <a:pt x="632" y="96"/>
                </a:cubicBezTo>
                <a:cubicBezTo>
                  <a:pt x="616" y="104"/>
                  <a:pt x="600" y="184"/>
                  <a:pt x="584" y="192"/>
                </a:cubicBezTo>
                <a:cubicBezTo>
                  <a:pt x="568" y="200"/>
                  <a:pt x="552" y="144"/>
                  <a:pt x="536" y="144"/>
                </a:cubicBezTo>
                <a:cubicBezTo>
                  <a:pt x="520" y="144"/>
                  <a:pt x="496" y="176"/>
                  <a:pt x="488" y="192"/>
                </a:cubicBezTo>
                <a:cubicBezTo>
                  <a:pt x="480" y="208"/>
                  <a:pt x="504" y="248"/>
                  <a:pt x="488" y="240"/>
                </a:cubicBezTo>
                <a:cubicBezTo>
                  <a:pt x="472" y="232"/>
                  <a:pt x="416" y="160"/>
                  <a:pt x="392" y="144"/>
                </a:cubicBezTo>
                <a:cubicBezTo>
                  <a:pt x="368" y="128"/>
                  <a:pt x="352" y="136"/>
                  <a:pt x="344" y="144"/>
                </a:cubicBezTo>
                <a:cubicBezTo>
                  <a:pt x="336" y="152"/>
                  <a:pt x="352" y="192"/>
                  <a:pt x="344" y="192"/>
                </a:cubicBezTo>
                <a:cubicBezTo>
                  <a:pt x="336" y="192"/>
                  <a:pt x="312" y="136"/>
                  <a:pt x="296" y="144"/>
                </a:cubicBezTo>
                <a:cubicBezTo>
                  <a:pt x="280" y="152"/>
                  <a:pt x="264" y="224"/>
                  <a:pt x="248" y="240"/>
                </a:cubicBezTo>
                <a:cubicBezTo>
                  <a:pt x="232" y="256"/>
                  <a:pt x="216" y="256"/>
                  <a:pt x="200" y="240"/>
                </a:cubicBezTo>
                <a:cubicBezTo>
                  <a:pt x="184" y="224"/>
                  <a:pt x="168" y="160"/>
                  <a:pt x="152" y="144"/>
                </a:cubicBezTo>
                <a:cubicBezTo>
                  <a:pt x="136" y="128"/>
                  <a:pt x="120" y="136"/>
                  <a:pt x="104" y="144"/>
                </a:cubicBezTo>
                <a:cubicBezTo>
                  <a:pt x="88" y="152"/>
                  <a:pt x="72" y="176"/>
                  <a:pt x="56" y="192"/>
                </a:cubicBezTo>
                <a:cubicBezTo>
                  <a:pt x="40" y="208"/>
                  <a:pt x="0" y="216"/>
                  <a:pt x="8" y="240"/>
                </a:cubicBezTo>
                <a:cubicBezTo>
                  <a:pt x="16" y="264"/>
                  <a:pt x="80" y="304"/>
                  <a:pt x="104" y="336"/>
                </a:cubicBezTo>
                <a:cubicBezTo>
                  <a:pt x="128" y="368"/>
                  <a:pt x="152" y="416"/>
                  <a:pt x="152" y="432"/>
                </a:cubicBezTo>
                <a:cubicBezTo>
                  <a:pt x="152" y="448"/>
                  <a:pt x="96" y="432"/>
                  <a:pt x="104" y="432"/>
                </a:cubicBezTo>
                <a:cubicBezTo>
                  <a:pt x="112" y="432"/>
                  <a:pt x="184" y="424"/>
                  <a:pt x="200" y="432"/>
                </a:cubicBezTo>
                <a:cubicBezTo>
                  <a:pt x="216" y="440"/>
                  <a:pt x="208" y="464"/>
                  <a:pt x="200" y="480"/>
                </a:cubicBezTo>
                <a:cubicBezTo>
                  <a:pt x="192" y="496"/>
                  <a:pt x="136" y="488"/>
                  <a:pt x="152" y="528"/>
                </a:cubicBezTo>
                <a:cubicBezTo>
                  <a:pt x="168" y="568"/>
                  <a:pt x="272" y="696"/>
                  <a:pt x="296" y="720"/>
                </a:cubicBezTo>
                <a:cubicBezTo>
                  <a:pt x="320" y="744"/>
                  <a:pt x="280" y="672"/>
                  <a:pt x="296" y="672"/>
                </a:cubicBezTo>
                <a:cubicBezTo>
                  <a:pt x="312" y="672"/>
                  <a:pt x="368" y="720"/>
                  <a:pt x="392" y="720"/>
                </a:cubicBezTo>
                <a:cubicBezTo>
                  <a:pt x="416" y="720"/>
                  <a:pt x="416" y="680"/>
                  <a:pt x="440" y="672"/>
                </a:cubicBezTo>
                <a:cubicBezTo>
                  <a:pt x="464" y="664"/>
                  <a:pt x="504" y="664"/>
                  <a:pt x="536" y="672"/>
                </a:cubicBezTo>
                <a:cubicBezTo>
                  <a:pt x="568" y="680"/>
                  <a:pt x="624" y="704"/>
                  <a:pt x="632" y="720"/>
                </a:cubicBezTo>
                <a:cubicBezTo>
                  <a:pt x="640" y="736"/>
                  <a:pt x="592" y="752"/>
                  <a:pt x="584" y="768"/>
                </a:cubicBezTo>
                <a:cubicBezTo>
                  <a:pt x="576" y="784"/>
                  <a:pt x="576" y="816"/>
                  <a:pt x="584" y="816"/>
                </a:cubicBezTo>
                <a:cubicBezTo>
                  <a:pt x="592" y="816"/>
                  <a:pt x="624" y="768"/>
                  <a:pt x="632" y="768"/>
                </a:cubicBezTo>
                <a:cubicBezTo>
                  <a:pt x="640" y="768"/>
                  <a:pt x="616" y="800"/>
                  <a:pt x="632" y="816"/>
                </a:cubicBezTo>
                <a:cubicBezTo>
                  <a:pt x="648" y="832"/>
                  <a:pt x="720" y="848"/>
                  <a:pt x="728" y="864"/>
                </a:cubicBezTo>
                <a:cubicBezTo>
                  <a:pt x="736" y="880"/>
                  <a:pt x="696" y="888"/>
                  <a:pt x="680" y="912"/>
                </a:cubicBezTo>
                <a:cubicBezTo>
                  <a:pt x="664" y="936"/>
                  <a:pt x="648" y="992"/>
                  <a:pt x="632" y="1008"/>
                </a:cubicBezTo>
                <a:cubicBezTo>
                  <a:pt x="616" y="1024"/>
                  <a:pt x="608" y="1016"/>
                  <a:pt x="584" y="1008"/>
                </a:cubicBezTo>
                <a:cubicBezTo>
                  <a:pt x="560" y="1000"/>
                  <a:pt x="504" y="960"/>
                  <a:pt x="488" y="960"/>
                </a:cubicBezTo>
                <a:cubicBezTo>
                  <a:pt x="472" y="960"/>
                  <a:pt x="496" y="992"/>
                  <a:pt x="488" y="1008"/>
                </a:cubicBezTo>
                <a:cubicBezTo>
                  <a:pt x="480" y="1024"/>
                  <a:pt x="448" y="1032"/>
                  <a:pt x="440" y="1056"/>
                </a:cubicBezTo>
                <a:cubicBezTo>
                  <a:pt x="432" y="1080"/>
                  <a:pt x="408" y="1128"/>
                  <a:pt x="440" y="1152"/>
                </a:cubicBezTo>
                <a:cubicBezTo>
                  <a:pt x="472" y="1176"/>
                  <a:pt x="576" y="1176"/>
                  <a:pt x="632" y="1200"/>
                </a:cubicBezTo>
                <a:cubicBezTo>
                  <a:pt x="688" y="1224"/>
                  <a:pt x="752" y="1272"/>
                  <a:pt x="776" y="1296"/>
                </a:cubicBezTo>
                <a:cubicBezTo>
                  <a:pt x="800" y="1320"/>
                  <a:pt x="768" y="1320"/>
                  <a:pt x="776" y="1344"/>
                </a:cubicBezTo>
                <a:cubicBezTo>
                  <a:pt x="784" y="1368"/>
                  <a:pt x="800" y="1424"/>
                  <a:pt x="824" y="1440"/>
                </a:cubicBezTo>
                <a:cubicBezTo>
                  <a:pt x="848" y="1456"/>
                  <a:pt x="912" y="1432"/>
                  <a:pt x="920" y="1440"/>
                </a:cubicBezTo>
                <a:cubicBezTo>
                  <a:pt x="928" y="1448"/>
                  <a:pt x="848" y="1440"/>
                  <a:pt x="872" y="1488"/>
                </a:cubicBezTo>
                <a:cubicBezTo>
                  <a:pt x="896" y="1536"/>
                  <a:pt x="1024" y="1688"/>
                  <a:pt x="1064" y="1728"/>
                </a:cubicBezTo>
                <a:cubicBezTo>
                  <a:pt x="1104" y="1768"/>
                  <a:pt x="1096" y="1720"/>
                  <a:pt x="1112" y="1728"/>
                </a:cubicBezTo>
                <a:cubicBezTo>
                  <a:pt x="1128" y="1736"/>
                  <a:pt x="1160" y="1768"/>
                  <a:pt x="1160" y="1776"/>
                </a:cubicBezTo>
                <a:cubicBezTo>
                  <a:pt x="1160" y="1784"/>
                  <a:pt x="1104" y="1752"/>
                  <a:pt x="1112" y="1776"/>
                </a:cubicBezTo>
                <a:cubicBezTo>
                  <a:pt x="1120" y="1800"/>
                  <a:pt x="1184" y="1888"/>
                  <a:pt x="1208" y="1920"/>
                </a:cubicBezTo>
                <a:cubicBezTo>
                  <a:pt x="1232" y="1952"/>
                  <a:pt x="1232" y="1952"/>
                  <a:pt x="1256" y="1968"/>
                </a:cubicBezTo>
                <a:cubicBezTo>
                  <a:pt x="1280" y="1984"/>
                  <a:pt x="1352" y="2000"/>
                  <a:pt x="1352" y="2016"/>
                </a:cubicBezTo>
                <a:cubicBezTo>
                  <a:pt x="1352" y="2032"/>
                  <a:pt x="1256" y="2040"/>
                  <a:pt x="1256" y="2064"/>
                </a:cubicBezTo>
                <a:cubicBezTo>
                  <a:pt x="1256" y="2088"/>
                  <a:pt x="1328" y="2144"/>
                  <a:pt x="1352" y="2160"/>
                </a:cubicBezTo>
                <a:cubicBezTo>
                  <a:pt x="1376" y="2176"/>
                  <a:pt x="1392" y="2152"/>
                  <a:pt x="1400" y="2160"/>
                </a:cubicBezTo>
                <a:cubicBezTo>
                  <a:pt x="1408" y="2168"/>
                  <a:pt x="1408" y="2192"/>
                  <a:pt x="1400" y="2208"/>
                </a:cubicBezTo>
                <a:cubicBezTo>
                  <a:pt x="1392" y="2224"/>
                  <a:pt x="1360" y="2240"/>
                  <a:pt x="1352" y="2256"/>
                </a:cubicBezTo>
                <a:cubicBezTo>
                  <a:pt x="1344" y="2272"/>
                  <a:pt x="1344" y="2288"/>
                  <a:pt x="1352" y="2304"/>
                </a:cubicBezTo>
                <a:cubicBezTo>
                  <a:pt x="1360" y="2320"/>
                  <a:pt x="1400" y="2336"/>
                  <a:pt x="1400" y="2352"/>
                </a:cubicBezTo>
                <a:cubicBezTo>
                  <a:pt x="1400" y="2368"/>
                  <a:pt x="1360" y="2376"/>
                  <a:pt x="1352" y="2400"/>
                </a:cubicBezTo>
                <a:cubicBezTo>
                  <a:pt x="1344" y="2424"/>
                  <a:pt x="1360" y="2480"/>
                  <a:pt x="1352" y="2496"/>
                </a:cubicBezTo>
                <a:cubicBezTo>
                  <a:pt x="1344" y="2512"/>
                  <a:pt x="1312" y="2480"/>
                  <a:pt x="1304" y="2496"/>
                </a:cubicBezTo>
                <a:cubicBezTo>
                  <a:pt x="1296" y="2512"/>
                  <a:pt x="1288" y="2568"/>
                  <a:pt x="1304" y="2592"/>
                </a:cubicBezTo>
                <a:cubicBezTo>
                  <a:pt x="1320" y="2616"/>
                  <a:pt x="1392" y="2608"/>
                  <a:pt x="1400" y="2640"/>
                </a:cubicBezTo>
                <a:cubicBezTo>
                  <a:pt x="1408" y="2672"/>
                  <a:pt x="1360" y="2752"/>
                  <a:pt x="1352" y="2784"/>
                </a:cubicBezTo>
                <a:cubicBezTo>
                  <a:pt x="1344" y="2816"/>
                  <a:pt x="1344" y="2816"/>
                  <a:pt x="1352" y="2832"/>
                </a:cubicBezTo>
                <a:cubicBezTo>
                  <a:pt x="1360" y="2848"/>
                  <a:pt x="1400" y="2864"/>
                  <a:pt x="1400" y="2880"/>
                </a:cubicBezTo>
                <a:cubicBezTo>
                  <a:pt x="1400" y="2896"/>
                  <a:pt x="1360" y="2912"/>
                  <a:pt x="1352" y="2928"/>
                </a:cubicBezTo>
                <a:cubicBezTo>
                  <a:pt x="1344" y="2944"/>
                  <a:pt x="1376" y="2960"/>
                  <a:pt x="1352" y="2976"/>
                </a:cubicBezTo>
                <a:cubicBezTo>
                  <a:pt x="1328" y="2992"/>
                  <a:pt x="1232" y="3008"/>
                  <a:pt x="1208" y="3024"/>
                </a:cubicBezTo>
                <a:cubicBezTo>
                  <a:pt x="1184" y="3040"/>
                  <a:pt x="1224" y="3064"/>
                  <a:pt x="1208" y="3072"/>
                </a:cubicBezTo>
                <a:cubicBezTo>
                  <a:pt x="1192" y="3080"/>
                  <a:pt x="1136" y="3072"/>
                  <a:pt x="1112" y="3072"/>
                </a:cubicBezTo>
                <a:cubicBezTo>
                  <a:pt x="1088" y="3072"/>
                  <a:pt x="1072" y="3064"/>
                  <a:pt x="1064" y="3072"/>
                </a:cubicBezTo>
                <a:cubicBezTo>
                  <a:pt x="1056" y="3080"/>
                  <a:pt x="1064" y="3104"/>
                  <a:pt x="1064" y="3120"/>
                </a:cubicBezTo>
                <a:cubicBezTo>
                  <a:pt x="1064" y="3136"/>
                  <a:pt x="1072" y="3160"/>
                  <a:pt x="1064" y="3168"/>
                </a:cubicBezTo>
                <a:cubicBezTo>
                  <a:pt x="1056" y="3176"/>
                  <a:pt x="1016" y="3152"/>
                  <a:pt x="1016" y="3168"/>
                </a:cubicBezTo>
                <a:cubicBezTo>
                  <a:pt x="1016" y="3184"/>
                  <a:pt x="1024" y="3248"/>
                  <a:pt x="1064" y="3264"/>
                </a:cubicBezTo>
                <a:cubicBezTo>
                  <a:pt x="1104" y="3280"/>
                  <a:pt x="1216" y="3264"/>
                  <a:pt x="1256" y="3264"/>
                </a:cubicBezTo>
                <a:cubicBezTo>
                  <a:pt x="1296" y="3264"/>
                  <a:pt x="1296" y="3256"/>
                  <a:pt x="1304" y="3264"/>
                </a:cubicBezTo>
                <a:cubicBezTo>
                  <a:pt x="1312" y="3272"/>
                  <a:pt x="1312" y="3296"/>
                  <a:pt x="1304" y="3312"/>
                </a:cubicBezTo>
                <a:cubicBezTo>
                  <a:pt x="1296" y="3328"/>
                  <a:pt x="1272" y="3336"/>
                  <a:pt x="1256" y="3360"/>
                </a:cubicBezTo>
                <a:cubicBezTo>
                  <a:pt x="1240" y="3384"/>
                  <a:pt x="1200" y="3440"/>
                  <a:pt x="1208" y="3456"/>
                </a:cubicBezTo>
                <a:cubicBezTo>
                  <a:pt x="1216" y="3472"/>
                  <a:pt x="1272" y="3456"/>
                  <a:pt x="1304" y="3456"/>
                </a:cubicBezTo>
                <a:cubicBezTo>
                  <a:pt x="1336" y="3456"/>
                  <a:pt x="1368" y="3480"/>
                  <a:pt x="1400" y="3456"/>
                </a:cubicBezTo>
                <a:cubicBezTo>
                  <a:pt x="1432" y="3432"/>
                  <a:pt x="1472" y="3344"/>
                  <a:pt x="1496" y="3312"/>
                </a:cubicBezTo>
                <a:cubicBezTo>
                  <a:pt x="1520" y="3280"/>
                  <a:pt x="1528" y="3272"/>
                  <a:pt x="1544" y="3264"/>
                </a:cubicBezTo>
                <a:cubicBezTo>
                  <a:pt x="1560" y="3256"/>
                  <a:pt x="1560" y="3272"/>
                  <a:pt x="1592" y="3264"/>
                </a:cubicBezTo>
                <a:cubicBezTo>
                  <a:pt x="1624" y="3256"/>
                  <a:pt x="1704" y="3256"/>
                  <a:pt x="1736" y="3216"/>
                </a:cubicBezTo>
                <a:cubicBezTo>
                  <a:pt x="1768" y="3176"/>
                  <a:pt x="1792" y="3064"/>
                  <a:pt x="1784" y="3024"/>
                </a:cubicBezTo>
                <a:cubicBezTo>
                  <a:pt x="1776" y="2984"/>
                  <a:pt x="1704" y="2992"/>
                  <a:pt x="1688" y="2976"/>
                </a:cubicBezTo>
                <a:cubicBezTo>
                  <a:pt x="1672" y="2960"/>
                  <a:pt x="1664" y="2936"/>
                  <a:pt x="1688" y="2928"/>
                </a:cubicBezTo>
                <a:cubicBezTo>
                  <a:pt x="1712" y="2920"/>
                  <a:pt x="1808" y="2944"/>
                  <a:pt x="1832" y="2928"/>
                </a:cubicBezTo>
                <a:cubicBezTo>
                  <a:pt x="1856" y="2912"/>
                  <a:pt x="1832" y="2864"/>
                  <a:pt x="1832" y="2832"/>
                </a:cubicBezTo>
                <a:cubicBezTo>
                  <a:pt x="1832" y="2800"/>
                  <a:pt x="1840" y="2752"/>
                  <a:pt x="1832" y="2736"/>
                </a:cubicBezTo>
                <a:cubicBezTo>
                  <a:pt x="1824" y="2720"/>
                  <a:pt x="1792" y="2752"/>
                  <a:pt x="1784" y="2736"/>
                </a:cubicBezTo>
                <a:cubicBezTo>
                  <a:pt x="1776" y="2720"/>
                  <a:pt x="1792" y="2664"/>
                  <a:pt x="1784" y="2640"/>
                </a:cubicBezTo>
                <a:cubicBezTo>
                  <a:pt x="1776" y="2616"/>
                  <a:pt x="1744" y="2616"/>
                  <a:pt x="1736" y="2592"/>
                </a:cubicBezTo>
                <a:cubicBezTo>
                  <a:pt x="1728" y="2568"/>
                  <a:pt x="1728" y="2520"/>
                  <a:pt x="1736" y="2496"/>
                </a:cubicBezTo>
                <a:cubicBezTo>
                  <a:pt x="1744" y="2472"/>
                  <a:pt x="1784" y="2472"/>
                  <a:pt x="1784" y="2448"/>
                </a:cubicBezTo>
                <a:cubicBezTo>
                  <a:pt x="1784" y="2424"/>
                  <a:pt x="1744" y="2384"/>
                  <a:pt x="1736" y="2352"/>
                </a:cubicBezTo>
                <a:cubicBezTo>
                  <a:pt x="1728" y="2320"/>
                  <a:pt x="1760" y="2288"/>
                  <a:pt x="1736" y="2256"/>
                </a:cubicBezTo>
                <a:cubicBezTo>
                  <a:pt x="1712" y="2224"/>
                  <a:pt x="1616" y="2192"/>
                  <a:pt x="1592" y="2160"/>
                </a:cubicBezTo>
                <a:cubicBezTo>
                  <a:pt x="1568" y="2128"/>
                  <a:pt x="1608" y="2088"/>
                  <a:pt x="1592" y="2064"/>
                </a:cubicBezTo>
                <a:cubicBezTo>
                  <a:pt x="1576" y="2040"/>
                  <a:pt x="1512" y="2032"/>
                  <a:pt x="1496" y="2016"/>
                </a:cubicBezTo>
                <a:cubicBezTo>
                  <a:pt x="1480" y="2000"/>
                  <a:pt x="1496" y="1984"/>
                  <a:pt x="1496" y="1968"/>
                </a:cubicBezTo>
                <a:cubicBezTo>
                  <a:pt x="1496" y="1952"/>
                  <a:pt x="1512" y="1928"/>
                  <a:pt x="1496" y="1920"/>
                </a:cubicBezTo>
                <a:cubicBezTo>
                  <a:pt x="1480" y="1912"/>
                  <a:pt x="1424" y="1920"/>
                  <a:pt x="1400" y="1920"/>
                </a:cubicBezTo>
                <a:cubicBezTo>
                  <a:pt x="1376" y="1920"/>
                  <a:pt x="1368" y="1928"/>
                  <a:pt x="1352" y="1920"/>
                </a:cubicBezTo>
                <a:cubicBezTo>
                  <a:pt x="1336" y="1912"/>
                  <a:pt x="1328" y="1904"/>
                  <a:pt x="1304" y="1872"/>
                </a:cubicBezTo>
                <a:cubicBezTo>
                  <a:pt x="1280" y="1840"/>
                  <a:pt x="1240" y="1768"/>
                  <a:pt x="1208" y="1728"/>
                </a:cubicBezTo>
                <a:cubicBezTo>
                  <a:pt x="1176" y="1688"/>
                  <a:pt x="1136" y="1656"/>
                  <a:pt x="1112" y="1632"/>
                </a:cubicBezTo>
                <a:cubicBezTo>
                  <a:pt x="1088" y="1608"/>
                  <a:pt x="1072" y="1608"/>
                  <a:pt x="1064" y="1584"/>
                </a:cubicBezTo>
                <a:cubicBezTo>
                  <a:pt x="1056" y="1560"/>
                  <a:pt x="1080" y="1520"/>
                  <a:pt x="1064" y="1488"/>
                </a:cubicBezTo>
                <a:cubicBezTo>
                  <a:pt x="1048" y="1456"/>
                  <a:pt x="1000" y="1416"/>
                  <a:pt x="968" y="1392"/>
                </a:cubicBezTo>
                <a:cubicBezTo>
                  <a:pt x="936" y="1368"/>
                  <a:pt x="896" y="1368"/>
                  <a:pt x="872" y="1344"/>
                </a:cubicBezTo>
                <a:cubicBezTo>
                  <a:pt x="848" y="1320"/>
                  <a:pt x="832" y="1280"/>
                  <a:pt x="824" y="1248"/>
                </a:cubicBezTo>
                <a:cubicBezTo>
                  <a:pt x="816" y="1216"/>
                  <a:pt x="840" y="1184"/>
                  <a:pt x="824" y="1152"/>
                </a:cubicBezTo>
                <a:cubicBezTo>
                  <a:pt x="808" y="1120"/>
                  <a:pt x="736" y="1080"/>
                  <a:pt x="728" y="1056"/>
                </a:cubicBezTo>
                <a:cubicBezTo>
                  <a:pt x="720" y="1032"/>
                  <a:pt x="752" y="1008"/>
                  <a:pt x="776" y="1008"/>
                </a:cubicBezTo>
                <a:cubicBezTo>
                  <a:pt x="800" y="1008"/>
                  <a:pt x="848" y="1056"/>
                  <a:pt x="872" y="1056"/>
                </a:cubicBezTo>
                <a:cubicBezTo>
                  <a:pt x="896" y="1056"/>
                  <a:pt x="928" y="1032"/>
                  <a:pt x="920" y="1008"/>
                </a:cubicBezTo>
                <a:cubicBezTo>
                  <a:pt x="912" y="984"/>
                  <a:pt x="832" y="936"/>
                  <a:pt x="824" y="912"/>
                </a:cubicBezTo>
                <a:cubicBezTo>
                  <a:pt x="816" y="888"/>
                  <a:pt x="848" y="864"/>
                  <a:pt x="872" y="864"/>
                </a:cubicBezTo>
                <a:cubicBezTo>
                  <a:pt x="896" y="864"/>
                  <a:pt x="952" y="912"/>
                  <a:pt x="968" y="912"/>
                </a:cubicBezTo>
                <a:cubicBezTo>
                  <a:pt x="984" y="912"/>
                  <a:pt x="984" y="888"/>
                  <a:pt x="968" y="864"/>
                </a:cubicBezTo>
                <a:cubicBezTo>
                  <a:pt x="952" y="840"/>
                  <a:pt x="888" y="792"/>
                  <a:pt x="872" y="768"/>
                </a:cubicBezTo>
                <a:cubicBezTo>
                  <a:pt x="856" y="744"/>
                  <a:pt x="864" y="728"/>
                  <a:pt x="872" y="720"/>
                </a:cubicBezTo>
                <a:cubicBezTo>
                  <a:pt x="880" y="712"/>
                  <a:pt x="928" y="736"/>
                  <a:pt x="920" y="720"/>
                </a:cubicBezTo>
                <a:cubicBezTo>
                  <a:pt x="912" y="704"/>
                  <a:pt x="848" y="640"/>
                  <a:pt x="824" y="624"/>
                </a:cubicBezTo>
                <a:cubicBezTo>
                  <a:pt x="800" y="608"/>
                  <a:pt x="784" y="640"/>
                  <a:pt x="776" y="624"/>
                </a:cubicBezTo>
                <a:cubicBezTo>
                  <a:pt x="768" y="608"/>
                  <a:pt x="776" y="560"/>
                  <a:pt x="776" y="528"/>
                </a:cubicBezTo>
                <a:cubicBezTo>
                  <a:pt x="776" y="496"/>
                  <a:pt x="768" y="448"/>
                  <a:pt x="776" y="432"/>
                </a:cubicBezTo>
                <a:cubicBezTo>
                  <a:pt x="784" y="416"/>
                  <a:pt x="808" y="416"/>
                  <a:pt x="824" y="432"/>
                </a:cubicBezTo>
                <a:cubicBezTo>
                  <a:pt x="840" y="448"/>
                  <a:pt x="856" y="504"/>
                  <a:pt x="872" y="528"/>
                </a:cubicBezTo>
                <a:cubicBezTo>
                  <a:pt x="888" y="552"/>
                  <a:pt x="904" y="568"/>
                  <a:pt x="920" y="576"/>
                </a:cubicBezTo>
                <a:cubicBezTo>
                  <a:pt x="936" y="584"/>
                  <a:pt x="968" y="592"/>
                  <a:pt x="968" y="576"/>
                </a:cubicBezTo>
                <a:cubicBezTo>
                  <a:pt x="968" y="560"/>
                  <a:pt x="920" y="496"/>
                  <a:pt x="920" y="480"/>
                </a:cubicBezTo>
                <a:cubicBezTo>
                  <a:pt x="920" y="464"/>
                  <a:pt x="944" y="472"/>
                  <a:pt x="968" y="480"/>
                </a:cubicBezTo>
                <a:cubicBezTo>
                  <a:pt x="992" y="488"/>
                  <a:pt x="1040" y="528"/>
                  <a:pt x="1064" y="528"/>
                </a:cubicBezTo>
                <a:cubicBezTo>
                  <a:pt x="1088" y="528"/>
                  <a:pt x="1112" y="472"/>
                  <a:pt x="1112" y="480"/>
                </a:cubicBezTo>
                <a:cubicBezTo>
                  <a:pt x="1112" y="488"/>
                  <a:pt x="1048" y="552"/>
                  <a:pt x="1064" y="576"/>
                </a:cubicBezTo>
                <a:cubicBezTo>
                  <a:pt x="1080" y="600"/>
                  <a:pt x="1160" y="616"/>
                  <a:pt x="1208" y="624"/>
                </a:cubicBezTo>
                <a:cubicBezTo>
                  <a:pt x="1256" y="632"/>
                  <a:pt x="1328" y="640"/>
                  <a:pt x="1352" y="624"/>
                </a:cubicBezTo>
                <a:cubicBezTo>
                  <a:pt x="1376" y="608"/>
                  <a:pt x="1344" y="552"/>
                  <a:pt x="1352" y="528"/>
                </a:cubicBezTo>
                <a:cubicBezTo>
                  <a:pt x="1360" y="504"/>
                  <a:pt x="1392" y="480"/>
                  <a:pt x="1400" y="480"/>
                </a:cubicBezTo>
                <a:cubicBezTo>
                  <a:pt x="1408" y="480"/>
                  <a:pt x="1376" y="520"/>
                  <a:pt x="1400" y="528"/>
                </a:cubicBezTo>
                <a:cubicBezTo>
                  <a:pt x="1424" y="536"/>
                  <a:pt x="1536" y="536"/>
                  <a:pt x="1544" y="528"/>
                </a:cubicBezTo>
                <a:close/>
              </a:path>
            </a:pathLst>
          </a:custGeom>
          <a:solidFill>
            <a:srgbClr val="CC99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828800" y="19812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Vùng đồi núi</a:t>
            </a:r>
            <a:endParaRPr lang="en-US" sz="2800" b="1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4038600" y="838201"/>
            <a:ext cx="2971800" cy="15262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228600" y="2514600"/>
            <a:ext cx="59436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>
                <a:solidFill>
                  <a:srgbClr val="002060"/>
                </a:solidFill>
              </a:rPr>
              <a:t>    Phần đất liền của nước ta khoảng ¾ diện tích là đồi núi, chủ yếu là đồi núi thấp.</a:t>
            </a:r>
          </a:p>
        </p:txBody>
      </p:sp>
      <p:cxnSp>
        <p:nvCxnSpPr>
          <p:cNvPr id="25" name="Straight Arrow Connector 24"/>
          <p:cNvCxnSpPr>
            <a:stCxn id="22" idx="3"/>
          </p:cNvCxnSpPr>
          <p:nvPr/>
        </p:nvCxnSpPr>
        <p:spPr>
          <a:xfrm flipV="1">
            <a:off x="4419600" y="1219200"/>
            <a:ext cx="3448050" cy="2928610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7162800" y="612254"/>
            <a:ext cx="2159000" cy="5918200"/>
            <a:chOff x="914400" y="635000"/>
            <a:chExt cx="2159000" cy="5918200"/>
          </a:xfrm>
        </p:grpSpPr>
        <p:sp>
          <p:nvSpPr>
            <p:cNvPr id="15" name="Freeform 24"/>
            <p:cNvSpPr>
              <a:spLocks/>
            </p:cNvSpPr>
            <p:nvPr/>
          </p:nvSpPr>
          <p:spPr bwMode="auto">
            <a:xfrm>
              <a:off x="1282700" y="635000"/>
              <a:ext cx="1231900" cy="1130300"/>
            </a:xfrm>
            <a:custGeom>
              <a:avLst/>
              <a:gdLst>
                <a:gd name="T0" fmla="*/ 776 w 776"/>
                <a:gd name="T1" fmla="*/ 176 h 712"/>
                <a:gd name="T2" fmla="*/ 728 w 776"/>
                <a:gd name="T3" fmla="*/ 224 h 712"/>
                <a:gd name="T4" fmla="*/ 680 w 776"/>
                <a:gd name="T5" fmla="*/ 224 h 712"/>
                <a:gd name="T6" fmla="*/ 632 w 776"/>
                <a:gd name="T7" fmla="*/ 272 h 712"/>
                <a:gd name="T8" fmla="*/ 632 w 776"/>
                <a:gd name="T9" fmla="*/ 320 h 712"/>
                <a:gd name="T10" fmla="*/ 584 w 776"/>
                <a:gd name="T11" fmla="*/ 368 h 712"/>
                <a:gd name="T12" fmla="*/ 536 w 776"/>
                <a:gd name="T13" fmla="*/ 320 h 712"/>
                <a:gd name="T14" fmla="*/ 488 w 776"/>
                <a:gd name="T15" fmla="*/ 320 h 712"/>
                <a:gd name="T16" fmla="*/ 488 w 776"/>
                <a:gd name="T17" fmla="*/ 368 h 712"/>
                <a:gd name="T18" fmla="*/ 440 w 776"/>
                <a:gd name="T19" fmla="*/ 368 h 712"/>
                <a:gd name="T20" fmla="*/ 392 w 776"/>
                <a:gd name="T21" fmla="*/ 320 h 712"/>
                <a:gd name="T22" fmla="*/ 344 w 776"/>
                <a:gd name="T23" fmla="*/ 416 h 712"/>
                <a:gd name="T24" fmla="*/ 392 w 776"/>
                <a:gd name="T25" fmla="*/ 464 h 712"/>
                <a:gd name="T26" fmla="*/ 344 w 776"/>
                <a:gd name="T27" fmla="*/ 512 h 712"/>
                <a:gd name="T28" fmla="*/ 296 w 776"/>
                <a:gd name="T29" fmla="*/ 512 h 712"/>
                <a:gd name="T30" fmla="*/ 248 w 776"/>
                <a:gd name="T31" fmla="*/ 560 h 712"/>
                <a:gd name="T32" fmla="*/ 248 w 776"/>
                <a:gd name="T33" fmla="*/ 608 h 712"/>
                <a:gd name="T34" fmla="*/ 200 w 776"/>
                <a:gd name="T35" fmla="*/ 608 h 712"/>
                <a:gd name="T36" fmla="*/ 200 w 776"/>
                <a:gd name="T37" fmla="*/ 704 h 712"/>
                <a:gd name="T38" fmla="*/ 152 w 776"/>
                <a:gd name="T39" fmla="*/ 656 h 712"/>
                <a:gd name="T40" fmla="*/ 56 w 776"/>
                <a:gd name="T41" fmla="*/ 560 h 712"/>
                <a:gd name="T42" fmla="*/ 56 w 776"/>
                <a:gd name="T43" fmla="*/ 512 h 712"/>
                <a:gd name="T44" fmla="*/ 152 w 776"/>
                <a:gd name="T45" fmla="*/ 512 h 712"/>
                <a:gd name="T46" fmla="*/ 200 w 776"/>
                <a:gd name="T47" fmla="*/ 560 h 712"/>
                <a:gd name="T48" fmla="*/ 200 w 776"/>
                <a:gd name="T49" fmla="*/ 464 h 712"/>
                <a:gd name="T50" fmla="*/ 56 w 776"/>
                <a:gd name="T51" fmla="*/ 416 h 712"/>
                <a:gd name="T52" fmla="*/ 104 w 776"/>
                <a:gd name="T53" fmla="*/ 368 h 712"/>
                <a:gd name="T54" fmla="*/ 152 w 776"/>
                <a:gd name="T55" fmla="*/ 368 h 712"/>
                <a:gd name="T56" fmla="*/ 56 w 776"/>
                <a:gd name="T57" fmla="*/ 272 h 712"/>
                <a:gd name="T58" fmla="*/ 8 w 776"/>
                <a:gd name="T59" fmla="*/ 272 h 712"/>
                <a:gd name="T60" fmla="*/ 8 w 776"/>
                <a:gd name="T61" fmla="*/ 32 h 712"/>
                <a:gd name="T62" fmla="*/ 56 w 776"/>
                <a:gd name="T63" fmla="*/ 80 h 712"/>
                <a:gd name="T64" fmla="*/ 104 w 776"/>
                <a:gd name="T65" fmla="*/ 176 h 712"/>
                <a:gd name="T66" fmla="*/ 152 w 776"/>
                <a:gd name="T67" fmla="*/ 224 h 712"/>
                <a:gd name="T68" fmla="*/ 200 w 776"/>
                <a:gd name="T69" fmla="*/ 224 h 712"/>
                <a:gd name="T70" fmla="*/ 152 w 776"/>
                <a:gd name="T71" fmla="*/ 128 h 712"/>
                <a:gd name="T72" fmla="*/ 248 w 776"/>
                <a:gd name="T73" fmla="*/ 128 h 712"/>
                <a:gd name="T74" fmla="*/ 296 w 776"/>
                <a:gd name="T75" fmla="*/ 176 h 712"/>
                <a:gd name="T76" fmla="*/ 344 w 776"/>
                <a:gd name="T77" fmla="*/ 176 h 712"/>
                <a:gd name="T78" fmla="*/ 296 w 776"/>
                <a:gd name="T79" fmla="*/ 224 h 712"/>
                <a:gd name="T80" fmla="*/ 488 w 776"/>
                <a:gd name="T81" fmla="*/ 272 h 712"/>
                <a:gd name="T82" fmla="*/ 584 w 776"/>
                <a:gd name="T83" fmla="*/ 272 h 712"/>
                <a:gd name="T84" fmla="*/ 584 w 776"/>
                <a:gd name="T85" fmla="*/ 176 h 712"/>
                <a:gd name="T86" fmla="*/ 632 w 776"/>
                <a:gd name="T87" fmla="*/ 128 h 712"/>
                <a:gd name="T88" fmla="*/ 632 w 776"/>
                <a:gd name="T89" fmla="*/ 176 h 712"/>
                <a:gd name="T90" fmla="*/ 728 w 776"/>
                <a:gd name="T91" fmla="*/ 176 h 712"/>
                <a:gd name="T92" fmla="*/ 776 w 776"/>
                <a:gd name="T93" fmla="*/ 176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76" h="712">
                  <a:moveTo>
                    <a:pt x="776" y="176"/>
                  </a:moveTo>
                  <a:cubicBezTo>
                    <a:pt x="776" y="184"/>
                    <a:pt x="744" y="216"/>
                    <a:pt x="728" y="224"/>
                  </a:cubicBezTo>
                  <a:cubicBezTo>
                    <a:pt x="712" y="232"/>
                    <a:pt x="696" y="216"/>
                    <a:pt x="680" y="224"/>
                  </a:cubicBezTo>
                  <a:cubicBezTo>
                    <a:pt x="664" y="232"/>
                    <a:pt x="640" y="256"/>
                    <a:pt x="632" y="272"/>
                  </a:cubicBezTo>
                  <a:cubicBezTo>
                    <a:pt x="624" y="288"/>
                    <a:pt x="640" y="304"/>
                    <a:pt x="632" y="320"/>
                  </a:cubicBezTo>
                  <a:cubicBezTo>
                    <a:pt x="624" y="336"/>
                    <a:pt x="600" y="368"/>
                    <a:pt x="584" y="368"/>
                  </a:cubicBezTo>
                  <a:cubicBezTo>
                    <a:pt x="568" y="368"/>
                    <a:pt x="552" y="328"/>
                    <a:pt x="536" y="320"/>
                  </a:cubicBezTo>
                  <a:cubicBezTo>
                    <a:pt x="520" y="312"/>
                    <a:pt x="496" y="312"/>
                    <a:pt x="488" y="320"/>
                  </a:cubicBezTo>
                  <a:cubicBezTo>
                    <a:pt x="480" y="328"/>
                    <a:pt x="496" y="360"/>
                    <a:pt x="488" y="368"/>
                  </a:cubicBezTo>
                  <a:cubicBezTo>
                    <a:pt x="480" y="376"/>
                    <a:pt x="456" y="376"/>
                    <a:pt x="440" y="368"/>
                  </a:cubicBezTo>
                  <a:cubicBezTo>
                    <a:pt x="424" y="360"/>
                    <a:pt x="408" y="312"/>
                    <a:pt x="392" y="320"/>
                  </a:cubicBezTo>
                  <a:cubicBezTo>
                    <a:pt x="376" y="328"/>
                    <a:pt x="344" y="392"/>
                    <a:pt x="344" y="416"/>
                  </a:cubicBezTo>
                  <a:cubicBezTo>
                    <a:pt x="344" y="440"/>
                    <a:pt x="392" y="448"/>
                    <a:pt x="392" y="464"/>
                  </a:cubicBezTo>
                  <a:cubicBezTo>
                    <a:pt x="392" y="480"/>
                    <a:pt x="360" y="504"/>
                    <a:pt x="344" y="512"/>
                  </a:cubicBezTo>
                  <a:cubicBezTo>
                    <a:pt x="328" y="520"/>
                    <a:pt x="312" y="504"/>
                    <a:pt x="296" y="512"/>
                  </a:cubicBezTo>
                  <a:cubicBezTo>
                    <a:pt x="280" y="520"/>
                    <a:pt x="256" y="544"/>
                    <a:pt x="248" y="560"/>
                  </a:cubicBezTo>
                  <a:cubicBezTo>
                    <a:pt x="240" y="576"/>
                    <a:pt x="256" y="600"/>
                    <a:pt x="248" y="608"/>
                  </a:cubicBezTo>
                  <a:cubicBezTo>
                    <a:pt x="240" y="616"/>
                    <a:pt x="208" y="592"/>
                    <a:pt x="200" y="608"/>
                  </a:cubicBezTo>
                  <a:cubicBezTo>
                    <a:pt x="192" y="624"/>
                    <a:pt x="208" y="696"/>
                    <a:pt x="200" y="704"/>
                  </a:cubicBezTo>
                  <a:cubicBezTo>
                    <a:pt x="192" y="712"/>
                    <a:pt x="176" y="680"/>
                    <a:pt x="152" y="656"/>
                  </a:cubicBezTo>
                  <a:cubicBezTo>
                    <a:pt x="128" y="632"/>
                    <a:pt x="72" y="584"/>
                    <a:pt x="56" y="560"/>
                  </a:cubicBezTo>
                  <a:cubicBezTo>
                    <a:pt x="40" y="536"/>
                    <a:pt x="40" y="520"/>
                    <a:pt x="56" y="512"/>
                  </a:cubicBezTo>
                  <a:cubicBezTo>
                    <a:pt x="72" y="504"/>
                    <a:pt x="128" y="504"/>
                    <a:pt x="152" y="512"/>
                  </a:cubicBezTo>
                  <a:cubicBezTo>
                    <a:pt x="176" y="520"/>
                    <a:pt x="192" y="568"/>
                    <a:pt x="200" y="560"/>
                  </a:cubicBezTo>
                  <a:cubicBezTo>
                    <a:pt x="208" y="552"/>
                    <a:pt x="224" y="488"/>
                    <a:pt x="200" y="464"/>
                  </a:cubicBezTo>
                  <a:cubicBezTo>
                    <a:pt x="176" y="440"/>
                    <a:pt x="72" y="432"/>
                    <a:pt x="56" y="416"/>
                  </a:cubicBezTo>
                  <a:cubicBezTo>
                    <a:pt x="40" y="400"/>
                    <a:pt x="88" y="376"/>
                    <a:pt x="104" y="368"/>
                  </a:cubicBezTo>
                  <a:cubicBezTo>
                    <a:pt x="120" y="360"/>
                    <a:pt x="160" y="384"/>
                    <a:pt x="152" y="368"/>
                  </a:cubicBezTo>
                  <a:cubicBezTo>
                    <a:pt x="144" y="352"/>
                    <a:pt x="80" y="288"/>
                    <a:pt x="56" y="272"/>
                  </a:cubicBezTo>
                  <a:cubicBezTo>
                    <a:pt x="32" y="256"/>
                    <a:pt x="16" y="312"/>
                    <a:pt x="8" y="272"/>
                  </a:cubicBezTo>
                  <a:cubicBezTo>
                    <a:pt x="0" y="232"/>
                    <a:pt x="0" y="64"/>
                    <a:pt x="8" y="32"/>
                  </a:cubicBezTo>
                  <a:cubicBezTo>
                    <a:pt x="16" y="0"/>
                    <a:pt x="40" y="56"/>
                    <a:pt x="56" y="80"/>
                  </a:cubicBezTo>
                  <a:cubicBezTo>
                    <a:pt x="72" y="104"/>
                    <a:pt x="88" y="152"/>
                    <a:pt x="104" y="176"/>
                  </a:cubicBezTo>
                  <a:cubicBezTo>
                    <a:pt x="120" y="200"/>
                    <a:pt x="136" y="216"/>
                    <a:pt x="152" y="224"/>
                  </a:cubicBezTo>
                  <a:cubicBezTo>
                    <a:pt x="168" y="232"/>
                    <a:pt x="200" y="240"/>
                    <a:pt x="200" y="224"/>
                  </a:cubicBezTo>
                  <a:cubicBezTo>
                    <a:pt x="200" y="208"/>
                    <a:pt x="144" y="144"/>
                    <a:pt x="152" y="128"/>
                  </a:cubicBezTo>
                  <a:cubicBezTo>
                    <a:pt x="160" y="112"/>
                    <a:pt x="224" y="120"/>
                    <a:pt x="248" y="128"/>
                  </a:cubicBezTo>
                  <a:cubicBezTo>
                    <a:pt x="272" y="136"/>
                    <a:pt x="280" y="168"/>
                    <a:pt x="296" y="176"/>
                  </a:cubicBezTo>
                  <a:cubicBezTo>
                    <a:pt x="312" y="184"/>
                    <a:pt x="344" y="168"/>
                    <a:pt x="344" y="176"/>
                  </a:cubicBezTo>
                  <a:cubicBezTo>
                    <a:pt x="344" y="184"/>
                    <a:pt x="272" y="208"/>
                    <a:pt x="296" y="224"/>
                  </a:cubicBezTo>
                  <a:cubicBezTo>
                    <a:pt x="320" y="240"/>
                    <a:pt x="440" y="264"/>
                    <a:pt x="488" y="272"/>
                  </a:cubicBezTo>
                  <a:cubicBezTo>
                    <a:pt x="536" y="280"/>
                    <a:pt x="568" y="288"/>
                    <a:pt x="584" y="272"/>
                  </a:cubicBezTo>
                  <a:cubicBezTo>
                    <a:pt x="600" y="256"/>
                    <a:pt x="576" y="200"/>
                    <a:pt x="584" y="176"/>
                  </a:cubicBezTo>
                  <a:cubicBezTo>
                    <a:pt x="592" y="152"/>
                    <a:pt x="624" y="128"/>
                    <a:pt x="632" y="128"/>
                  </a:cubicBezTo>
                  <a:cubicBezTo>
                    <a:pt x="640" y="128"/>
                    <a:pt x="616" y="168"/>
                    <a:pt x="632" y="176"/>
                  </a:cubicBezTo>
                  <a:cubicBezTo>
                    <a:pt x="648" y="184"/>
                    <a:pt x="704" y="176"/>
                    <a:pt x="728" y="176"/>
                  </a:cubicBezTo>
                  <a:cubicBezTo>
                    <a:pt x="752" y="176"/>
                    <a:pt x="776" y="168"/>
                    <a:pt x="776" y="176"/>
                  </a:cubicBezTo>
                  <a:close/>
                </a:path>
              </a:pathLst>
            </a:custGeom>
            <a:solidFill>
              <a:srgbClr val="00CC66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25"/>
            <p:cNvSpPr>
              <a:spLocks/>
            </p:cNvSpPr>
            <p:nvPr/>
          </p:nvSpPr>
          <p:spPr bwMode="auto">
            <a:xfrm>
              <a:off x="914400" y="5080000"/>
              <a:ext cx="1409700" cy="1473200"/>
            </a:xfrm>
            <a:custGeom>
              <a:avLst/>
              <a:gdLst>
                <a:gd name="T0" fmla="*/ 864 w 888"/>
                <a:gd name="T1" fmla="*/ 304 h 928"/>
                <a:gd name="T2" fmla="*/ 720 w 888"/>
                <a:gd name="T3" fmla="*/ 304 h 928"/>
                <a:gd name="T4" fmla="*/ 672 w 888"/>
                <a:gd name="T5" fmla="*/ 256 h 928"/>
                <a:gd name="T6" fmla="*/ 768 w 888"/>
                <a:gd name="T7" fmla="*/ 160 h 928"/>
                <a:gd name="T8" fmla="*/ 768 w 888"/>
                <a:gd name="T9" fmla="*/ 112 h 928"/>
                <a:gd name="T10" fmla="*/ 528 w 888"/>
                <a:gd name="T11" fmla="*/ 112 h 928"/>
                <a:gd name="T12" fmla="*/ 480 w 888"/>
                <a:gd name="T13" fmla="*/ 16 h 928"/>
                <a:gd name="T14" fmla="*/ 384 w 888"/>
                <a:gd name="T15" fmla="*/ 16 h 928"/>
                <a:gd name="T16" fmla="*/ 384 w 888"/>
                <a:gd name="T17" fmla="*/ 112 h 928"/>
                <a:gd name="T18" fmla="*/ 384 w 888"/>
                <a:gd name="T19" fmla="*/ 160 h 928"/>
                <a:gd name="T20" fmla="*/ 480 w 888"/>
                <a:gd name="T21" fmla="*/ 208 h 928"/>
                <a:gd name="T22" fmla="*/ 480 w 888"/>
                <a:gd name="T23" fmla="*/ 256 h 928"/>
                <a:gd name="T24" fmla="*/ 432 w 888"/>
                <a:gd name="T25" fmla="*/ 208 h 928"/>
                <a:gd name="T26" fmla="*/ 384 w 888"/>
                <a:gd name="T27" fmla="*/ 208 h 928"/>
                <a:gd name="T28" fmla="*/ 336 w 888"/>
                <a:gd name="T29" fmla="*/ 160 h 928"/>
                <a:gd name="T30" fmla="*/ 288 w 888"/>
                <a:gd name="T31" fmla="*/ 208 h 928"/>
                <a:gd name="T32" fmla="*/ 240 w 888"/>
                <a:gd name="T33" fmla="*/ 208 h 928"/>
                <a:gd name="T34" fmla="*/ 240 w 888"/>
                <a:gd name="T35" fmla="*/ 304 h 928"/>
                <a:gd name="T36" fmla="*/ 192 w 888"/>
                <a:gd name="T37" fmla="*/ 208 h 928"/>
                <a:gd name="T38" fmla="*/ 144 w 888"/>
                <a:gd name="T39" fmla="*/ 208 h 928"/>
                <a:gd name="T40" fmla="*/ 144 w 888"/>
                <a:gd name="T41" fmla="*/ 256 h 928"/>
                <a:gd name="T42" fmla="*/ 96 w 888"/>
                <a:gd name="T43" fmla="*/ 304 h 928"/>
                <a:gd name="T44" fmla="*/ 48 w 888"/>
                <a:gd name="T45" fmla="*/ 304 h 928"/>
                <a:gd name="T46" fmla="*/ 0 w 888"/>
                <a:gd name="T47" fmla="*/ 352 h 928"/>
                <a:gd name="T48" fmla="*/ 48 w 888"/>
                <a:gd name="T49" fmla="*/ 448 h 928"/>
                <a:gd name="T50" fmla="*/ 144 w 888"/>
                <a:gd name="T51" fmla="*/ 400 h 928"/>
                <a:gd name="T52" fmla="*/ 96 w 888"/>
                <a:gd name="T53" fmla="*/ 496 h 928"/>
                <a:gd name="T54" fmla="*/ 96 w 888"/>
                <a:gd name="T55" fmla="*/ 544 h 928"/>
                <a:gd name="T56" fmla="*/ 96 w 888"/>
                <a:gd name="T57" fmla="*/ 592 h 928"/>
                <a:gd name="T58" fmla="*/ 48 w 888"/>
                <a:gd name="T59" fmla="*/ 688 h 928"/>
                <a:gd name="T60" fmla="*/ 96 w 888"/>
                <a:gd name="T61" fmla="*/ 784 h 928"/>
                <a:gd name="T62" fmla="*/ 96 w 888"/>
                <a:gd name="T63" fmla="*/ 832 h 928"/>
                <a:gd name="T64" fmla="*/ 48 w 888"/>
                <a:gd name="T65" fmla="*/ 832 h 928"/>
                <a:gd name="T66" fmla="*/ 48 w 888"/>
                <a:gd name="T67" fmla="*/ 880 h 928"/>
                <a:gd name="T68" fmla="*/ 48 w 888"/>
                <a:gd name="T69" fmla="*/ 928 h 928"/>
                <a:gd name="T70" fmla="*/ 144 w 888"/>
                <a:gd name="T71" fmla="*/ 880 h 928"/>
                <a:gd name="T72" fmla="*/ 144 w 888"/>
                <a:gd name="T73" fmla="*/ 784 h 928"/>
                <a:gd name="T74" fmla="*/ 240 w 888"/>
                <a:gd name="T75" fmla="*/ 784 h 928"/>
                <a:gd name="T76" fmla="*/ 288 w 888"/>
                <a:gd name="T77" fmla="*/ 688 h 928"/>
                <a:gd name="T78" fmla="*/ 384 w 888"/>
                <a:gd name="T79" fmla="*/ 688 h 928"/>
                <a:gd name="T80" fmla="*/ 480 w 888"/>
                <a:gd name="T81" fmla="*/ 640 h 928"/>
                <a:gd name="T82" fmla="*/ 528 w 888"/>
                <a:gd name="T83" fmla="*/ 592 h 928"/>
                <a:gd name="T84" fmla="*/ 576 w 888"/>
                <a:gd name="T85" fmla="*/ 496 h 928"/>
                <a:gd name="T86" fmla="*/ 576 w 888"/>
                <a:gd name="T87" fmla="*/ 448 h 928"/>
                <a:gd name="T88" fmla="*/ 624 w 888"/>
                <a:gd name="T89" fmla="*/ 448 h 928"/>
                <a:gd name="T90" fmla="*/ 624 w 888"/>
                <a:gd name="T91" fmla="*/ 400 h 928"/>
                <a:gd name="T92" fmla="*/ 672 w 888"/>
                <a:gd name="T93" fmla="*/ 352 h 928"/>
                <a:gd name="T94" fmla="*/ 720 w 888"/>
                <a:gd name="T95" fmla="*/ 400 h 928"/>
                <a:gd name="T96" fmla="*/ 864 w 888"/>
                <a:gd name="T97" fmla="*/ 352 h 928"/>
                <a:gd name="T98" fmla="*/ 864 w 888"/>
                <a:gd name="T99" fmla="*/ 304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88" h="928">
                  <a:moveTo>
                    <a:pt x="864" y="304"/>
                  </a:moveTo>
                  <a:cubicBezTo>
                    <a:pt x="840" y="296"/>
                    <a:pt x="752" y="312"/>
                    <a:pt x="720" y="304"/>
                  </a:cubicBezTo>
                  <a:cubicBezTo>
                    <a:pt x="688" y="296"/>
                    <a:pt x="664" y="280"/>
                    <a:pt x="672" y="256"/>
                  </a:cubicBezTo>
                  <a:cubicBezTo>
                    <a:pt x="680" y="232"/>
                    <a:pt x="752" y="184"/>
                    <a:pt x="768" y="160"/>
                  </a:cubicBezTo>
                  <a:cubicBezTo>
                    <a:pt x="784" y="136"/>
                    <a:pt x="808" y="120"/>
                    <a:pt x="768" y="112"/>
                  </a:cubicBezTo>
                  <a:cubicBezTo>
                    <a:pt x="728" y="104"/>
                    <a:pt x="576" y="128"/>
                    <a:pt x="528" y="112"/>
                  </a:cubicBezTo>
                  <a:cubicBezTo>
                    <a:pt x="480" y="96"/>
                    <a:pt x="504" y="32"/>
                    <a:pt x="480" y="16"/>
                  </a:cubicBezTo>
                  <a:cubicBezTo>
                    <a:pt x="456" y="0"/>
                    <a:pt x="400" y="0"/>
                    <a:pt x="384" y="16"/>
                  </a:cubicBezTo>
                  <a:cubicBezTo>
                    <a:pt x="368" y="32"/>
                    <a:pt x="384" y="88"/>
                    <a:pt x="384" y="112"/>
                  </a:cubicBezTo>
                  <a:cubicBezTo>
                    <a:pt x="384" y="136"/>
                    <a:pt x="368" y="144"/>
                    <a:pt x="384" y="160"/>
                  </a:cubicBezTo>
                  <a:cubicBezTo>
                    <a:pt x="400" y="176"/>
                    <a:pt x="464" y="192"/>
                    <a:pt x="480" y="208"/>
                  </a:cubicBezTo>
                  <a:cubicBezTo>
                    <a:pt x="496" y="224"/>
                    <a:pt x="488" y="256"/>
                    <a:pt x="480" y="256"/>
                  </a:cubicBezTo>
                  <a:cubicBezTo>
                    <a:pt x="472" y="256"/>
                    <a:pt x="448" y="216"/>
                    <a:pt x="432" y="208"/>
                  </a:cubicBezTo>
                  <a:cubicBezTo>
                    <a:pt x="416" y="200"/>
                    <a:pt x="400" y="216"/>
                    <a:pt x="384" y="208"/>
                  </a:cubicBezTo>
                  <a:cubicBezTo>
                    <a:pt x="368" y="200"/>
                    <a:pt x="352" y="160"/>
                    <a:pt x="336" y="160"/>
                  </a:cubicBezTo>
                  <a:cubicBezTo>
                    <a:pt x="320" y="160"/>
                    <a:pt x="304" y="200"/>
                    <a:pt x="288" y="208"/>
                  </a:cubicBezTo>
                  <a:cubicBezTo>
                    <a:pt x="272" y="216"/>
                    <a:pt x="248" y="192"/>
                    <a:pt x="240" y="208"/>
                  </a:cubicBezTo>
                  <a:cubicBezTo>
                    <a:pt x="232" y="224"/>
                    <a:pt x="248" y="304"/>
                    <a:pt x="240" y="304"/>
                  </a:cubicBezTo>
                  <a:cubicBezTo>
                    <a:pt x="232" y="304"/>
                    <a:pt x="208" y="224"/>
                    <a:pt x="192" y="208"/>
                  </a:cubicBezTo>
                  <a:cubicBezTo>
                    <a:pt x="176" y="192"/>
                    <a:pt x="152" y="200"/>
                    <a:pt x="144" y="208"/>
                  </a:cubicBezTo>
                  <a:cubicBezTo>
                    <a:pt x="136" y="216"/>
                    <a:pt x="152" y="240"/>
                    <a:pt x="144" y="256"/>
                  </a:cubicBezTo>
                  <a:cubicBezTo>
                    <a:pt x="136" y="272"/>
                    <a:pt x="112" y="296"/>
                    <a:pt x="96" y="304"/>
                  </a:cubicBezTo>
                  <a:cubicBezTo>
                    <a:pt x="80" y="312"/>
                    <a:pt x="64" y="296"/>
                    <a:pt x="48" y="304"/>
                  </a:cubicBezTo>
                  <a:cubicBezTo>
                    <a:pt x="32" y="312"/>
                    <a:pt x="0" y="328"/>
                    <a:pt x="0" y="352"/>
                  </a:cubicBezTo>
                  <a:cubicBezTo>
                    <a:pt x="0" y="376"/>
                    <a:pt x="24" y="440"/>
                    <a:pt x="48" y="448"/>
                  </a:cubicBezTo>
                  <a:cubicBezTo>
                    <a:pt x="72" y="456"/>
                    <a:pt x="136" y="392"/>
                    <a:pt x="144" y="400"/>
                  </a:cubicBezTo>
                  <a:cubicBezTo>
                    <a:pt x="152" y="408"/>
                    <a:pt x="104" y="472"/>
                    <a:pt x="96" y="496"/>
                  </a:cubicBezTo>
                  <a:cubicBezTo>
                    <a:pt x="88" y="520"/>
                    <a:pt x="96" y="528"/>
                    <a:pt x="96" y="544"/>
                  </a:cubicBezTo>
                  <a:cubicBezTo>
                    <a:pt x="96" y="560"/>
                    <a:pt x="104" y="568"/>
                    <a:pt x="96" y="592"/>
                  </a:cubicBezTo>
                  <a:cubicBezTo>
                    <a:pt x="88" y="616"/>
                    <a:pt x="48" y="656"/>
                    <a:pt x="48" y="688"/>
                  </a:cubicBezTo>
                  <a:cubicBezTo>
                    <a:pt x="48" y="720"/>
                    <a:pt x="88" y="760"/>
                    <a:pt x="96" y="784"/>
                  </a:cubicBezTo>
                  <a:cubicBezTo>
                    <a:pt x="104" y="808"/>
                    <a:pt x="104" y="824"/>
                    <a:pt x="96" y="832"/>
                  </a:cubicBezTo>
                  <a:cubicBezTo>
                    <a:pt x="88" y="840"/>
                    <a:pt x="56" y="824"/>
                    <a:pt x="48" y="832"/>
                  </a:cubicBezTo>
                  <a:cubicBezTo>
                    <a:pt x="40" y="840"/>
                    <a:pt x="48" y="864"/>
                    <a:pt x="48" y="880"/>
                  </a:cubicBezTo>
                  <a:cubicBezTo>
                    <a:pt x="48" y="896"/>
                    <a:pt x="32" y="928"/>
                    <a:pt x="48" y="928"/>
                  </a:cubicBezTo>
                  <a:cubicBezTo>
                    <a:pt x="64" y="928"/>
                    <a:pt x="128" y="904"/>
                    <a:pt x="144" y="880"/>
                  </a:cubicBezTo>
                  <a:cubicBezTo>
                    <a:pt x="160" y="856"/>
                    <a:pt x="128" y="800"/>
                    <a:pt x="144" y="784"/>
                  </a:cubicBezTo>
                  <a:cubicBezTo>
                    <a:pt x="160" y="768"/>
                    <a:pt x="216" y="800"/>
                    <a:pt x="240" y="784"/>
                  </a:cubicBezTo>
                  <a:cubicBezTo>
                    <a:pt x="264" y="768"/>
                    <a:pt x="264" y="704"/>
                    <a:pt x="288" y="688"/>
                  </a:cubicBezTo>
                  <a:cubicBezTo>
                    <a:pt x="312" y="672"/>
                    <a:pt x="352" y="696"/>
                    <a:pt x="384" y="688"/>
                  </a:cubicBezTo>
                  <a:cubicBezTo>
                    <a:pt x="416" y="680"/>
                    <a:pt x="456" y="656"/>
                    <a:pt x="480" y="640"/>
                  </a:cubicBezTo>
                  <a:cubicBezTo>
                    <a:pt x="504" y="624"/>
                    <a:pt x="512" y="616"/>
                    <a:pt x="528" y="592"/>
                  </a:cubicBezTo>
                  <a:cubicBezTo>
                    <a:pt x="544" y="568"/>
                    <a:pt x="568" y="520"/>
                    <a:pt x="576" y="496"/>
                  </a:cubicBezTo>
                  <a:cubicBezTo>
                    <a:pt x="584" y="472"/>
                    <a:pt x="568" y="456"/>
                    <a:pt x="576" y="448"/>
                  </a:cubicBezTo>
                  <a:cubicBezTo>
                    <a:pt x="584" y="440"/>
                    <a:pt x="616" y="456"/>
                    <a:pt x="624" y="448"/>
                  </a:cubicBezTo>
                  <a:cubicBezTo>
                    <a:pt x="632" y="440"/>
                    <a:pt x="616" y="416"/>
                    <a:pt x="624" y="400"/>
                  </a:cubicBezTo>
                  <a:cubicBezTo>
                    <a:pt x="632" y="384"/>
                    <a:pt x="656" y="352"/>
                    <a:pt x="672" y="352"/>
                  </a:cubicBezTo>
                  <a:cubicBezTo>
                    <a:pt x="688" y="352"/>
                    <a:pt x="688" y="400"/>
                    <a:pt x="720" y="400"/>
                  </a:cubicBezTo>
                  <a:cubicBezTo>
                    <a:pt x="752" y="400"/>
                    <a:pt x="840" y="368"/>
                    <a:pt x="864" y="352"/>
                  </a:cubicBezTo>
                  <a:cubicBezTo>
                    <a:pt x="888" y="336"/>
                    <a:pt x="888" y="312"/>
                    <a:pt x="864" y="304"/>
                  </a:cubicBezTo>
                  <a:close/>
                </a:path>
              </a:pathLst>
            </a:custGeom>
            <a:solidFill>
              <a:srgbClr val="00FF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26"/>
            <p:cNvSpPr>
              <a:spLocks/>
            </p:cNvSpPr>
            <p:nvPr/>
          </p:nvSpPr>
          <p:spPr bwMode="auto">
            <a:xfrm>
              <a:off x="1193800" y="1663700"/>
              <a:ext cx="1879600" cy="3987800"/>
            </a:xfrm>
            <a:custGeom>
              <a:avLst/>
              <a:gdLst>
                <a:gd name="T0" fmla="*/ 208 w 1184"/>
                <a:gd name="T1" fmla="*/ 8 h 2512"/>
                <a:gd name="T2" fmla="*/ 64 w 1184"/>
                <a:gd name="T3" fmla="*/ 8 h 2512"/>
                <a:gd name="T4" fmla="*/ 16 w 1184"/>
                <a:gd name="T5" fmla="*/ 56 h 2512"/>
                <a:gd name="T6" fmla="*/ 112 w 1184"/>
                <a:gd name="T7" fmla="*/ 152 h 2512"/>
                <a:gd name="T8" fmla="*/ 112 w 1184"/>
                <a:gd name="T9" fmla="*/ 296 h 2512"/>
                <a:gd name="T10" fmla="*/ 304 w 1184"/>
                <a:gd name="T11" fmla="*/ 392 h 2512"/>
                <a:gd name="T12" fmla="*/ 352 w 1184"/>
                <a:gd name="T13" fmla="*/ 584 h 2512"/>
                <a:gd name="T14" fmla="*/ 640 w 1184"/>
                <a:gd name="T15" fmla="*/ 968 h 2512"/>
                <a:gd name="T16" fmla="*/ 784 w 1184"/>
                <a:gd name="T17" fmla="*/ 1016 h 2512"/>
                <a:gd name="T18" fmla="*/ 880 w 1184"/>
                <a:gd name="T19" fmla="*/ 1112 h 2512"/>
                <a:gd name="T20" fmla="*/ 928 w 1184"/>
                <a:gd name="T21" fmla="*/ 1208 h 2512"/>
                <a:gd name="T22" fmla="*/ 1024 w 1184"/>
                <a:gd name="T23" fmla="*/ 1352 h 2512"/>
                <a:gd name="T24" fmla="*/ 1072 w 1184"/>
                <a:gd name="T25" fmla="*/ 1448 h 2512"/>
                <a:gd name="T26" fmla="*/ 1024 w 1184"/>
                <a:gd name="T27" fmla="*/ 1592 h 2512"/>
                <a:gd name="T28" fmla="*/ 1072 w 1184"/>
                <a:gd name="T29" fmla="*/ 1736 h 2512"/>
                <a:gd name="T30" fmla="*/ 1120 w 1184"/>
                <a:gd name="T31" fmla="*/ 1736 h 2512"/>
                <a:gd name="T32" fmla="*/ 1120 w 1184"/>
                <a:gd name="T33" fmla="*/ 1928 h 2512"/>
                <a:gd name="T34" fmla="*/ 928 w 1184"/>
                <a:gd name="T35" fmla="*/ 1976 h 2512"/>
                <a:gd name="T36" fmla="*/ 1072 w 1184"/>
                <a:gd name="T37" fmla="*/ 2120 h 2512"/>
                <a:gd name="T38" fmla="*/ 928 w 1184"/>
                <a:gd name="T39" fmla="*/ 2264 h 2512"/>
                <a:gd name="T40" fmla="*/ 688 w 1184"/>
                <a:gd name="T41" fmla="*/ 2456 h 2512"/>
                <a:gd name="T42" fmla="*/ 832 w 1184"/>
                <a:gd name="T43" fmla="*/ 2408 h 2512"/>
                <a:gd name="T44" fmla="*/ 928 w 1184"/>
                <a:gd name="T45" fmla="*/ 2312 h 2512"/>
                <a:gd name="T46" fmla="*/ 1120 w 1184"/>
                <a:gd name="T47" fmla="*/ 2120 h 2512"/>
                <a:gd name="T48" fmla="*/ 1072 w 1184"/>
                <a:gd name="T49" fmla="*/ 1976 h 2512"/>
                <a:gd name="T50" fmla="*/ 1168 w 1184"/>
                <a:gd name="T51" fmla="*/ 1880 h 2512"/>
                <a:gd name="T52" fmla="*/ 1120 w 1184"/>
                <a:gd name="T53" fmla="*/ 1640 h 2512"/>
                <a:gd name="T54" fmla="*/ 1120 w 1184"/>
                <a:gd name="T55" fmla="*/ 1352 h 2512"/>
                <a:gd name="T56" fmla="*/ 880 w 1184"/>
                <a:gd name="T57" fmla="*/ 1064 h 2512"/>
                <a:gd name="T58" fmla="*/ 784 w 1184"/>
                <a:gd name="T59" fmla="*/ 872 h 2512"/>
                <a:gd name="T60" fmla="*/ 400 w 1184"/>
                <a:gd name="T61" fmla="*/ 536 h 2512"/>
                <a:gd name="T62" fmla="*/ 304 w 1184"/>
                <a:gd name="T63" fmla="*/ 344 h 2512"/>
                <a:gd name="T64" fmla="*/ 160 w 1184"/>
                <a:gd name="T65" fmla="*/ 248 h 2512"/>
                <a:gd name="T66" fmla="*/ 208 w 1184"/>
                <a:gd name="T67" fmla="*/ 104 h 2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84" h="2512">
                  <a:moveTo>
                    <a:pt x="256" y="56"/>
                  </a:moveTo>
                  <a:cubicBezTo>
                    <a:pt x="256" y="40"/>
                    <a:pt x="224" y="8"/>
                    <a:pt x="208" y="8"/>
                  </a:cubicBezTo>
                  <a:cubicBezTo>
                    <a:pt x="192" y="8"/>
                    <a:pt x="184" y="56"/>
                    <a:pt x="160" y="56"/>
                  </a:cubicBezTo>
                  <a:cubicBezTo>
                    <a:pt x="136" y="56"/>
                    <a:pt x="88" y="16"/>
                    <a:pt x="64" y="8"/>
                  </a:cubicBezTo>
                  <a:cubicBezTo>
                    <a:pt x="40" y="0"/>
                    <a:pt x="24" y="0"/>
                    <a:pt x="16" y="8"/>
                  </a:cubicBezTo>
                  <a:cubicBezTo>
                    <a:pt x="8" y="16"/>
                    <a:pt x="16" y="40"/>
                    <a:pt x="16" y="56"/>
                  </a:cubicBezTo>
                  <a:cubicBezTo>
                    <a:pt x="16" y="72"/>
                    <a:pt x="0" y="88"/>
                    <a:pt x="16" y="104"/>
                  </a:cubicBezTo>
                  <a:cubicBezTo>
                    <a:pt x="32" y="120"/>
                    <a:pt x="96" y="128"/>
                    <a:pt x="112" y="152"/>
                  </a:cubicBezTo>
                  <a:cubicBezTo>
                    <a:pt x="128" y="176"/>
                    <a:pt x="112" y="224"/>
                    <a:pt x="112" y="248"/>
                  </a:cubicBezTo>
                  <a:cubicBezTo>
                    <a:pt x="112" y="272"/>
                    <a:pt x="96" y="272"/>
                    <a:pt x="112" y="296"/>
                  </a:cubicBezTo>
                  <a:cubicBezTo>
                    <a:pt x="128" y="320"/>
                    <a:pt x="176" y="376"/>
                    <a:pt x="208" y="392"/>
                  </a:cubicBezTo>
                  <a:cubicBezTo>
                    <a:pt x="240" y="408"/>
                    <a:pt x="280" y="376"/>
                    <a:pt x="304" y="392"/>
                  </a:cubicBezTo>
                  <a:cubicBezTo>
                    <a:pt x="328" y="408"/>
                    <a:pt x="344" y="456"/>
                    <a:pt x="352" y="488"/>
                  </a:cubicBezTo>
                  <a:cubicBezTo>
                    <a:pt x="360" y="520"/>
                    <a:pt x="320" y="536"/>
                    <a:pt x="352" y="584"/>
                  </a:cubicBezTo>
                  <a:cubicBezTo>
                    <a:pt x="384" y="632"/>
                    <a:pt x="496" y="712"/>
                    <a:pt x="544" y="776"/>
                  </a:cubicBezTo>
                  <a:cubicBezTo>
                    <a:pt x="592" y="840"/>
                    <a:pt x="600" y="944"/>
                    <a:pt x="640" y="968"/>
                  </a:cubicBezTo>
                  <a:cubicBezTo>
                    <a:pt x="680" y="992"/>
                    <a:pt x="760" y="912"/>
                    <a:pt x="784" y="920"/>
                  </a:cubicBezTo>
                  <a:cubicBezTo>
                    <a:pt x="808" y="928"/>
                    <a:pt x="768" y="992"/>
                    <a:pt x="784" y="1016"/>
                  </a:cubicBezTo>
                  <a:cubicBezTo>
                    <a:pt x="800" y="1040"/>
                    <a:pt x="864" y="1048"/>
                    <a:pt x="880" y="1064"/>
                  </a:cubicBezTo>
                  <a:cubicBezTo>
                    <a:pt x="896" y="1080"/>
                    <a:pt x="880" y="1096"/>
                    <a:pt x="880" y="1112"/>
                  </a:cubicBezTo>
                  <a:cubicBezTo>
                    <a:pt x="880" y="1128"/>
                    <a:pt x="872" y="1144"/>
                    <a:pt x="880" y="1160"/>
                  </a:cubicBezTo>
                  <a:cubicBezTo>
                    <a:pt x="888" y="1176"/>
                    <a:pt x="904" y="1192"/>
                    <a:pt x="928" y="1208"/>
                  </a:cubicBezTo>
                  <a:cubicBezTo>
                    <a:pt x="952" y="1224"/>
                    <a:pt x="1008" y="1232"/>
                    <a:pt x="1024" y="1256"/>
                  </a:cubicBezTo>
                  <a:cubicBezTo>
                    <a:pt x="1040" y="1280"/>
                    <a:pt x="1016" y="1328"/>
                    <a:pt x="1024" y="1352"/>
                  </a:cubicBezTo>
                  <a:cubicBezTo>
                    <a:pt x="1032" y="1376"/>
                    <a:pt x="1064" y="1384"/>
                    <a:pt x="1072" y="1400"/>
                  </a:cubicBezTo>
                  <a:cubicBezTo>
                    <a:pt x="1080" y="1416"/>
                    <a:pt x="1080" y="1432"/>
                    <a:pt x="1072" y="1448"/>
                  </a:cubicBezTo>
                  <a:cubicBezTo>
                    <a:pt x="1064" y="1464"/>
                    <a:pt x="1032" y="1472"/>
                    <a:pt x="1024" y="1496"/>
                  </a:cubicBezTo>
                  <a:cubicBezTo>
                    <a:pt x="1016" y="1520"/>
                    <a:pt x="1016" y="1568"/>
                    <a:pt x="1024" y="1592"/>
                  </a:cubicBezTo>
                  <a:cubicBezTo>
                    <a:pt x="1032" y="1616"/>
                    <a:pt x="1064" y="1616"/>
                    <a:pt x="1072" y="1640"/>
                  </a:cubicBezTo>
                  <a:cubicBezTo>
                    <a:pt x="1080" y="1664"/>
                    <a:pt x="1080" y="1720"/>
                    <a:pt x="1072" y="1736"/>
                  </a:cubicBezTo>
                  <a:cubicBezTo>
                    <a:pt x="1064" y="1752"/>
                    <a:pt x="1016" y="1736"/>
                    <a:pt x="1024" y="1736"/>
                  </a:cubicBezTo>
                  <a:cubicBezTo>
                    <a:pt x="1032" y="1736"/>
                    <a:pt x="1104" y="1712"/>
                    <a:pt x="1120" y="1736"/>
                  </a:cubicBezTo>
                  <a:cubicBezTo>
                    <a:pt x="1136" y="1760"/>
                    <a:pt x="1120" y="1848"/>
                    <a:pt x="1120" y="1880"/>
                  </a:cubicBezTo>
                  <a:cubicBezTo>
                    <a:pt x="1120" y="1912"/>
                    <a:pt x="1152" y="1920"/>
                    <a:pt x="1120" y="1928"/>
                  </a:cubicBezTo>
                  <a:cubicBezTo>
                    <a:pt x="1088" y="1936"/>
                    <a:pt x="960" y="1920"/>
                    <a:pt x="928" y="1928"/>
                  </a:cubicBezTo>
                  <a:cubicBezTo>
                    <a:pt x="896" y="1936"/>
                    <a:pt x="904" y="1960"/>
                    <a:pt x="928" y="1976"/>
                  </a:cubicBezTo>
                  <a:cubicBezTo>
                    <a:pt x="952" y="1992"/>
                    <a:pt x="1048" y="2000"/>
                    <a:pt x="1072" y="2024"/>
                  </a:cubicBezTo>
                  <a:cubicBezTo>
                    <a:pt x="1096" y="2048"/>
                    <a:pt x="1080" y="2088"/>
                    <a:pt x="1072" y="2120"/>
                  </a:cubicBezTo>
                  <a:cubicBezTo>
                    <a:pt x="1064" y="2152"/>
                    <a:pt x="1048" y="2192"/>
                    <a:pt x="1024" y="2216"/>
                  </a:cubicBezTo>
                  <a:cubicBezTo>
                    <a:pt x="1000" y="2240"/>
                    <a:pt x="968" y="2256"/>
                    <a:pt x="928" y="2264"/>
                  </a:cubicBezTo>
                  <a:cubicBezTo>
                    <a:pt x="888" y="2272"/>
                    <a:pt x="824" y="2232"/>
                    <a:pt x="784" y="2264"/>
                  </a:cubicBezTo>
                  <a:cubicBezTo>
                    <a:pt x="744" y="2296"/>
                    <a:pt x="704" y="2416"/>
                    <a:pt x="688" y="2456"/>
                  </a:cubicBezTo>
                  <a:cubicBezTo>
                    <a:pt x="672" y="2496"/>
                    <a:pt x="664" y="2512"/>
                    <a:pt x="688" y="2504"/>
                  </a:cubicBezTo>
                  <a:cubicBezTo>
                    <a:pt x="712" y="2496"/>
                    <a:pt x="808" y="2440"/>
                    <a:pt x="832" y="2408"/>
                  </a:cubicBezTo>
                  <a:cubicBezTo>
                    <a:pt x="856" y="2376"/>
                    <a:pt x="816" y="2328"/>
                    <a:pt x="832" y="2312"/>
                  </a:cubicBezTo>
                  <a:cubicBezTo>
                    <a:pt x="848" y="2296"/>
                    <a:pt x="896" y="2320"/>
                    <a:pt x="928" y="2312"/>
                  </a:cubicBezTo>
                  <a:cubicBezTo>
                    <a:pt x="960" y="2304"/>
                    <a:pt x="992" y="2296"/>
                    <a:pt x="1024" y="2264"/>
                  </a:cubicBezTo>
                  <a:cubicBezTo>
                    <a:pt x="1056" y="2232"/>
                    <a:pt x="1104" y="2160"/>
                    <a:pt x="1120" y="2120"/>
                  </a:cubicBezTo>
                  <a:cubicBezTo>
                    <a:pt x="1136" y="2080"/>
                    <a:pt x="1128" y="2048"/>
                    <a:pt x="1120" y="2024"/>
                  </a:cubicBezTo>
                  <a:cubicBezTo>
                    <a:pt x="1112" y="2000"/>
                    <a:pt x="1064" y="1992"/>
                    <a:pt x="1072" y="1976"/>
                  </a:cubicBezTo>
                  <a:cubicBezTo>
                    <a:pt x="1080" y="1960"/>
                    <a:pt x="1152" y="1944"/>
                    <a:pt x="1168" y="1928"/>
                  </a:cubicBezTo>
                  <a:cubicBezTo>
                    <a:pt x="1184" y="1912"/>
                    <a:pt x="1168" y="1920"/>
                    <a:pt x="1168" y="1880"/>
                  </a:cubicBezTo>
                  <a:cubicBezTo>
                    <a:pt x="1168" y="1840"/>
                    <a:pt x="1176" y="1728"/>
                    <a:pt x="1168" y="1688"/>
                  </a:cubicBezTo>
                  <a:cubicBezTo>
                    <a:pt x="1160" y="1648"/>
                    <a:pt x="1136" y="1680"/>
                    <a:pt x="1120" y="1640"/>
                  </a:cubicBezTo>
                  <a:cubicBezTo>
                    <a:pt x="1104" y="1600"/>
                    <a:pt x="1072" y="1496"/>
                    <a:pt x="1072" y="1448"/>
                  </a:cubicBezTo>
                  <a:cubicBezTo>
                    <a:pt x="1072" y="1400"/>
                    <a:pt x="1128" y="1392"/>
                    <a:pt x="1120" y="1352"/>
                  </a:cubicBezTo>
                  <a:cubicBezTo>
                    <a:pt x="1112" y="1312"/>
                    <a:pt x="1064" y="1256"/>
                    <a:pt x="1024" y="1208"/>
                  </a:cubicBezTo>
                  <a:cubicBezTo>
                    <a:pt x="984" y="1160"/>
                    <a:pt x="896" y="1096"/>
                    <a:pt x="880" y="1064"/>
                  </a:cubicBezTo>
                  <a:cubicBezTo>
                    <a:pt x="864" y="1032"/>
                    <a:pt x="944" y="1048"/>
                    <a:pt x="928" y="1016"/>
                  </a:cubicBezTo>
                  <a:cubicBezTo>
                    <a:pt x="912" y="984"/>
                    <a:pt x="848" y="920"/>
                    <a:pt x="784" y="872"/>
                  </a:cubicBezTo>
                  <a:cubicBezTo>
                    <a:pt x="720" y="824"/>
                    <a:pt x="608" y="784"/>
                    <a:pt x="544" y="728"/>
                  </a:cubicBezTo>
                  <a:cubicBezTo>
                    <a:pt x="480" y="672"/>
                    <a:pt x="424" y="584"/>
                    <a:pt x="400" y="536"/>
                  </a:cubicBezTo>
                  <a:cubicBezTo>
                    <a:pt x="376" y="488"/>
                    <a:pt x="416" y="472"/>
                    <a:pt x="400" y="440"/>
                  </a:cubicBezTo>
                  <a:cubicBezTo>
                    <a:pt x="384" y="408"/>
                    <a:pt x="336" y="360"/>
                    <a:pt x="304" y="344"/>
                  </a:cubicBezTo>
                  <a:cubicBezTo>
                    <a:pt x="272" y="328"/>
                    <a:pt x="232" y="360"/>
                    <a:pt x="208" y="344"/>
                  </a:cubicBezTo>
                  <a:cubicBezTo>
                    <a:pt x="184" y="328"/>
                    <a:pt x="160" y="280"/>
                    <a:pt x="160" y="248"/>
                  </a:cubicBezTo>
                  <a:cubicBezTo>
                    <a:pt x="160" y="216"/>
                    <a:pt x="200" y="176"/>
                    <a:pt x="208" y="152"/>
                  </a:cubicBezTo>
                  <a:cubicBezTo>
                    <a:pt x="216" y="128"/>
                    <a:pt x="200" y="120"/>
                    <a:pt x="208" y="104"/>
                  </a:cubicBezTo>
                  <a:cubicBezTo>
                    <a:pt x="216" y="88"/>
                    <a:pt x="256" y="72"/>
                    <a:pt x="256" y="56"/>
                  </a:cubicBezTo>
                  <a:close/>
                </a:path>
              </a:pathLst>
            </a:custGeom>
            <a:solidFill>
              <a:srgbClr val="00FF00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295400" y="38862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Vùng đồng bằng</a:t>
            </a:r>
            <a:endParaRPr lang="en-US" sz="2800" b="1">
              <a:solidFill>
                <a:srgbClr val="FF0000"/>
              </a:solidFill>
            </a:endParaRPr>
          </a:p>
        </p:txBody>
      </p:sp>
      <p:cxnSp>
        <p:nvCxnSpPr>
          <p:cNvPr id="27" name="Straight Arrow Connector 26"/>
          <p:cNvCxnSpPr>
            <a:stCxn id="22" idx="3"/>
          </p:cNvCxnSpPr>
          <p:nvPr/>
        </p:nvCxnSpPr>
        <p:spPr>
          <a:xfrm flipV="1">
            <a:off x="4419600" y="3048000"/>
            <a:ext cx="3962400" cy="1099810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2" idx="3"/>
          </p:cNvCxnSpPr>
          <p:nvPr/>
        </p:nvCxnSpPr>
        <p:spPr>
          <a:xfrm>
            <a:off x="4419600" y="4147810"/>
            <a:ext cx="3276600" cy="1646044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Box 32"/>
          <p:cNvSpPr txBox="1">
            <a:spLocks noChangeArrowheads="1"/>
          </p:cNvSpPr>
          <p:nvPr/>
        </p:nvSpPr>
        <p:spPr bwMode="auto">
          <a:xfrm>
            <a:off x="533400" y="4572000"/>
            <a:ext cx="5105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>
                <a:solidFill>
                  <a:srgbClr val="002060"/>
                </a:solidFill>
              </a:rPr>
              <a:t>    Diện tích phần đồng bằng chỉ khoảng ¼ diện tích đất liền.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7848600" y="885304"/>
            <a:ext cx="3073400" cy="5499100"/>
            <a:chOff x="1676400" y="990600"/>
            <a:chExt cx="3073400" cy="5499100"/>
          </a:xfrm>
        </p:grpSpPr>
        <p:grpSp>
          <p:nvGrpSpPr>
            <p:cNvPr id="33" name="Group 13"/>
            <p:cNvGrpSpPr>
              <a:grpSpLocks/>
            </p:cNvGrpSpPr>
            <p:nvPr/>
          </p:nvGrpSpPr>
          <p:grpSpPr bwMode="auto">
            <a:xfrm>
              <a:off x="1778000" y="5880100"/>
              <a:ext cx="2692400" cy="609600"/>
              <a:chOff x="1088" y="3680"/>
              <a:chExt cx="1696" cy="384"/>
            </a:xfrm>
          </p:grpSpPr>
          <p:sp>
            <p:nvSpPr>
              <p:cNvPr id="40" name="AutoShape 14"/>
              <p:cNvSpPr>
                <a:spLocks noChangeArrowheads="1"/>
              </p:cNvSpPr>
              <p:nvPr/>
            </p:nvSpPr>
            <p:spPr bwMode="auto">
              <a:xfrm>
                <a:off x="1088" y="3680"/>
                <a:ext cx="1632" cy="384"/>
              </a:xfrm>
              <a:prstGeom prst="leftArrow">
                <a:avLst>
                  <a:gd name="adj1" fmla="val 50000"/>
                  <a:gd name="adj2" fmla="val 106250"/>
                </a:avLst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Text Box 15"/>
              <p:cNvSpPr txBox="1">
                <a:spLocks noChangeArrowheads="1"/>
              </p:cNvSpPr>
              <p:nvPr/>
            </p:nvSpPr>
            <p:spPr bwMode="auto">
              <a:xfrm>
                <a:off x="1296" y="3744"/>
                <a:ext cx="148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FF33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74675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 typeface="Wingdings" pitchFamily="2" charset="2"/>
                  <a:buNone/>
                </a:pPr>
                <a:r>
                  <a:rPr lang="en-US" sz="2000" b="1">
                    <a:solidFill>
                      <a:schemeClr val="accent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Đồng bằng Nam bộ</a:t>
                </a:r>
              </a:p>
            </p:txBody>
          </p:sp>
        </p:grpSp>
        <p:grpSp>
          <p:nvGrpSpPr>
            <p:cNvPr id="34" name="Group 16"/>
            <p:cNvGrpSpPr>
              <a:grpSpLocks/>
            </p:cNvGrpSpPr>
            <p:nvPr/>
          </p:nvGrpSpPr>
          <p:grpSpPr bwMode="auto">
            <a:xfrm>
              <a:off x="1676400" y="1600200"/>
              <a:ext cx="2700338" cy="3124200"/>
              <a:chOff x="984" y="1008"/>
              <a:chExt cx="1701" cy="1968"/>
            </a:xfrm>
          </p:grpSpPr>
          <p:sp>
            <p:nvSpPr>
              <p:cNvPr id="38" name="AutoShape 17"/>
              <p:cNvSpPr>
                <a:spLocks noChangeArrowheads="1"/>
              </p:cNvSpPr>
              <p:nvPr/>
            </p:nvSpPr>
            <p:spPr bwMode="auto">
              <a:xfrm rot="5243253">
                <a:off x="1127" y="1417"/>
                <a:ext cx="1968" cy="1149"/>
              </a:xfrm>
              <a:custGeom>
                <a:avLst/>
                <a:gdLst>
                  <a:gd name="G0" fmla="+- 0 0 0"/>
                  <a:gd name="G1" fmla="+- -11715460 0 0"/>
                  <a:gd name="G2" fmla="+- 0 0 -1171546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1546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15460"/>
                  <a:gd name="G36" fmla="sin G34 -11715460"/>
                  <a:gd name="G37" fmla="+/ -1171546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0916 w 21600"/>
                  <a:gd name="T5" fmla="*/ 0 h 21600"/>
                  <a:gd name="T6" fmla="*/ 2701 w 21600"/>
                  <a:gd name="T7" fmla="*/ 10625 h 21600"/>
                  <a:gd name="T8" fmla="*/ 10858 w 21600"/>
                  <a:gd name="T9" fmla="*/ 5400 h 21600"/>
                  <a:gd name="T10" fmla="*/ 24300 w 21600"/>
                  <a:gd name="T11" fmla="*/ 10800 h 21600"/>
                  <a:gd name="T12" fmla="*/ 18900 w 21600"/>
                  <a:gd name="T13" fmla="*/ 16200 h 21600"/>
                  <a:gd name="T14" fmla="*/ 13500 w 21600"/>
                  <a:gd name="T15" fmla="*/ 10800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63" y="5399"/>
                      <a:pt x="5464" y="7747"/>
                      <a:pt x="5401" y="10683"/>
                    </a:cubicBezTo>
                    <a:lnTo>
                      <a:pt x="2" y="10566"/>
                    </a:lnTo>
                    <a:cubicBezTo>
                      <a:pt x="129" y="4694"/>
                      <a:pt x="4926" y="-1"/>
                      <a:pt x="10800" y="0"/>
                    </a:cubicBezTo>
                    <a:cubicBezTo>
                      <a:pt x="16764" y="0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solidFill>
                <a:schemeClr val="bg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WordArt 18"/>
              <p:cNvSpPr>
                <a:spLocks noChangeArrowheads="1" noChangeShapeType="1" noTextEdit="1"/>
              </p:cNvSpPr>
              <p:nvPr/>
            </p:nvSpPr>
            <p:spPr bwMode="auto">
              <a:xfrm rot="5905978">
                <a:off x="885" y="1182"/>
                <a:ext cx="1789" cy="1592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spcFirstLastPara="1" wrap="none" fromWordArt="1">
                <a:prstTxWarp prst="textArchUp">
                  <a:avLst>
                    <a:gd name="adj" fmla="val 12183754"/>
                  </a:avLst>
                </a:prstTxWarp>
              </a:bodyPr>
              <a:lstStyle/>
              <a:p>
                <a:pPr algn="ctr"/>
                <a:r>
                  <a:rPr lang="en-US" sz="3600" b="1" kern="10" smtClean="0"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solidFill>
                      <a:srgbClr val="92D050"/>
                    </a:solidFill>
                    <a:latin typeface="Times New Roman"/>
                    <a:cs typeface="Times New Roman"/>
                  </a:rPr>
                  <a:t>Đồng bằng duyên hải miền TrungĐ</a:t>
                </a:r>
                <a:endParaRPr lang="en-US" sz="3600" b="1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92D050"/>
                  </a:solidFill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35" name="Group 10"/>
            <p:cNvGrpSpPr>
              <a:grpSpLocks/>
            </p:cNvGrpSpPr>
            <p:nvPr/>
          </p:nvGrpSpPr>
          <p:grpSpPr bwMode="auto">
            <a:xfrm>
              <a:off x="2057400" y="990600"/>
              <a:ext cx="2692400" cy="609600"/>
              <a:chOff x="1152" y="480"/>
              <a:chExt cx="1696" cy="384"/>
            </a:xfrm>
          </p:grpSpPr>
          <p:sp>
            <p:nvSpPr>
              <p:cNvPr id="36" name="AutoShape 11"/>
              <p:cNvSpPr>
                <a:spLocks noChangeArrowheads="1"/>
              </p:cNvSpPr>
              <p:nvPr/>
            </p:nvSpPr>
            <p:spPr bwMode="auto">
              <a:xfrm>
                <a:off x="1152" y="480"/>
                <a:ext cx="1632" cy="384"/>
              </a:xfrm>
              <a:prstGeom prst="leftArrow">
                <a:avLst>
                  <a:gd name="adj1" fmla="val 50000"/>
                  <a:gd name="adj2" fmla="val 106250"/>
                </a:avLst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Text Box 12"/>
              <p:cNvSpPr txBox="1">
                <a:spLocks noChangeArrowheads="1"/>
              </p:cNvSpPr>
              <p:nvPr/>
            </p:nvSpPr>
            <p:spPr bwMode="auto">
              <a:xfrm>
                <a:off x="1360" y="544"/>
                <a:ext cx="148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FF33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74675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 typeface="Wingdings" pitchFamily="2" charset="2"/>
                  <a:buNone/>
                </a:pPr>
                <a:r>
                  <a:rPr lang="en-US" sz="2000" b="1">
                    <a:solidFill>
                      <a:schemeClr val="accent4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Đồng bằng Bắc bộ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476973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/>
      <p:bldP spid="23" grpId="0"/>
      <p:bldP spid="22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start timer"/>
          <p:cNvGrpSpPr/>
          <p:nvPr/>
        </p:nvGrpSpPr>
        <p:grpSpPr>
          <a:xfrm>
            <a:off x="760990" y="1333638"/>
            <a:ext cx="2636838" cy="799962"/>
            <a:chOff x="1332706" y="185859"/>
            <a:chExt cx="2636838" cy="799962"/>
          </a:xfrm>
        </p:grpSpPr>
        <p:sp>
          <p:nvSpPr>
            <p:cNvPr id="121" name="Rounded Rectangle 120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smtClean="0">
                  <a:latin typeface="Arial" panose="020B0604020202020204" pitchFamily="34" charset="0"/>
                  <a:cs typeface="Arial" panose="020B0604020202020204" pitchFamily="34" charset="0"/>
                </a:rPr>
                <a:t>3 phút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3" name="times up"/>
          <p:cNvGrpSpPr/>
          <p:nvPr/>
        </p:nvGrpSpPr>
        <p:grpSpPr>
          <a:xfrm>
            <a:off x="754613" y="1365311"/>
            <a:ext cx="2636838" cy="799962"/>
            <a:chOff x="4321176" y="185859"/>
            <a:chExt cx="2636838" cy="799962"/>
          </a:xfrm>
        </p:grpSpPr>
        <p:sp>
          <p:nvSpPr>
            <p:cNvPr id="124" name="Rounded Rectangle 123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Rounded Rectangle 124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smtClean="0">
                  <a:latin typeface="Arial" panose="020B0604020202020204" pitchFamily="34" charset="0"/>
                  <a:cs typeface="Arial" panose="020B0604020202020204" pitchFamily="34" charset="0"/>
                </a:rPr>
                <a:t>HẾT GIỜ!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8" name="AutoShape 3"/>
          <p:cNvSpPr>
            <a:spLocks noChangeAspect="1" noChangeArrowheads="1" noTextEdit="1"/>
          </p:cNvSpPr>
          <p:nvPr/>
        </p:nvSpPr>
        <p:spPr bwMode="auto">
          <a:xfrm>
            <a:off x="273852" y="2585381"/>
            <a:ext cx="3516137" cy="397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9" name="Rectangle 5"/>
          <p:cNvSpPr>
            <a:spLocks noChangeArrowheads="1"/>
          </p:cNvSpPr>
          <p:nvPr/>
        </p:nvSpPr>
        <p:spPr bwMode="auto">
          <a:xfrm>
            <a:off x="2170820" y="3002906"/>
            <a:ext cx="97513" cy="274441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0" name="Rectangle 6"/>
          <p:cNvSpPr>
            <a:spLocks noChangeArrowheads="1"/>
          </p:cNvSpPr>
          <p:nvPr/>
        </p:nvSpPr>
        <p:spPr bwMode="auto">
          <a:xfrm>
            <a:off x="2170820" y="3002906"/>
            <a:ext cx="97513" cy="274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1" name="Rectangle 7"/>
          <p:cNvSpPr>
            <a:spLocks noChangeArrowheads="1"/>
          </p:cNvSpPr>
          <p:nvPr/>
        </p:nvSpPr>
        <p:spPr bwMode="auto">
          <a:xfrm>
            <a:off x="2170820" y="3002906"/>
            <a:ext cx="97513" cy="107900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2" name="Rectangle 8"/>
          <p:cNvSpPr>
            <a:spLocks noChangeArrowheads="1"/>
          </p:cNvSpPr>
          <p:nvPr/>
        </p:nvSpPr>
        <p:spPr bwMode="auto">
          <a:xfrm>
            <a:off x="2170820" y="3002906"/>
            <a:ext cx="97513" cy="10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3" name="Freeform 9"/>
          <p:cNvSpPr>
            <a:spLocks/>
          </p:cNvSpPr>
          <p:nvPr/>
        </p:nvSpPr>
        <p:spPr bwMode="auto">
          <a:xfrm>
            <a:off x="2058566" y="2923154"/>
            <a:ext cx="328823" cy="144258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4" name="Freeform 10"/>
          <p:cNvSpPr>
            <a:spLocks/>
          </p:cNvSpPr>
          <p:nvPr/>
        </p:nvSpPr>
        <p:spPr bwMode="auto">
          <a:xfrm>
            <a:off x="2792181" y="3106115"/>
            <a:ext cx="650842" cy="819804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5" name="Freeform 11"/>
          <p:cNvSpPr>
            <a:spLocks/>
          </p:cNvSpPr>
          <p:nvPr/>
        </p:nvSpPr>
        <p:spPr bwMode="auto">
          <a:xfrm>
            <a:off x="1007467" y="3090869"/>
            <a:ext cx="649709" cy="820977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6" name="Freeform 12"/>
          <p:cNvSpPr>
            <a:spLocks noEditPoints="1"/>
          </p:cNvSpPr>
          <p:nvPr/>
        </p:nvSpPr>
        <p:spPr bwMode="auto">
          <a:xfrm>
            <a:off x="1158272" y="3317223"/>
            <a:ext cx="193892" cy="144258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7" name="Freeform 13"/>
          <p:cNvSpPr>
            <a:spLocks noEditPoints="1"/>
          </p:cNvSpPr>
          <p:nvPr/>
        </p:nvSpPr>
        <p:spPr bwMode="auto">
          <a:xfrm>
            <a:off x="1158272" y="3317223"/>
            <a:ext cx="193892" cy="144258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8" name="Freeform 14"/>
          <p:cNvSpPr>
            <a:spLocks/>
          </p:cNvSpPr>
          <p:nvPr/>
        </p:nvSpPr>
        <p:spPr bwMode="auto">
          <a:xfrm>
            <a:off x="1158272" y="3317223"/>
            <a:ext cx="193892" cy="144258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9" name="Freeform 15"/>
          <p:cNvSpPr>
            <a:spLocks/>
          </p:cNvSpPr>
          <p:nvPr/>
        </p:nvSpPr>
        <p:spPr bwMode="auto">
          <a:xfrm>
            <a:off x="3272943" y="3447407"/>
            <a:ext cx="21544" cy="28148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0" name="Freeform 16"/>
          <p:cNvSpPr>
            <a:spLocks/>
          </p:cNvSpPr>
          <p:nvPr/>
        </p:nvSpPr>
        <p:spPr bwMode="auto">
          <a:xfrm>
            <a:off x="3101728" y="3333643"/>
            <a:ext cx="190490" cy="140739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1" name="Freeform 17"/>
          <p:cNvSpPr>
            <a:spLocks/>
          </p:cNvSpPr>
          <p:nvPr/>
        </p:nvSpPr>
        <p:spPr bwMode="auto">
          <a:xfrm>
            <a:off x="600407" y="2713219"/>
            <a:ext cx="1114596" cy="97579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2" name="Freeform 18"/>
          <p:cNvSpPr>
            <a:spLocks noEditPoints="1"/>
          </p:cNvSpPr>
          <p:nvPr/>
        </p:nvSpPr>
        <p:spPr bwMode="auto">
          <a:xfrm>
            <a:off x="754613" y="3602220"/>
            <a:ext cx="145136" cy="86789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3" name="Freeform 19"/>
          <p:cNvSpPr>
            <a:spLocks/>
          </p:cNvSpPr>
          <p:nvPr/>
        </p:nvSpPr>
        <p:spPr bwMode="auto">
          <a:xfrm>
            <a:off x="706991" y="2890315"/>
            <a:ext cx="260791" cy="798694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4" name="Freeform 20"/>
          <p:cNvSpPr>
            <a:spLocks/>
          </p:cNvSpPr>
          <p:nvPr/>
        </p:nvSpPr>
        <p:spPr bwMode="auto">
          <a:xfrm>
            <a:off x="1036948" y="5873980"/>
            <a:ext cx="546526" cy="695485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5" name="Freeform 21"/>
          <p:cNvSpPr>
            <a:spLocks noEditPoints="1"/>
          </p:cNvSpPr>
          <p:nvPr/>
        </p:nvSpPr>
        <p:spPr bwMode="auto">
          <a:xfrm>
            <a:off x="1229706" y="6075706"/>
            <a:ext cx="236980" cy="17592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6" name="Freeform 22"/>
          <p:cNvSpPr>
            <a:spLocks noEditPoints="1"/>
          </p:cNvSpPr>
          <p:nvPr/>
        </p:nvSpPr>
        <p:spPr bwMode="auto">
          <a:xfrm>
            <a:off x="1229706" y="6075706"/>
            <a:ext cx="236980" cy="17592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7" name="Freeform 23"/>
          <p:cNvSpPr>
            <a:spLocks/>
          </p:cNvSpPr>
          <p:nvPr/>
        </p:nvSpPr>
        <p:spPr bwMode="auto">
          <a:xfrm>
            <a:off x="1229706" y="6075706"/>
            <a:ext cx="236980" cy="175924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8" name="Freeform 24"/>
          <p:cNvSpPr>
            <a:spLocks/>
          </p:cNvSpPr>
          <p:nvPr/>
        </p:nvSpPr>
        <p:spPr bwMode="auto">
          <a:xfrm>
            <a:off x="2869285" y="5873980"/>
            <a:ext cx="546526" cy="695485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9" name="Freeform 25"/>
          <p:cNvSpPr>
            <a:spLocks/>
          </p:cNvSpPr>
          <p:nvPr/>
        </p:nvSpPr>
        <p:spPr bwMode="auto">
          <a:xfrm>
            <a:off x="3198108" y="6074533"/>
            <a:ext cx="26079" cy="53950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0" name="Freeform 26"/>
          <p:cNvSpPr>
            <a:spLocks/>
          </p:cNvSpPr>
          <p:nvPr/>
        </p:nvSpPr>
        <p:spPr bwMode="auto">
          <a:xfrm>
            <a:off x="3198108" y="6074533"/>
            <a:ext cx="26079" cy="53950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1" name="Freeform 27"/>
          <p:cNvSpPr>
            <a:spLocks/>
          </p:cNvSpPr>
          <p:nvPr/>
        </p:nvSpPr>
        <p:spPr bwMode="auto">
          <a:xfrm>
            <a:off x="2984940" y="6074533"/>
            <a:ext cx="239247" cy="177097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857796" y="3388766"/>
            <a:ext cx="2734899" cy="2830025"/>
            <a:chOff x="817563" y="2264166"/>
            <a:chExt cx="3829050" cy="3830638"/>
          </a:xfrm>
        </p:grpSpPr>
        <p:sp>
          <p:nvSpPr>
            <p:cNvPr id="162" name="Oval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9" name="hour hand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63" name="Freeform 29"/>
          <p:cNvSpPr>
            <a:spLocks noEditPoints="1"/>
          </p:cNvSpPr>
          <p:nvPr/>
        </p:nvSpPr>
        <p:spPr bwMode="auto">
          <a:xfrm>
            <a:off x="658234" y="3183521"/>
            <a:ext cx="3134022" cy="3239340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4" name="Freeform 30"/>
          <p:cNvSpPr>
            <a:spLocks noEditPoints="1"/>
          </p:cNvSpPr>
          <p:nvPr/>
        </p:nvSpPr>
        <p:spPr bwMode="auto">
          <a:xfrm>
            <a:off x="781826" y="3310186"/>
            <a:ext cx="2887972" cy="2986010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5" name="Freeform 31"/>
          <p:cNvSpPr>
            <a:spLocks noEditPoints="1"/>
          </p:cNvSpPr>
          <p:nvPr/>
        </p:nvSpPr>
        <p:spPr bwMode="auto">
          <a:xfrm>
            <a:off x="717196" y="3243336"/>
            <a:ext cx="3014966" cy="3119712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9ADC1153-2F43-486F-96A6-AB4ADCB780F8}"/>
              </a:ext>
            </a:extLst>
          </p:cNvPr>
          <p:cNvGrpSpPr/>
          <p:nvPr/>
        </p:nvGrpSpPr>
        <p:grpSpPr>
          <a:xfrm>
            <a:off x="1226570" y="3874973"/>
            <a:ext cx="404793" cy="418699"/>
            <a:chOff x="2455863" y="2411803"/>
            <a:chExt cx="566738" cy="566738"/>
          </a:xfrm>
        </p:grpSpPr>
        <p:sp>
          <p:nvSpPr>
            <p:cNvPr id="16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1" name="Rectangle 37"/>
            <p:cNvSpPr>
              <a:spLocks noChangeArrowheads="1"/>
            </p:cNvSpPr>
            <p:nvPr/>
          </p:nvSpPr>
          <p:spPr bwMode="auto">
            <a:xfrm>
              <a:off x="2662555" y="2499116"/>
              <a:ext cx="14908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3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74" name="Freeform 40"/>
          <p:cNvSpPr>
            <a:spLocks noEditPoints="1"/>
          </p:cNvSpPr>
          <p:nvPr/>
        </p:nvSpPr>
        <p:spPr bwMode="auto">
          <a:xfrm>
            <a:off x="2591486" y="3822711"/>
            <a:ext cx="14741" cy="90308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0" name="Freeform 46"/>
          <p:cNvSpPr>
            <a:spLocks noEditPoints="1"/>
          </p:cNvSpPr>
          <p:nvPr/>
        </p:nvSpPr>
        <p:spPr bwMode="auto">
          <a:xfrm>
            <a:off x="2978136" y="4133509"/>
            <a:ext cx="32883" cy="139566"/>
          </a:xfrm>
          <a:custGeom>
            <a:avLst/>
            <a:gdLst>
              <a:gd name="T0" fmla="*/ 3 w 19"/>
              <a:gd name="T1" fmla="*/ 76 h 77"/>
              <a:gd name="T2" fmla="*/ 3 w 19"/>
              <a:gd name="T3" fmla="*/ 76 h 77"/>
              <a:gd name="T4" fmla="*/ 3 w 19"/>
              <a:gd name="T5" fmla="*/ 76 h 77"/>
              <a:gd name="T6" fmla="*/ 3 w 19"/>
              <a:gd name="T7" fmla="*/ 75 h 77"/>
              <a:gd name="T8" fmla="*/ 3 w 19"/>
              <a:gd name="T9" fmla="*/ 75 h 77"/>
              <a:gd name="T10" fmla="*/ 3 w 19"/>
              <a:gd name="T11" fmla="*/ 75 h 77"/>
              <a:gd name="T12" fmla="*/ 3 w 19"/>
              <a:gd name="T13" fmla="*/ 74 h 77"/>
              <a:gd name="T14" fmla="*/ 3 w 19"/>
              <a:gd name="T15" fmla="*/ 74 h 77"/>
              <a:gd name="T16" fmla="*/ 3 w 19"/>
              <a:gd name="T17" fmla="*/ 74 h 77"/>
              <a:gd name="T18" fmla="*/ 2 w 19"/>
              <a:gd name="T19" fmla="*/ 73 h 77"/>
              <a:gd name="T20" fmla="*/ 2 w 19"/>
              <a:gd name="T21" fmla="*/ 73 h 77"/>
              <a:gd name="T22" fmla="*/ 2 w 19"/>
              <a:gd name="T23" fmla="*/ 72 h 77"/>
              <a:gd name="T24" fmla="*/ 2 w 19"/>
              <a:gd name="T25" fmla="*/ 72 h 77"/>
              <a:gd name="T26" fmla="*/ 2 w 19"/>
              <a:gd name="T27" fmla="*/ 71 h 77"/>
              <a:gd name="T28" fmla="*/ 2 w 19"/>
              <a:gd name="T29" fmla="*/ 71 h 77"/>
              <a:gd name="T30" fmla="*/ 2 w 19"/>
              <a:gd name="T31" fmla="*/ 71 h 77"/>
              <a:gd name="T32" fmla="*/ 2 w 19"/>
              <a:gd name="T33" fmla="*/ 70 h 77"/>
              <a:gd name="T34" fmla="*/ 2 w 19"/>
              <a:gd name="T35" fmla="*/ 70 h 77"/>
              <a:gd name="T36" fmla="*/ 2 w 19"/>
              <a:gd name="T37" fmla="*/ 69 h 77"/>
              <a:gd name="T38" fmla="*/ 2 w 19"/>
              <a:gd name="T39" fmla="*/ 69 h 77"/>
              <a:gd name="T40" fmla="*/ 2 w 19"/>
              <a:gd name="T41" fmla="*/ 69 h 77"/>
              <a:gd name="T42" fmla="*/ 2 w 19"/>
              <a:gd name="T43" fmla="*/ 68 h 77"/>
              <a:gd name="T44" fmla="*/ 2 w 19"/>
              <a:gd name="T45" fmla="*/ 68 h 77"/>
              <a:gd name="T46" fmla="*/ 2 w 19"/>
              <a:gd name="T47" fmla="*/ 68 h 77"/>
              <a:gd name="T48" fmla="*/ 1 w 19"/>
              <a:gd name="T49" fmla="*/ 67 h 77"/>
              <a:gd name="T50" fmla="*/ 1 w 19"/>
              <a:gd name="T51" fmla="*/ 67 h 77"/>
              <a:gd name="T52" fmla="*/ 1 w 19"/>
              <a:gd name="T53" fmla="*/ 67 h 77"/>
              <a:gd name="T54" fmla="*/ 1 w 19"/>
              <a:gd name="T55" fmla="*/ 66 h 77"/>
              <a:gd name="T56" fmla="*/ 1 w 19"/>
              <a:gd name="T57" fmla="*/ 66 h 77"/>
              <a:gd name="T58" fmla="*/ 1 w 19"/>
              <a:gd name="T59" fmla="*/ 65 h 77"/>
              <a:gd name="T60" fmla="*/ 1 w 19"/>
              <a:gd name="T61" fmla="*/ 65 h 77"/>
              <a:gd name="T62" fmla="*/ 1 w 19"/>
              <a:gd name="T63" fmla="*/ 65 h 77"/>
              <a:gd name="T64" fmla="*/ 1 w 19"/>
              <a:gd name="T65" fmla="*/ 64 h 77"/>
              <a:gd name="T66" fmla="*/ 1 w 19"/>
              <a:gd name="T67" fmla="*/ 64 h 77"/>
              <a:gd name="T68" fmla="*/ 1 w 19"/>
              <a:gd name="T69" fmla="*/ 64 h 77"/>
              <a:gd name="T70" fmla="*/ 1 w 19"/>
              <a:gd name="T71" fmla="*/ 63 h 77"/>
              <a:gd name="T72" fmla="*/ 1 w 19"/>
              <a:gd name="T73" fmla="*/ 63 h 77"/>
              <a:gd name="T74" fmla="*/ 1 w 19"/>
              <a:gd name="T75" fmla="*/ 62 h 77"/>
              <a:gd name="T76" fmla="*/ 1 w 19"/>
              <a:gd name="T77" fmla="*/ 62 h 77"/>
              <a:gd name="T78" fmla="*/ 1 w 19"/>
              <a:gd name="T79" fmla="*/ 61 h 77"/>
              <a:gd name="T80" fmla="*/ 1 w 19"/>
              <a:gd name="T81" fmla="*/ 61 h 77"/>
              <a:gd name="T82" fmla="*/ 1 w 19"/>
              <a:gd name="T83" fmla="*/ 61 h 77"/>
              <a:gd name="T84" fmla="*/ 1 w 19"/>
              <a:gd name="T85" fmla="*/ 60 h 77"/>
              <a:gd name="T86" fmla="*/ 1 w 19"/>
              <a:gd name="T87" fmla="*/ 60 h 77"/>
              <a:gd name="T88" fmla="*/ 1 w 19"/>
              <a:gd name="T89" fmla="*/ 60 h 77"/>
              <a:gd name="T90" fmla="*/ 18 w 19"/>
              <a:gd name="T91" fmla="*/ 0 h 77"/>
              <a:gd name="T92" fmla="*/ 18 w 19"/>
              <a:gd name="T93" fmla="*/ 0 h 77"/>
              <a:gd name="T94" fmla="*/ 19 w 19"/>
              <a:gd name="T95" fmla="*/ 0 h 77"/>
              <a:gd name="T96" fmla="*/ 19 w 19"/>
              <a:gd name="T97" fmla="*/ 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" h="77">
                <a:moveTo>
                  <a:pt x="3" y="77"/>
                </a:moveTo>
                <a:cubicBezTo>
                  <a:pt x="3" y="77"/>
                  <a:pt x="3" y="77"/>
                  <a:pt x="3" y="77"/>
                </a:cubicBezTo>
                <a:cubicBezTo>
                  <a:pt x="3" y="77"/>
                  <a:pt x="3" y="77"/>
                  <a:pt x="3" y="77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4"/>
                </a:moveTo>
                <a:cubicBezTo>
                  <a:pt x="3" y="74"/>
                  <a:pt x="3" y="75"/>
                  <a:pt x="3" y="75"/>
                </a:cubicBezTo>
                <a:cubicBezTo>
                  <a:pt x="3" y="75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2"/>
                </a:moveTo>
                <a:cubicBezTo>
                  <a:pt x="2" y="72"/>
                  <a:pt x="2" y="72"/>
                  <a:pt x="2" y="73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69"/>
                </a:moveTo>
                <a:cubicBezTo>
                  <a:pt x="2" y="69"/>
                  <a:pt x="2" y="70"/>
                  <a:pt x="2" y="70"/>
                </a:cubicBezTo>
                <a:cubicBezTo>
                  <a:pt x="2" y="70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8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1" y="67"/>
                </a:moveTo>
                <a:cubicBezTo>
                  <a:pt x="1" y="67"/>
                  <a:pt x="1" y="67"/>
                  <a:pt x="1" y="68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5"/>
                </a:moveTo>
                <a:cubicBezTo>
                  <a:pt x="1" y="65"/>
                  <a:pt x="1" y="66"/>
                  <a:pt x="1" y="66"/>
                </a:cubicBezTo>
                <a:cubicBezTo>
                  <a:pt x="1" y="66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4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3"/>
                </a:moveTo>
                <a:cubicBezTo>
                  <a:pt x="1" y="63"/>
                  <a:pt x="1" y="63"/>
                  <a:pt x="1" y="64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1"/>
                </a:moveTo>
                <a:cubicBezTo>
                  <a:pt x="1" y="61"/>
                  <a:pt x="1" y="62"/>
                  <a:pt x="1" y="62"/>
                </a:cubicBezTo>
                <a:cubicBezTo>
                  <a:pt x="1" y="62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0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8" y="1"/>
                </a:moveTo>
                <a:cubicBezTo>
                  <a:pt x="6" y="17"/>
                  <a:pt x="0" y="38"/>
                  <a:pt x="1" y="60"/>
                </a:cubicBezTo>
                <a:cubicBezTo>
                  <a:pt x="0" y="38"/>
                  <a:pt x="6" y="17"/>
                  <a:pt x="18" y="1"/>
                </a:cubicBezTo>
                <a:moveTo>
                  <a:pt x="18" y="0"/>
                </a:moveTo>
                <a:cubicBezTo>
                  <a:pt x="18" y="0"/>
                  <a:pt x="18" y="0"/>
                  <a:pt x="18" y="1"/>
                </a:cubicBezTo>
                <a:cubicBezTo>
                  <a:pt x="18" y="0"/>
                  <a:pt x="18" y="0"/>
                  <a:pt x="18" y="0"/>
                </a:cubicBezTo>
                <a:moveTo>
                  <a:pt x="19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FAFBB084-0936-4099-AE98-E909E5283190}"/>
              </a:ext>
            </a:extLst>
          </p:cNvPr>
          <p:cNvGrpSpPr/>
          <p:nvPr/>
        </p:nvGrpSpPr>
        <p:grpSpPr>
          <a:xfrm>
            <a:off x="2871686" y="3999529"/>
            <a:ext cx="418399" cy="517182"/>
            <a:chOff x="3951475" y="3437374"/>
            <a:chExt cx="585788" cy="700042"/>
          </a:xfrm>
        </p:grpSpPr>
        <p:sp>
          <p:nvSpPr>
            <p:cNvPr id="178" name="Freeform 44"/>
            <p:cNvSpPr>
              <a:spLocks/>
            </p:cNvSpPr>
            <p:nvPr/>
          </p:nvSpPr>
          <p:spPr bwMode="auto">
            <a:xfrm>
              <a:off x="3951475" y="3437374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9" name="Freeform 45"/>
            <p:cNvSpPr>
              <a:spLocks/>
            </p:cNvSpPr>
            <p:nvPr/>
          </p:nvSpPr>
          <p:spPr bwMode="auto">
            <a:xfrm>
              <a:off x="4010212" y="3492937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1" name="Freeform 47"/>
            <p:cNvSpPr>
              <a:spLocks/>
            </p:cNvSpPr>
            <p:nvPr/>
          </p:nvSpPr>
          <p:spPr bwMode="auto">
            <a:xfrm>
              <a:off x="4014975" y="3537387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2" name="Rectangle 48"/>
            <p:cNvSpPr>
              <a:spLocks noChangeArrowheads="1"/>
            </p:cNvSpPr>
            <p:nvPr/>
          </p:nvSpPr>
          <p:spPr bwMode="auto">
            <a:xfrm>
              <a:off x="4170550" y="3623112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3" name="Rectangle 49"/>
            <p:cNvSpPr>
              <a:spLocks noChangeArrowheads="1"/>
            </p:cNvSpPr>
            <p:nvPr/>
          </p:nvSpPr>
          <p:spPr bwMode="auto">
            <a:xfrm>
              <a:off x="4193410" y="3540562"/>
              <a:ext cx="11381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6" name="Freeform 52"/>
            <p:cNvSpPr>
              <a:spLocks noEditPoints="1"/>
            </p:cNvSpPr>
            <p:nvPr/>
          </p:nvSpPr>
          <p:spPr bwMode="auto">
            <a:xfrm>
              <a:off x="3994150" y="3978666"/>
              <a:ext cx="60325" cy="158750"/>
            </a:xfrm>
            <a:custGeom>
              <a:avLst/>
              <a:gdLst>
                <a:gd name="T0" fmla="*/ 0 w 25"/>
                <a:gd name="T1" fmla="*/ 65 h 65"/>
                <a:gd name="T2" fmla="*/ 0 w 25"/>
                <a:gd name="T3" fmla="*/ 65 h 65"/>
                <a:gd name="T4" fmla="*/ 0 w 25"/>
                <a:gd name="T5" fmla="*/ 65 h 65"/>
                <a:gd name="T6" fmla="*/ 0 w 25"/>
                <a:gd name="T7" fmla="*/ 65 h 65"/>
                <a:gd name="T8" fmla="*/ 0 w 25"/>
                <a:gd name="T9" fmla="*/ 65 h 65"/>
                <a:gd name="T10" fmla="*/ 0 w 25"/>
                <a:gd name="T11" fmla="*/ 65 h 65"/>
                <a:gd name="T12" fmla="*/ 0 w 25"/>
                <a:gd name="T13" fmla="*/ 64 h 65"/>
                <a:gd name="T14" fmla="*/ 0 w 25"/>
                <a:gd name="T15" fmla="*/ 64 h 65"/>
                <a:gd name="T16" fmla="*/ 0 w 25"/>
                <a:gd name="T17" fmla="*/ 64 h 65"/>
                <a:gd name="T18" fmla="*/ 0 w 25"/>
                <a:gd name="T19" fmla="*/ 64 h 65"/>
                <a:gd name="T20" fmla="*/ 0 w 25"/>
                <a:gd name="T21" fmla="*/ 64 h 65"/>
                <a:gd name="T22" fmla="*/ 0 w 25"/>
                <a:gd name="T23" fmla="*/ 64 h 65"/>
                <a:gd name="T24" fmla="*/ 0 w 25"/>
                <a:gd name="T25" fmla="*/ 64 h 65"/>
                <a:gd name="T26" fmla="*/ 0 w 25"/>
                <a:gd name="T27" fmla="*/ 64 h 65"/>
                <a:gd name="T28" fmla="*/ 0 w 25"/>
                <a:gd name="T29" fmla="*/ 64 h 65"/>
                <a:gd name="T30" fmla="*/ 0 w 25"/>
                <a:gd name="T31" fmla="*/ 63 h 65"/>
                <a:gd name="T32" fmla="*/ 0 w 25"/>
                <a:gd name="T33" fmla="*/ 64 h 65"/>
                <a:gd name="T34" fmla="*/ 0 w 25"/>
                <a:gd name="T35" fmla="*/ 64 h 65"/>
                <a:gd name="T36" fmla="*/ 0 w 25"/>
                <a:gd name="T37" fmla="*/ 63 h 65"/>
                <a:gd name="T38" fmla="*/ 25 w 25"/>
                <a:gd name="T39" fmla="*/ 0 h 65"/>
                <a:gd name="T40" fmla="*/ 0 w 25"/>
                <a:gd name="T41" fmla="*/ 63 h 65"/>
                <a:gd name="T42" fmla="*/ 25 w 25"/>
                <a:gd name="T43" fmla="*/ 0 h 65"/>
                <a:gd name="T44" fmla="*/ 25 w 25"/>
                <a:gd name="T45" fmla="*/ 0 h 65"/>
                <a:gd name="T46" fmla="*/ 25 w 25"/>
                <a:gd name="T47" fmla="*/ 0 h 65"/>
                <a:gd name="T48" fmla="*/ 25 w 25"/>
                <a:gd name="T4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" h="65"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3"/>
                  </a:moveTo>
                  <a:cubicBezTo>
                    <a:pt x="0" y="63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3"/>
                    <a:pt x="0" y="63"/>
                  </a:cubicBezTo>
                  <a:moveTo>
                    <a:pt x="25" y="0"/>
                  </a:moveTo>
                  <a:cubicBezTo>
                    <a:pt x="10" y="17"/>
                    <a:pt x="0" y="39"/>
                    <a:pt x="0" y="63"/>
                  </a:cubicBezTo>
                  <a:cubicBezTo>
                    <a:pt x="0" y="39"/>
                    <a:pt x="10" y="17"/>
                    <a:pt x="25" y="0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92" name="Freeform 58"/>
          <p:cNvSpPr>
            <a:spLocks noEditPoints="1"/>
          </p:cNvSpPr>
          <p:nvPr/>
        </p:nvSpPr>
        <p:spPr bwMode="auto">
          <a:xfrm>
            <a:off x="2995144" y="5212507"/>
            <a:ext cx="31748" cy="164195"/>
          </a:xfrm>
          <a:custGeom>
            <a:avLst/>
            <a:gdLst>
              <a:gd name="T0" fmla="*/ 7 w 18"/>
              <a:gd name="T1" fmla="*/ 91 h 91"/>
              <a:gd name="T2" fmla="*/ 7 w 18"/>
              <a:gd name="T3" fmla="*/ 91 h 91"/>
              <a:gd name="T4" fmla="*/ 7 w 18"/>
              <a:gd name="T5" fmla="*/ 91 h 91"/>
              <a:gd name="T6" fmla="*/ 7 w 18"/>
              <a:gd name="T7" fmla="*/ 91 h 91"/>
              <a:gd name="T8" fmla="*/ 7 w 18"/>
              <a:gd name="T9" fmla="*/ 91 h 91"/>
              <a:gd name="T10" fmla="*/ 7 w 18"/>
              <a:gd name="T11" fmla="*/ 91 h 91"/>
              <a:gd name="T12" fmla="*/ 7 w 18"/>
              <a:gd name="T13" fmla="*/ 91 h 91"/>
              <a:gd name="T14" fmla="*/ 7 w 18"/>
              <a:gd name="T15" fmla="*/ 91 h 91"/>
              <a:gd name="T16" fmla="*/ 7 w 18"/>
              <a:gd name="T17" fmla="*/ 91 h 91"/>
              <a:gd name="T18" fmla="*/ 7 w 18"/>
              <a:gd name="T19" fmla="*/ 91 h 91"/>
              <a:gd name="T20" fmla="*/ 7 w 18"/>
              <a:gd name="T21" fmla="*/ 91 h 91"/>
              <a:gd name="T22" fmla="*/ 7 w 18"/>
              <a:gd name="T23" fmla="*/ 91 h 91"/>
              <a:gd name="T24" fmla="*/ 6 w 18"/>
              <a:gd name="T25" fmla="*/ 90 h 91"/>
              <a:gd name="T26" fmla="*/ 7 w 18"/>
              <a:gd name="T27" fmla="*/ 91 h 91"/>
              <a:gd name="T28" fmla="*/ 6 w 18"/>
              <a:gd name="T29" fmla="*/ 90 h 91"/>
              <a:gd name="T30" fmla="*/ 0 w 18"/>
              <a:gd name="T31" fmla="*/ 57 h 91"/>
              <a:gd name="T32" fmla="*/ 6 w 18"/>
              <a:gd name="T33" fmla="*/ 90 h 91"/>
              <a:gd name="T34" fmla="*/ 0 w 18"/>
              <a:gd name="T35" fmla="*/ 57 h 91"/>
              <a:gd name="T36" fmla="*/ 0 w 18"/>
              <a:gd name="T37" fmla="*/ 57 h 91"/>
              <a:gd name="T38" fmla="*/ 0 w 18"/>
              <a:gd name="T39" fmla="*/ 57 h 91"/>
              <a:gd name="T40" fmla="*/ 0 w 18"/>
              <a:gd name="T41" fmla="*/ 57 h 91"/>
              <a:gd name="T42" fmla="*/ 0 w 18"/>
              <a:gd name="T43" fmla="*/ 57 h 91"/>
              <a:gd name="T44" fmla="*/ 0 w 18"/>
              <a:gd name="T45" fmla="*/ 57 h 91"/>
              <a:gd name="T46" fmla="*/ 0 w 18"/>
              <a:gd name="T47" fmla="*/ 57 h 91"/>
              <a:gd name="T48" fmla="*/ 0 w 18"/>
              <a:gd name="T49" fmla="*/ 56 h 91"/>
              <a:gd name="T50" fmla="*/ 0 w 18"/>
              <a:gd name="T51" fmla="*/ 57 h 91"/>
              <a:gd name="T52" fmla="*/ 0 w 18"/>
              <a:gd name="T53" fmla="*/ 56 h 91"/>
              <a:gd name="T54" fmla="*/ 0 w 18"/>
              <a:gd name="T55" fmla="*/ 56 h 91"/>
              <a:gd name="T56" fmla="*/ 0 w 18"/>
              <a:gd name="T57" fmla="*/ 56 h 91"/>
              <a:gd name="T58" fmla="*/ 0 w 18"/>
              <a:gd name="T59" fmla="*/ 56 h 91"/>
              <a:gd name="T60" fmla="*/ 0 w 18"/>
              <a:gd name="T61" fmla="*/ 56 h 91"/>
              <a:gd name="T62" fmla="*/ 0 w 18"/>
              <a:gd name="T63" fmla="*/ 56 h 91"/>
              <a:gd name="T64" fmla="*/ 0 w 18"/>
              <a:gd name="T65" fmla="*/ 56 h 91"/>
              <a:gd name="T66" fmla="*/ 0 w 18"/>
              <a:gd name="T67" fmla="*/ 56 h 91"/>
              <a:gd name="T68" fmla="*/ 0 w 18"/>
              <a:gd name="T69" fmla="*/ 56 h 91"/>
              <a:gd name="T70" fmla="*/ 0 w 18"/>
              <a:gd name="T71" fmla="*/ 56 h 91"/>
              <a:gd name="T72" fmla="*/ 0 w 18"/>
              <a:gd name="T73" fmla="*/ 55 h 91"/>
              <a:gd name="T74" fmla="*/ 0 w 18"/>
              <a:gd name="T75" fmla="*/ 56 h 91"/>
              <a:gd name="T76" fmla="*/ 0 w 18"/>
              <a:gd name="T77" fmla="*/ 56 h 91"/>
              <a:gd name="T78" fmla="*/ 0 w 18"/>
              <a:gd name="T79" fmla="*/ 55 h 91"/>
              <a:gd name="T80" fmla="*/ 18 w 18"/>
              <a:gd name="T81" fmla="*/ 0 h 91"/>
              <a:gd name="T82" fmla="*/ 0 w 18"/>
              <a:gd name="T83" fmla="*/ 55 h 91"/>
              <a:gd name="T84" fmla="*/ 18 w 18"/>
              <a:gd name="T85" fmla="*/ 0 h 91"/>
              <a:gd name="T86" fmla="*/ 18 w 18"/>
              <a:gd name="T87" fmla="*/ 0 h 91"/>
              <a:gd name="T88" fmla="*/ 18 w 18"/>
              <a:gd name="T89" fmla="*/ 0 h 91"/>
              <a:gd name="T90" fmla="*/ 18 w 18"/>
              <a:gd name="T91" fmla="*/ 0 h 91"/>
              <a:gd name="T92" fmla="*/ 18 w 18"/>
              <a:gd name="T93" fmla="*/ 0 h 91"/>
              <a:gd name="T94" fmla="*/ 18 w 18"/>
              <a:gd name="T95" fmla="*/ 0 h 91"/>
              <a:gd name="T96" fmla="*/ 18 w 18"/>
              <a:gd name="T97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8" h="91"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6" y="90"/>
                </a:moveTo>
                <a:cubicBezTo>
                  <a:pt x="6" y="90"/>
                  <a:pt x="6" y="90"/>
                  <a:pt x="7" y="91"/>
                </a:cubicBezTo>
                <a:cubicBezTo>
                  <a:pt x="6" y="90"/>
                  <a:pt x="6" y="90"/>
                  <a:pt x="6" y="90"/>
                </a:cubicBezTo>
                <a:moveTo>
                  <a:pt x="0" y="57"/>
                </a:moveTo>
                <a:cubicBezTo>
                  <a:pt x="0" y="69"/>
                  <a:pt x="2" y="80"/>
                  <a:pt x="6" y="90"/>
                </a:cubicBezTo>
                <a:cubicBezTo>
                  <a:pt x="2" y="80"/>
                  <a:pt x="0" y="69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6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5"/>
                </a:moveTo>
                <a:cubicBezTo>
                  <a:pt x="0" y="55"/>
                  <a:pt x="0" y="55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5"/>
                  <a:pt x="0" y="55"/>
                  <a:pt x="0" y="55"/>
                </a:cubicBezTo>
                <a:moveTo>
                  <a:pt x="18" y="0"/>
                </a:moveTo>
                <a:cubicBezTo>
                  <a:pt x="7" y="15"/>
                  <a:pt x="0" y="35"/>
                  <a:pt x="0" y="55"/>
                </a:cubicBezTo>
                <a:cubicBezTo>
                  <a:pt x="0" y="35"/>
                  <a:pt x="7" y="15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9904C281-CCA8-4FD4-A293-FE67ED6D76E0}"/>
              </a:ext>
            </a:extLst>
          </p:cNvPr>
          <p:cNvGrpSpPr/>
          <p:nvPr/>
        </p:nvGrpSpPr>
        <p:grpSpPr>
          <a:xfrm>
            <a:off x="1983277" y="5593441"/>
            <a:ext cx="449468" cy="426908"/>
            <a:chOff x="3281363" y="5157861"/>
            <a:chExt cx="629286" cy="577850"/>
          </a:xfrm>
        </p:grpSpPr>
        <p:sp>
          <p:nvSpPr>
            <p:cNvPr id="196" name="Freeform 62"/>
            <p:cNvSpPr>
              <a:spLocks/>
            </p:cNvSpPr>
            <p:nvPr/>
          </p:nvSpPr>
          <p:spPr bwMode="auto">
            <a:xfrm>
              <a:off x="3332799" y="5157861"/>
              <a:ext cx="577850" cy="577850"/>
            </a:xfrm>
            <a:custGeom>
              <a:avLst/>
              <a:gdLst>
                <a:gd name="T0" fmla="*/ 122 w 236"/>
                <a:gd name="T1" fmla="*/ 234 h 236"/>
                <a:gd name="T2" fmla="*/ 234 w 236"/>
                <a:gd name="T3" fmla="*/ 114 h 236"/>
                <a:gd name="T4" fmla="*/ 114 w 236"/>
                <a:gd name="T5" fmla="*/ 2 h 236"/>
                <a:gd name="T6" fmla="*/ 2 w 236"/>
                <a:gd name="T7" fmla="*/ 122 h 236"/>
                <a:gd name="T8" fmla="*/ 122 w 236"/>
                <a:gd name="T9" fmla="*/ 23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6">
                  <a:moveTo>
                    <a:pt x="122" y="234"/>
                  </a:moveTo>
                  <a:cubicBezTo>
                    <a:pt x="186" y="231"/>
                    <a:pt x="236" y="178"/>
                    <a:pt x="234" y="114"/>
                  </a:cubicBezTo>
                  <a:cubicBezTo>
                    <a:pt x="232" y="50"/>
                    <a:pt x="178" y="0"/>
                    <a:pt x="114" y="2"/>
                  </a:cubicBezTo>
                  <a:cubicBezTo>
                    <a:pt x="50" y="4"/>
                    <a:pt x="0" y="58"/>
                    <a:pt x="2" y="122"/>
                  </a:cubicBezTo>
                  <a:cubicBezTo>
                    <a:pt x="4" y="186"/>
                    <a:pt x="58" y="236"/>
                    <a:pt x="122" y="23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7" name="Freeform 63"/>
            <p:cNvSpPr>
              <a:spLocks/>
            </p:cNvSpPr>
            <p:nvPr/>
          </p:nvSpPr>
          <p:spPr bwMode="auto">
            <a:xfrm>
              <a:off x="3389949" y="5215011"/>
              <a:ext cx="465138" cy="463550"/>
            </a:xfrm>
            <a:custGeom>
              <a:avLst/>
              <a:gdLst>
                <a:gd name="T0" fmla="*/ 98 w 190"/>
                <a:gd name="T1" fmla="*/ 188 h 190"/>
                <a:gd name="T2" fmla="*/ 188 w 190"/>
                <a:gd name="T3" fmla="*/ 91 h 190"/>
                <a:gd name="T4" fmla="*/ 92 w 190"/>
                <a:gd name="T5" fmla="*/ 1 h 190"/>
                <a:gd name="T6" fmla="*/ 1 w 190"/>
                <a:gd name="T7" fmla="*/ 98 h 190"/>
                <a:gd name="T8" fmla="*/ 98 w 190"/>
                <a:gd name="T9" fmla="*/ 18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90">
                  <a:moveTo>
                    <a:pt x="98" y="188"/>
                  </a:moveTo>
                  <a:cubicBezTo>
                    <a:pt x="150" y="186"/>
                    <a:pt x="190" y="143"/>
                    <a:pt x="188" y="91"/>
                  </a:cubicBezTo>
                  <a:cubicBezTo>
                    <a:pt x="186" y="40"/>
                    <a:pt x="143" y="0"/>
                    <a:pt x="92" y="1"/>
                  </a:cubicBezTo>
                  <a:cubicBezTo>
                    <a:pt x="40" y="3"/>
                    <a:pt x="0" y="47"/>
                    <a:pt x="1" y="98"/>
                  </a:cubicBezTo>
                  <a:cubicBezTo>
                    <a:pt x="3" y="149"/>
                    <a:pt x="47" y="190"/>
                    <a:pt x="98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8" name="Freeform 64"/>
            <p:cNvSpPr>
              <a:spLocks noEditPoints="1"/>
            </p:cNvSpPr>
            <p:nvPr/>
          </p:nvSpPr>
          <p:spPr bwMode="auto">
            <a:xfrm>
              <a:off x="3281363" y="5326453"/>
              <a:ext cx="17463" cy="168275"/>
            </a:xfrm>
            <a:custGeom>
              <a:avLst/>
              <a:gdLst>
                <a:gd name="T0" fmla="*/ 7 w 7"/>
                <a:gd name="T1" fmla="*/ 69 h 69"/>
                <a:gd name="T2" fmla="*/ 7 w 7"/>
                <a:gd name="T3" fmla="*/ 69 h 69"/>
                <a:gd name="T4" fmla="*/ 7 w 7"/>
                <a:gd name="T5" fmla="*/ 69 h 69"/>
                <a:gd name="T6" fmla="*/ 7 w 7"/>
                <a:gd name="T7" fmla="*/ 68 h 69"/>
                <a:gd name="T8" fmla="*/ 6 w 7"/>
                <a:gd name="T9" fmla="*/ 67 h 69"/>
                <a:gd name="T10" fmla="*/ 6 w 7"/>
                <a:gd name="T11" fmla="*/ 66 h 69"/>
                <a:gd name="T12" fmla="*/ 6 w 7"/>
                <a:gd name="T13" fmla="*/ 66 h 69"/>
                <a:gd name="T14" fmla="*/ 6 w 7"/>
                <a:gd name="T15" fmla="*/ 66 h 69"/>
                <a:gd name="T16" fmla="*/ 6 w 7"/>
                <a:gd name="T17" fmla="*/ 66 h 69"/>
                <a:gd name="T18" fmla="*/ 5 w 7"/>
                <a:gd name="T19" fmla="*/ 65 h 69"/>
                <a:gd name="T20" fmla="*/ 5 w 7"/>
                <a:gd name="T21" fmla="*/ 65 h 69"/>
                <a:gd name="T22" fmla="*/ 5 w 7"/>
                <a:gd name="T23" fmla="*/ 65 h 69"/>
                <a:gd name="T24" fmla="*/ 5 w 7"/>
                <a:gd name="T25" fmla="*/ 64 h 69"/>
                <a:gd name="T26" fmla="*/ 5 w 7"/>
                <a:gd name="T27" fmla="*/ 64 h 69"/>
                <a:gd name="T28" fmla="*/ 5 w 7"/>
                <a:gd name="T29" fmla="*/ 63 h 69"/>
                <a:gd name="T30" fmla="*/ 5 w 7"/>
                <a:gd name="T31" fmla="*/ 63 h 69"/>
                <a:gd name="T32" fmla="*/ 5 w 7"/>
                <a:gd name="T33" fmla="*/ 63 h 69"/>
                <a:gd name="T34" fmla="*/ 5 w 7"/>
                <a:gd name="T35" fmla="*/ 62 h 69"/>
                <a:gd name="T36" fmla="*/ 4 w 7"/>
                <a:gd name="T37" fmla="*/ 62 h 69"/>
                <a:gd name="T38" fmla="*/ 4 w 7"/>
                <a:gd name="T39" fmla="*/ 62 h 69"/>
                <a:gd name="T40" fmla="*/ 4 w 7"/>
                <a:gd name="T41" fmla="*/ 61 h 69"/>
                <a:gd name="T42" fmla="*/ 4 w 7"/>
                <a:gd name="T43" fmla="*/ 60 h 69"/>
                <a:gd name="T44" fmla="*/ 4 w 7"/>
                <a:gd name="T45" fmla="*/ 60 h 69"/>
                <a:gd name="T46" fmla="*/ 4 w 7"/>
                <a:gd name="T47" fmla="*/ 60 h 69"/>
                <a:gd name="T48" fmla="*/ 4 w 7"/>
                <a:gd name="T49" fmla="*/ 60 h 69"/>
                <a:gd name="T50" fmla="*/ 4 w 7"/>
                <a:gd name="T51" fmla="*/ 59 h 69"/>
                <a:gd name="T52" fmla="*/ 4 w 7"/>
                <a:gd name="T53" fmla="*/ 59 h 69"/>
                <a:gd name="T54" fmla="*/ 3 w 7"/>
                <a:gd name="T55" fmla="*/ 59 h 69"/>
                <a:gd name="T56" fmla="*/ 3 w 7"/>
                <a:gd name="T57" fmla="*/ 57 h 69"/>
                <a:gd name="T58" fmla="*/ 3 w 7"/>
                <a:gd name="T59" fmla="*/ 57 h 69"/>
                <a:gd name="T60" fmla="*/ 3 w 7"/>
                <a:gd name="T61" fmla="*/ 56 h 69"/>
                <a:gd name="T62" fmla="*/ 3 w 7"/>
                <a:gd name="T63" fmla="*/ 56 h 69"/>
                <a:gd name="T64" fmla="*/ 3 w 7"/>
                <a:gd name="T65" fmla="*/ 56 h 69"/>
                <a:gd name="T66" fmla="*/ 0 w 7"/>
                <a:gd name="T67" fmla="*/ 40 h 69"/>
                <a:gd name="T68" fmla="*/ 0 w 7"/>
                <a:gd name="T69" fmla="*/ 40 h 69"/>
                <a:gd name="T70" fmla="*/ 0 w 7"/>
                <a:gd name="T71" fmla="*/ 40 h 69"/>
                <a:gd name="T72" fmla="*/ 0 w 7"/>
                <a:gd name="T73" fmla="*/ 40 h 69"/>
                <a:gd name="T74" fmla="*/ 0 w 7"/>
                <a:gd name="T75" fmla="*/ 39 h 69"/>
                <a:gd name="T76" fmla="*/ 0 w 7"/>
                <a:gd name="T77" fmla="*/ 39 h 69"/>
                <a:gd name="T78" fmla="*/ 0 w 7"/>
                <a:gd name="T79" fmla="*/ 39 h 69"/>
                <a:gd name="T80" fmla="*/ 0 w 7"/>
                <a:gd name="T81" fmla="*/ 38 h 69"/>
                <a:gd name="T82" fmla="*/ 0 w 7"/>
                <a:gd name="T83" fmla="*/ 38 h 69"/>
                <a:gd name="T84" fmla="*/ 0 w 7"/>
                <a:gd name="T85" fmla="*/ 38 h 69"/>
                <a:gd name="T86" fmla="*/ 7 w 7"/>
                <a:gd name="T87" fmla="*/ 0 h 69"/>
                <a:gd name="T88" fmla="*/ 7 w 7"/>
                <a:gd name="T89" fmla="*/ 0 h 69"/>
                <a:gd name="T90" fmla="*/ 7 w 7"/>
                <a:gd name="T91" fmla="*/ 0 h 69"/>
                <a:gd name="T92" fmla="*/ 7 w 7"/>
                <a:gd name="T9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" h="69"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8"/>
                  </a:move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7" y="68"/>
                  </a:cubicBezTo>
                  <a:moveTo>
                    <a:pt x="6" y="67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5" y="65"/>
                  </a:moveTo>
                  <a:cubicBezTo>
                    <a:pt x="5" y="65"/>
                    <a:pt x="6" y="65"/>
                    <a:pt x="6" y="66"/>
                  </a:cubicBezTo>
                  <a:cubicBezTo>
                    <a:pt x="6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2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1"/>
                  </a:move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3" y="59"/>
                  </a:move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6"/>
                  </a:moveTo>
                  <a:cubicBezTo>
                    <a:pt x="3" y="56"/>
                    <a:pt x="3" y="57"/>
                    <a:pt x="3" y="57"/>
                  </a:cubicBezTo>
                  <a:cubicBezTo>
                    <a:pt x="3" y="57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7" y="0"/>
                  </a:moveTo>
                  <a:cubicBezTo>
                    <a:pt x="2" y="12"/>
                    <a:pt x="0" y="24"/>
                    <a:pt x="0" y="38"/>
                  </a:cubicBezTo>
                  <a:cubicBezTo>
                    <a:pt x="0" y="24"/>
                    <a:pt x="2" y="12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9" name="Freeform 65"/>
            <p:cNvSpPr>
              <a:spLocks/>
            </p:cNvSpPr>
            <p:nvPr/>
          </p:nvSpPr>
          <p:spPr bwMode="auto">
            <a:xfrm>
              <a:off x="3391537" y="5248349"/>
              <a:ext cx="201613" cy="425450"/>
            </a:xfrm>
            <a:custGeom>
              <a:avLst/>
              <a:gdLst>
                <a:gd name="T0" fmla="*/ 7 w 82"/>
                <a:gd name="T1" fmla="*/ 46 h 174"/>
                <a:gd name="T2" fmla="*/ 7 w 82"/>
                <a:gd name="T3" fmla="*/ 46 h 174"/>
                <a:gd name="T4" fmla="*/ 7 w 82"/>
                <a:gd name="T5" fmla="*/ 46 h 174"/>
                <a:gd name="T6" fmla="*/ 7 w 82"/>
                <a:gd name="T7" fmla="*/ 46 h 174"/>
                <a:gd name="T8" fmla="*/ 0 w 82"/>
                <a:gd name="T9" fmla="*/ 84 h 174"/>
                <a:gd name="T10" fmla="*/ 0 w 82"/>
                <a:gd name="T11" fmla="*/ 84 h 174"/>
                <a:gd name="T12" fmla="*/ 0 w 82"/>
                <a:gd name="T13" fmla="*/ 84 h 174"/>
                <a:gd name="T14" fmla="*/ 0 w 82"/>
                <a:gd name="T15" fmla="*/ 85 h 174"/>
                <a:gd name="T16" fmla="*/ 0 w 82"/>
                <a:gd name="T17" fmla="*/ 85 h 174"/>
                <a:gd name="T18" fmla="*/ 0 w 82"/>
                <a:gd name="T19" fmla="*/ 85 h 174"/>
                <a:gd name="T20" fmla="*/ 0 w 82"/>
                <a:gd name="T21" fmla="*/ 85 h 174"/>
                <a:gd name="T22" fmla="*/ 0 w 82"/>
                <a:gd name="T23" fmla="*/ 86 h 174"/>
                <a:gd name="T24" fmla="*/ 0 w 82"/>
                <a:gd name="T25" fmla="*/ 86 h 174"/>
                <a:gd name="T26" fmla="*/ 0 w 82"/>
                <a:gd name="T27" fmla="*/ 86 h 174"/>
                <a:gd name="T28" fmla="*/ 0 w 82"/>
                <a:gd name="T29" fmla="*/ 86 h 174"/>
                <a:gd name="T30" fmla="*/ 3 w 82"/>
                <a:gd name="T31" fmla="*/ 102 h 174"/>
                <a:gd name="T32" fmla="*/ 3 w 82"/>
                <a:gd name="T33" fmla="*/ 102 h 174"/>
                <a:gd name="T34" fmla="*/ 3 w 82"/>
                <a:gd name="T35" fmla="*/ 103 h 174"/>
                <a:gd name="T36" fmla="*/ 3 w 82"/>
                <a:gd name="T37" fmla="*/ 103 h 174"/>
                <a:gd name="T38" fmla="*/ 3 w 82"/>
                <a:gd name="T39" fmla="*/ 103 h 174"/>
                <a:gd name="T40" fmla="*/ 3 w 82"/>
                <a:gd name="T41" fmla="*/ 105 h 174"/>
                <a:gd name="T42" fmla="*/ 4 w 82"/>
                <a:gd name="T43" fmla="*/ 105 h 174"/>
                <a:gd name="T44" fmla="*/ 4 w 82"/>
                <a:gd name="T45" fmla="*/ 105 h 174"/>
                <a:gd name="T46" fmla="*/ 4 w 82"/>
                <a:gd name="T47" fmla="*/ 106 h 174"/>
                <a:gd name="T48" fmla="*/ 4 w 82"/>
                <a:gd name="T49" fmla="*/ 106 h 174"/>
                <a:gd name="T50" fmla="*/ 4 w 82"/>
                <a:gd name="T51" fmla="*/ 106 h 174"/>
                <a:gd name="T52" fmla="*/ 4 w 82"/>
                <a:gd name="T53" fmla="*/ 106 h 174"/>
                <a:gd name="T54" fmla="*/ 4 w 82"/>
                <a:gd name="T55" fmla="*/ 107 h 174"/>
                <a:gd name="T56" fmla="*/ 4 w 82"/>
                <a:gd name="T57" fmla="*/ 108 h 174"/>
                <a:gd name="T58" fmla="*/ 4 w 82"/>
                <a:gd name="T59" fmla="*/ 108 h 174"/>
                <a:gd name="T60" fmla="*/ 5 w 82"/>
                <a:gd name="T61" fmla="*/ 109 h 174"/>
                <a:gd name="T62" fmla="*/ 5 w 82"/>
                <a:gd name="T63" fmla="*/ 109 h 174"/>
                <a:gd name="T64" fmla="*/ 5 w 82"/>
                <a:gd name="T65" fmla="*/ 109 h 174"/>
                <a:gd name="T66" fmla="*/ 5 w 82"/>
                <a:gd name="T67" fmla="*/ 109 h 174"/>
                <a:gd name="T68" fmla="*/ 5 w 82"/>
                <a:gd name="T69" fmla="*/ 110 h 174"/>
                <a:gd name="T70" fmla="*/ 5 w 82"/>
                <a:gd name="T71" fmla="*/ 110 h 174"/>
                <a:gd name="T72" fmla="*/ 5 w 82"/>
                <a:gd name="T73" fmla="*/ 111 h 174"/>
                <a:gd name="T74" fmla="*/ 5 w 82"/>
                <a:gd name="T75" fmla="*/ 111 h 174"/>
                <a:gd name="T76" fmla="*/ 6 w 82"/>
                <a:gd name="T77" fmla="*/ 112 h 174"/>
                <a:gd name="T78" fmla="*/ 6 w 82"/>
                <a:gd name="T79" fmla="*/ 112 h 174"/>
                <a:gd name="T80" fmla="*/ 6 w 82"/>
                <a:gd name="T81" fmla="*/ 112 h 174"/>
                <a:gd name="T82" fmla="*/ 6 w 82"/>
                <a:gd name="T83" fmla="*/ 112 h 174"/>
                <a:gd name="T84" fmla="*/ 6 w 82"/>
                <a:gd name="T85" fmla="*/ 112 h 174"/>
                <a:gd name="T86" fmla="*/ 6 w 82"/>
                <a:gd name="T87" fmla="*/ 113 h 174"/>
                <a:gd name="T88" fmla="*/ 7 w 82"/>
                <a:gd name="T89" fmla="*/ 114 h 174"/>
                <a:gd name="T90" fmla="*/ 7 w 82"/>
                <a:gd name="T91" fmla="*/ 115 h 174"/>
                <a:gd name="T92" fmla="*/ 7 w 82"/>
                <a:gd name="T93" fmla="*/ 115 h 174"/>
                <a:gd name="T94" fmla="*/ 7 w 82"/>
                <a:gd name="T95" fmla="*/ 115 h 174"/>
                <a:gd name="T96" fmla="*/ 49 w 82"/>
                <a:gd name="T97" fmla="*/ 153 h 174"/>
                <a:gd name="T98" fmla="*/ 16 w 82"/>
                <a:gd name="T99" fmla="*/ 79 h 174"/>
                <a:gd name="T100" fmla="*/ 28 w 82"/>
                <a:gd name="T101" fmla="*/ 25 h 174"/>
                <a:gd name="T102" fmla="*/ 46 w 82"/>
                <a:gd name="T103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" h="174">
                  <a:moveTo>
                    <a:pt x="46" y="0"/>
                  </a:moveTo>
                  <a:cubicBezTo>
                    <a:pt x="29" y="11"/>
                    <a:pt x="15" y="27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2" y="58"/>
                    <a:pt x="0" y="70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" y="92"/>
                    <a:pt x="2" y="97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4"/>
                    <a:pt x="3" y="104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4" y="107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5" y="108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6" y="111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4"/>
                    <a:pt x="7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4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19" y="146"/>
                    <a:pt x="48" y="169"/>
                    <a:pt x="82" y="174"/>
                  </a:cubicBezTo>
                  <a:cubicBezTo>
                    <a:pt x="70" y="169"/>
                    <a:pt x="59" y="162"/>
                    <a:pt x="49" y="153"/>
                  </a:cubicBezTo>
                  <a:cubicBezTo>
                    <a:pt x="36" y="140"/>
                    <a:pt x="26" y="125"/>
                    <a:pt x="21" y="107"/>
                  </a:cubicBezTo>
                  <a:cubicBezTo>
                    <a:pt x="19" y="98"/>
                    <a:pt x="17" y="89"/>
                    <a:pt x="16" y="79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5" y="59"/>
                    <a:pt x="19" y="41"/>
                    <a:pt x="28" y="25"/>
                  </a:cubicBezTo>
                  <a:cubicBezTo>
                    <a:pt x="34" y="17"/>
                    <a:pt x="39" y="10"/>
                    <a:pt x="44" y="3"/>
                  </a:cubicBezTo>
                  <a:cubicBezTo>
                    <a:pt x="45" y="2"/>
                    <a:pt x="46" y="1"/>
                    <a:pt x="46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0" name="Rectangle 66"/>
            <p:cNvSpPr>
              <a:spLocks noChangeArrowheads="1"/>
            </p:cNvSpPr>
            <p:nvPr/>
          </p:nvSpPr>
          <p:spPr bwMode="auto">
            <a:xfrm>
              <a:off x="3551874" y="5343599"/>
              <a:ext cx="138113" cy="19685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1" name="Rectangle 67"/>
            <p:cNvSpPr>
              <a:spLocks noChangeArrowheads="1"/>
            </p:cNvSpPr>
            <p:nvPr/>
          </p:nvSpPr>
          <p:spPr bwMode="auto">
            <a:xfrm>
              <a:off x="3557907" y="5254699"/>
              <a:ext cx="14106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2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04" name="Freeform 70"/>
          <p:cNvSpPr>
            <a:spLocks noEditPoints="1"/>
          </p:cNvSpPr>
          <p:nvPr/>
        </p:nvSpPr>
        <p:spPr bwMode="auto">
          <a:xfrm>
            <a:off x="1533584" y="3828575"/>
            <a:ext cx="1134" cy="41049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2" name="Freeform 78"/>
          <p:cNvSpPr>
            <a:spLocks noEditPoints="1"/>
          </p:cNvSpPr>
          <p:nvPr/>
        </p:nvSpPr>
        <p:spPr bwMode="auto">
          <a:xfrm>
            <a:off x="997262" y="4769180"/>
            <a:ext cx="31748" cy="99690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6" name="Freeform 82"/>
          <p:cNvSpPr>
            <a:spLocks noEditPoints="1"/>
          </p:cNvSpPr>
          <p:nvPr/>
        </p:nvSpPr>
        <p:spPr bwMode="auto">
          <a:xfrm>
            <a:off x="1143532" y="5282877"/>
            <a:ext cx="12473" cy="91480"/>
          </a:xfrm>
          <a:custGeom>
            <a:avLst/>
            <a:gdLst>
              <a:gd name="T0" fmla="*/ 7 w 7"/>
              <a:gd name="T1" fmla="*/ 51 h 51"/>
              <a:gd name="T2" fmla="*/ 7 w 7"/>
              <a:gd name="T3" fmla="*/ 50 h 51"/>
              <a:gd name="T4" fmla="*/ 7 w 7"/>
              <a:gd name="T5" fmla="*/ 50 h 51"/>
              <a:gd name="T6" fmla="*/ 7 w 7"/>
              <a:gd name="T7" fmla="*/ 50 h 51"/>
              <a:gd name="T8" fmla="*/ 7 w 7"/>
              <a:gd name="T9" fmla="*/ 49 h 51"/>
              <a:gd name="T10" fmla="*/ 0 w 7"/>
              <a:gd name="T11" fmla="*/ 16 h 51"/>
              <a:gd name="T12" fmla="*/ 0 w 7"/>
              <a:gd name="T13" fmla="*/ 16 h 51"/>
              <a:gd name="T14" fmla="*/ 0 w 7"/>
              <a:gd name="T15" fmla="*/ 16 h 51"/>
              <a:gd name="T16" fmla="*/ 0 w 7"/>
              <a:gd name="T17" fmla="*/ 16 h 51"/>
              <a:gd name="T18" fmla="*/ 0 w 7"/>
              <a:gd name="T19" fmla="*/ 15 h 51"/>
              <a:gd name="T20" fmla="*/ 0 w 7"/>
              <a:gd name="T21" fmla="*/ 15 h 51"/>
              <a:gd name="T22" fmla="*/ 0 w 7"/>
              <a:gd name="T23" fmla="*/ 15 h 51"/>
              <a:gd name="T24" fmla="*/ 0 w 7"/>
              <a:gd name="T25" fmla="*/ 14 h 51"/>
              <a:gd name="T26" fmla="*/ 0 w 7"/>
              <a:gd name="T27" fmla="*/ 14 h 51"/>
              <a:gd name="T28" fmla="*/ 0 w 7"/>
              <a:gd name="T29" fmla="*/ 14 h 51"/>
              <a:gd name="T30" fmla="*/ 0 w 7"/>
              <a:gd name="T31" fmla="*/ 14 h 51"/>
              <a:gd name="T32" fmla="*/ 0 w 7"/>
              <a:gd name="T33" fmla="*/ 13 h 51"/>
              <a:gd name="T34" fmla="*/ 0 w 7"/>
              <a:gd name="T35" fmla="*/ 13 h 51"/>
              <a:gd name="T36" fmla="*/ 0 w 7"/>
              <a:gd name="T37" fmla="*/ 13 h 51"/>
              <a:gd name="T38" fmla="*/ 0 w 7"/>
              <a:gd name="T39" fmla="*/ 12 h 51"/>
              <a:gd name="T40" fmla="*/ 0 w 7"/>
              <a:gd name="T41" fmla="*/ 12 h 51"/>
              <a:gd name="T42" fmla="*/ 0 w 7"/>
              <a:gd name="T43" fmla="*/ 12 h 51"/>
              <a:gd name="T44" fmla="*/ 0 w 7"/>
              <a:gd name="T45" fmla="*/ 12 h 51"/>
              <a:gd name="T46" fmla="*/ 0 w 7"/>
              <a:gd name="T47" fmla="*/ 11 h 51"/>
              <a:gd name="T48" fmla="*/ 0 w 7"/>
              <a:gd name="T49" fmla="*/ 11 h 51"/>
              <a:gd name="T50" fmla="*/ 0 w 7"/>
              <a:gd name="T51" fmla="*/ 11 h 51"/>
              <a:gd name="T52" fmla="*/ 0 w 7"/>
              <a:gd name="T53" fmla="*/ 10 h 51"/>
              <a:gd name="T54" fmla="*/ 0 w 7"/>
              <a:gd name="T55" fmla="*/ 10 h 51"/>
              <a:gd name="T56" fmla="*/ 0 w 7"/>
              <a:gd name="T57" fmla="*/ 10 h 51"/>
              <a:gd name="T58" fmla="*/ 0 w 7"/>
              <a:gd name="T59" fmla="*/ 9 h 51"/>
              <a:gd name="T60" fmla="*/ 0 w 7"/>
              <a:gd name="T61" fmla="*/ 9 h 51"/>
              <a:gd name="T62" fmla="*/ 0 w 7"/>
              <a:gd name="T63" fmla="*/ 9 h 51"/>
              <a:gd name="T64" fmla="*/ 0 w 7"/>
              <a:gd name="T65" fmla="*/ 9 h 51"/>
              <a:gd name="T66" fmla="*/ 0 w 7"/>
              <a:gd name="T67" fmla="*/ 8 h 51"/>
              <a:gd name="T68" fmla="*/ 0 w 7"/>
              <a:gd name="T69" fmla="*/ 8 h 51"/>
              <a:gd name="T70" fmla="*/ 0 w 7"/>
              <a:gd name="T71" fmla="*/ 8 h 51"/>
              <a:gd name="T72" fmla="*/ 0 w 7"/>
              <a:gd name="T73" fmla="*/ 7 h 51"/>
              <a:gd name="T74" fmla="*/ 0 w 7"/>
              <a:gd name="T75" fmla="*/ 7 h 51"/>
              <a:gd name="T76" fmla="*/ 0 w 7"/>
              <a:gd name="T77" fmla="*/ 7 h 51"/>
              <a:gd name="T78" fmla="*/ 0 w 7"/>
              <a:gd name="T79" fmla="*/ 6 h 51"/>
              <a:gd name="T80" fmla="*/ 0 w 7"/>
              <a:gd name="T81" fmla="*/ 6 h 51"/>
              <a:gd name="T82" fmla="*/ 0 w 7"/>
              <a:gd name="T83" fmla="*/ 6 h 51"/>
              <a:gd name="T84" fmla="*/ 0 w 7"/>
              <a:gd name="T85" fmla="*/ 6 h 51"/>
              <a:gd name="T86" fmla="*/ 0 w 7"/>
              <a:gd name="T87" fmla="*/ 5 h 51"/>
              <a:gd name="T88" fmla="*/ 1 w 7"/>
              <a:gd name="T89" fmla="*/ 5 h 51"/>
              <a:gd name="T90" fmla="*/ 1 w 7"/>
              <a:gd name="T91" fmla="*/ 5 h 51"/>
              <a:gd name="T92" fmla="*/ 1 w 7"/>
              <a:gd name="T93" fmla="*/ 4 h 51"/>
              <a:gd name="T94" fmla="*/ 1 w 7"/>
              <a:gd name="T95" fmla="*/ 4 h 51"/>
              <a:gd name="T96" fmla="*/ 1 w 7"/>
              <a:gd name="T97" fmla="*/ 3 h 51"/>
              <a:gd name="T98" fmla="*/ 1 w 7"/>
              <a:gd name="T99" fmla="*/ 3 h 51"/>
              <a:gd name="T100" fmla="*/ 1 w 7"/>
              <a:gd name="T101" fmla="*/ 3 h 51"/>
              <a:gd name="T102" fmla="*/ 1 w 7"/>
              <a:gd name="T103" fmla="*/ 3 h 51"/>
              <a:gd name="T104" fmla="*/ 1 w 7"/>
              <a:gd name="T105" fmla="*/ 2 h 51"/>
              <a:gd name="T106" fmla="*/ 1 w 7"/>
              <a:gd name="T107" fmla="*/ 1 h 51"/>
              <a:gd name="T108" fmla="*/ 1 w 7"/>
              <a:gd name="T109" fmla="*/ 1 h 51"/>
              <a:gd name="T110" fmla="*/ 1 w 7"/>
              <a:gd name="T111" fmla="*/ 1 h 51"/>
              <a:gd name="T112" fmla="*/ 1 w 7"/>
              <a:gd name="T113" fmla="*/ 0 h 51"/>
              <a:gd name="T114" fmla="*/ 1 w 7"/>
              <a:gd name="T115" fmla="*/ 0 h 51"/>
              <a:gd name="T116" fmla="*/ 1 w 7"/>
              <a:gd name="T117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" h="51">
                <a:moveTo>
                  <a:pt x="7" y="51"/>
                </a:moveTo>
                <a:cubicBezTo>
                  <a:pt x="7" y="51"/>
                  <a:pt x="7" y="51"/>
                  <a:pt x="7" y="51"/>
                </a:cubicBezTo>
                <a:cubicBezTo>
                  <a:pt x="7" y="51"/>
                  <a:pt x="7" y="51"/>
                  <a:pt x="7" y="51"/>
                </a:cubicBezTo>
                <a:moveTo>
                  <a:pt x="7" y="50"/>
                </a:moveTo>
                <a:cubicBezTo>
                  <a:pt x="7" y="50"/>
                  <a:pt x="7" y="50"/>
                  <a:pt x="7" y="50"/>
                </a:cubicBezTo>
                <a:cubicBezTo>
                  <a:pt x="7" y="50"/>
                  <a:pt x="7" y="50"/>
                  <a:pt x="7" y="50"/>
                </a:cubicBezTo>
                <a:moveTo>
                  <a:pt x="7" y="50"/>
                </a:moveTo>
                <a:cubicBezTo>
                  <a:pt x="7" y="50"/>
                  <a:pt x="7" y="50"/>
                  <a:pt x="7" y="50"/>
                </a:cubicBezTo>
                <a:cubicBezTo>
                  <a:pt x="7" y="50"/>
                  <a:pt x="7" y="50"/>
                  <a:pt x="7" y="50"/>
                </a:cubicBezTo>
                <a:moveTo>
                  <a:pt x="7" y="50"/>
                </a:moveTo>
                <a:cubicBezTo>
                  <a:pt x="7" y="50"/>
                  <a:pt x="7" y="50"/>
                  <a:pt x="7" y="50"/>
                </a:cubicBezTo>
                <a:cubicBezTo>
                  <a:pt x="7" y="50"/>
                  <a:pt x="7" y="50"/>
                  <a:pt x="7" y="50"/>
                </a:cubicBezTo>
                <a:moveTo>
                  <a:pt x="7" y="49"/>
                </a:moveTo>
                <a:cubicBezTo>
                  <a:pt x="7" y="49"/>
                  <a:pt x="7" y="50"/>
                  <a:pt x="7" y="50"/>
                </a:cubicBezTo>
                <a:cubicBezTo>
                  <a:pt x="7" y="50"/>
                  <a:pt x="7" y="49"/>
                  <a:pt x="7" y="49"/>
                </a:cubicBezTo>
                <a:moveTo>
                  <a:pt x="0" y="16"/>
                </a:moveTo>
                <a:cubicBezTo>
                  <a:pt x="0" y="28"/>
                  <a:pt x="2" y="39"/>
                  <a:pt x="6" y="49"/>
                </a:cubicBezTo>
                <a:cubicBezTo>
                  <a:pt x="2" y="39"/>
                  <a:pt x="0" y="28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1"/>
                  <a:pt x="0" y="11"/>
                  <a:pt x="0" y="12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1" y="5"/>
                </a:move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moveTo>
                  <a:pt x="1" y="5"/>
                </a:move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4" name="Freeform 90"/>
          <p:cNvSpPr>
            <a:spLocks noEditPoints="1"/>
          </p:cNvSpPr>
          <p:nvPr/>
        </p:nvSpPr>
        <p:spPr bwMode="auto">
          <a:xfrm>
            <a:off x="2099385" y="5815339"/>
            <a:ext cx="6803" cy="93826"/>
          </a:xfrm>
          <a:custGeom>
            <a:avLst/>
            <a:gdLst>
              <a:gd name="T0" fmla="*/ 3 w 4"/>
              <a:gd name="T1" fmla="*/ 52 h 52"/>
              <a:gd name="T2" fmla="*/ 3 w 4"/>
              <a:gd name="T3" fmla="*/ 52 h 52"/>
              <a:gd name="T4" fmla="*/ 3 w 4"/>
              <a:gd name="T5" fmla="*/ 52 h 52"/>
              <a:gd name="T6" fmla="*/ 3 w 4"/>
              <a:gd name="T7" fmla="*/ 51 h 52"/>
              <a:gd name="T8" fmla="*/ 2 w 4"/>
              <a:gd name="T9" fmla="*/ 51 h 52"/>
              <a:gd name="T10" fmla="*/ 2 w 4"/>
              <a:gd name="T11" fmla="*/ 51 h 52"/>
              <a:gd name="T12" fmla="*/ 2 w 4"/>
              <a:gd name="T13" fmla="*/ 51 h 52"/>
              <a:gd name="T14" fmla="*/ 2 w 4"/>
              <a:gd name="T15" fmla="*/ 50 h 52"/>
              <a:gd name="T16" fmla="*/ 2 w 4"/>
              <a:gd name="T17" fmla="*/ 50 h 52"/>
              <a:gd name="T18" fmla="*/ 2 w 4"/>
              <a:gd name="T19" fmla="*/ 50 h 52"/>
              <a:gd name="T20" fmla="*/ 2 w 4"/>
              <a:gd name="T21" fmla="*/ 49 h 52"/>
              <a:gd name="T22" fmla="*/ 2 w 4"/>
              <a:gd name="T23" fmla="*/ 49 h 52"/>
              <a:gd name="T24" fmla="*/ 2 w 4"/>
              <a:gd name="T25" fmla="*/ 49 h 52"/>
              <a:gd name="T26" fmla="*/ 2 w 4"/>
              <a:gd name="T27" fmla="*/ 49 h 52"/>
              <a:gd name="T28" fmla="*/ 2 w 4"/>
              <a:gd name="T29" fmla="*/ 49 h 52"/>
              <a:gd name="T30" fmla="*/ 2 w 4"/>
              <a:gd name="T31" fmla="*/ 49 h 52"/>
              <a:gd name="T32" fmla="*/ 2 w 4"/>
              <a:gd name="T33" fmla="*/ 48 h 52"/>
              <a:gd name="T34" fmla="*/ 2 w 4"/>
              <a:gd name="T35" fmla="*/ 48 h 52"/>
              <a:gd name="T36" fmla="*/ 2 w 4"/>
              <a:gd name="T37" fmla="*/ 48 h 52"/>
              <a:gd name="T38" fmla="*/ 0 w 4"/>
              <a:gd name="T39" fmla="*/ 35 h 52"/>
              <a:gd name="T40" fmla="*/ 0 w 4"/>
              <a:gd name="T41" fmla="*/ 35 h 52"/>
              <a:gd name="T42" fmla="*/ 0 w 4"/>
              <a:gd name="T43" fmla="*/ 35 h 52"/>
              <a:gd name="T44" fmla="*/ 0 w 4"/>
              <a:gd name="T45" fmla="*/ 33 h 52"/>
              <a:gd name="T46" fmla="*/ 0 w 4"/>
              <a:gd name="T47" fmla="*/ 33 h 52"/>
              <a:gd name="T48" fmla="*/ 0 w 4"/>
              <a:gd name="T49" fmla="*/ 33 h 52"/>
              <a:gd name="T50" fmla="*/ 0 w 4"/>
              <a:gd name="T51" fmla="*/ 32 h 52"/>
              <a:gd name="T52" fmla="*/ 0 w 4"/>
              <a:gd name="T53" fmla="*/ 32 h 52"/>
              <a:gd name="T54" fmla="*/ 0 w 4"/>
              <a:gd name="T55" fmla="*/ 32 h 52"/>
              <a:gd name="T56" fmla="*/ 0 w 4"/>
              <a:gd name="T57" fmla="*/ 32 h 52"/>
              <a:gd name="T58" fmla="*/ 0 w 4"/>
              <a:gd name="T59" fmla="*/ 32 h 52"/>
              <a:gd name="T60" fmla="*/ 0 w 4"/>
              <a:gd name="T61" fmla="*/ 32 h 52"/>
              <a:gd name="T62" fmla="*/ 0 w 4"/>
              <a:gd name="T63" fmla="*/ 31 h 52"/>
              <a:gd name="T64" fmla="*/ 0 w 4"/>
              <a:gd name="T65" fmla="*/ 31 h 52"/>
              <a:gd name="T66" fmla="*/ 0 w 4"/>
              <a:gd name="T67" fmla="*/ 30 h 52"/>
              <a:gd name="T68" fmla="*/ 0 w 4"/>
              <a:gd name="T69" fmla="*/ 30 h 52"/>
              <a:gd name="T70" fmla="*/ 0 w 4"/>
              <a:gd name="T71" fmla="*/ 30 h 52"/>
              <a:gd name="T72" fmla="*/ 0 w 4"/>
              <a:gd name="T73" fmla="*/ 30 h 52"/>
              <a:gd name="T74" fmla="*/ 0 w 4"/>
              <a:gd name="T75" fmla="*/ 29 h 52"/>
              <a:gd name="T76" fmla="*/ 0 w 4"/>
              <a:gd name="T77" fmla="*/ 29 h 52"/>
              <a:gd name="T78" fmla="*/ 0 w 4"/>
              <a:gd name="T79" fmla="*/ 29 h 52"/>
              <a:gd name="T80" fmla="*/ 0 w 4"/>
              <a:gd name="T81" fmla="*/ 29 h 52"/>
              <a:gd name="T82" fmla="*/ 0 w 4"/>
              <a:gd name="T83" fmla="*/ 29 h 52"/>
              <a:gd name="T84" fmla="*/ 0 w 4"/>
              <a:gd name="T85" fmla="*/ 29 h 52"/>
              <a:gd name="T86" fmla="*/ 0 w 4"/>
              <a:gd name="T87" fmla="*/ 28 h 52"/>
              <a:gd name="T88" fmla="*/ 0 w 4"/>
              <a:gd name="T89" fmla="*/ 28 h 52"/>
              <a:gd name="T90" fmla="*/ 4 w 4"/>
              <a:gd name="T91" fmla="*/ 1 h 52"/>
              <a:gd name="T92" fmla="*/ 4 w 4"/>
              <a:gd name="T93" fmla="*/ 1 h 52"/>
              <a:gd name="T94" fmla="*/ 4 w 4"/>
              <a:gd name="T95" fmla="*/ 1 h 52"/>
              <a:gd name="T96" fmla="*/ 4 w 4"/>
              <a:gd name="T97" fmla="*/ 1 h 52"/>
              <a:gd name="T98" fmla="*/ 4 w 4"/>
              <a:gd name="T99" fmla="*/ 1 h 52"/>
              <a:gd name="T100" fmla="*/ 4 w 4"/>
              <a:gd name="T101" fmla="*/ 1 h 52"/>
              <a:gd name="T102" fmla="*/ 4 w 4"/>
              <a:gd name="T103" fmla="*/ 0 h 52"/>
              <a:gd name="T104" fmla="*/ 4 w 4"/>
              <a:gd name="T105" fmla="*/ 0 h 52"/>
              <a:gd name="T106" fmla="*/ 4 w 4"/>
              <a:gd name="T107" fmla="*/ 0 h 52"/>
              <a:gd name="T108" fmla="*/ 4 w 4"/>
              <a:gd name="T109" fmla="*/ 0 h 52"/>
              <a:gd name="T110" fmla="*/ 4 w 4"/>
              <a:gd name="T111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" h="52">
                <a:moveTo>
                  <a:pt x="3" y="52"/>
                </a:moveTo>
                <a:cubicBezTo>
                  <a:pt x="3" y="52"/>
                  <a:pt x="3" y="52"/>
                  <a:pt x="3" y="52"/>
                </a:cubicBezTo>
                <a:cubicBezTo>
                  <a:pt x="3" y="52"/>
                  <a:pt x="3" y="52"/>
                  <a:pt x="3" y="52"/>
                </a:cubicBezTo>
                <a:moveTo>
                  <a:pt x="3" y="52"/>
                </a:moveTo>
                <a:cubicBezTo>
                  <a:pt x="3" y="52"/>
                  <a:pt x="3" y="52"/>
                  <a:pt x="3" y="52"/>
                </a:cubicBezTo>
                <a:cubicBezTo>
                  <a:pt x="3" y="52"/>
                  <a:pt x="3" y="52"/>
                  <a:pt x="3" y="52"/>
                </a:cubicBezTo>
                <a:moveTo>
                  <a:pt x="3" y="51"/>
                </a:moveTo>
                <a:cubicBezTo>
                  <a:pt x="3" y="51"/>
                  <a:pt x="3" y="51"/>
                  <a:pt x="3" y="51"/>
                </a:cubicBezTo>
                <a:cubicBezTo>
                  <a:pt x="3" y="51"/>
                  <a:pt x="3" y="51"/>
                  <a:pt x="3" y="51"/>
                </a:cubicBezTo>
                <a:moveTo>
                  <a:pt x="2" y="51"/>
                </a:moveTo>
                <a:cubicBezTo>
                  <a:pt x="2" y="51"/>
                  <a:pt x="2" y="51"/>
                  <a:pt x="2" y="51"/>
                </a:cubicBezTo>
                <a:cubicBezTo>
                  <a:pt x="2" y="51"/>
                  <a:pt x="2" y="51"/>
                  <a:pt x="2" y="51"/>
                </a:cubicBezTo>
                <a:moveTo>
                  <a:pt x="2" y="51"/>
                </a:moveTo>
                <a:cubicBezTo>
                  <a:pt x="2" y="51"/>
                  <a:pt x="2" y="51"/>
                  <a:pt x="2" y="51"/>
                </a:cubicBezTo>
                <a:cubicBezTo>
                  <a:pt x="2" y="51"/>
                  <a:pt x="2" y="51"/>
                  <a:pt x="2" y="51"/>
                </a:cubicBezTo>
                <a:moveTo>
                  <a:pt x="2" y="50"/>
                </a:moveTo>
                <a:cubicBezTo>
                  <a:pt x="2" y="50"/>
                  <a:pt x="2" y="51"/>
                  <a:pt x="2" y="51"/>
                </a:cubicBezTo>
                <a:cubicBezTo>
                  <a:pt x="2" y="51"/>
                  <a:pt x="2" y="50"/>
                  <a:pt x="2" y="50"/>
                </a:cubicBezTo>
                <a:moveTo>
                  <a:pt x="2" y="50"/>
                </a:moveTo>
                <a:cubicBezTo>
                  <a:pt x="2" y="50"/>
                  <a:pt x="2" y="50"/>
                  <a:pt x="2" y="50"/>
                </a:cubicBezTo>
                <a:cubicBezTo>
                  <a:pt x="2" y="50"/>
                  <a:pt x="2" y="50"/>
                  <a:pt x="2" y="50"/>
                </a:cubicBezTo>
                <a:moveTo>
                  <a:pt x="2" y="49"/>
                </a:moveTo>
                <a:cubicBezTo>
                  <a:pt x="2" y="50"/>
                  <a:pt x="2" y="50"/>
                  <a:pt x="2" y="50"/>
                </a:cubicBezTo>
                <a:cubicBezTo>
                  <a:pt x="2" y="50"/>
                  <a:pt x="2" y="50"/>
                  <a:pt x="2" y="49"/>
                </a:cubicBezTo>
                <a:moveTo>
                  <a:pt x="2" y="49"/>
                </a:move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moveTo>
                  <a:pt x="2" y="49"/>
                </a:move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moveTo>
                  <a:pt x="2" y="49"/>
                </a:move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moveTo>
                  <a:pt x="2" y="48"/>
                </a:moveTo>
                <a:cubicBezTo>
                  <a:pt x="2" y="48"/>
                  <a:pt x="2" y="49"/>
                  <a:pt x="2" y="49"/>
                </a:cubicBezTo>
                <a:cubicBezTo>
                  <a:pt x="2" y="49"/>
                  <a:pt x="2" y="48"/>
                  <a:pt x="2" y="48"/>
                </a:cubicBezTo>
                <a:moveTo>
                  <a:pt x="2" y="48"/>
                </a:moveTo>
                <a:cubicBezTo>
                  <a:pt x="2" y="48"/>
                  <a:pt x="2" y="48"/>
                  <a:pt x="2" y="48"/>
                </a:cubicBezTo>
                <a:cubicBezTo>
                  <a:pt x="2" y="48"/>
                  <a:pt x="2" y="48"/>
                  <a:pt x="2" y="48"/>
                </a:cubicBezTo>
                <a:moveTo>
                  <a:pt x="0" y="35"/>
                </a:moveTo>
                <a:cubicBezTo>
                  <a:pt x="0" y="40"/>
                  <a:pt x="1" y="44"/>
                  <a:pt x="2" y="48"/>
                </a:cubicBezTo>
                <a:cubicBezTo>
                  <a:pt x="1" y="44"/>
                  <a:pt x="0" y="40"/>
                  <a:pt x="0" y="35"/>
                </a:cubicBezTo>
                <a:moveTo>
                  <a:pt x="0" y="33"/>
                </a:moveTo>
                <a:cubicBezTo>
                  <a:pt x="0" y="34"/>
                  <a:pt x="0" y="35"/>
                  <a:pt x="0" y="35"/>
                </a:cubicBezTo>
                <a:cubicBezTo>
                  <a:pt x="0" y="35"/>
                  <a:pt x="0" y="34"/>
                  <a:pt x="0" y="33"/>
                </a:cubicBezTo>
                <a:moveTo>
                  <a:pt x="0" y="33"/>
                </a:move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moveTo>
                  <a:pt x="0" y="33"/>
                </a:move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moveTo>
                  <a:pt x="0" y="32"/>
                </a:moveTo>
                <a:cubicBezTo>
                  <a:pt x="0" y="32"/>
                  <a:pt x="0" y="33"/>
                  <a:pt x="0" y="33"/>
                </a:cubicBezTo>
                <a:cubicBezTo>
                  <a:pt x="0" y="33"/>
                  <a:pt x="0" y="32"/>
                  <a:pt x="0" y="32"/>
                </a:cubicBezTo>
                <a:moveTo>
                  <a:pt x="0" y="32"/>
                </a:move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moveTo>
                  <a:pt x="0" y="32"/>
                </a:move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moveTo>
                  <a:pt x="0" y="31"/>
                </a:moveTo>
                <a:cubicBezTo>
                  <a:pt x="0" y="31"/>
                  <a:pt x="0" y="31"/>
                  <a:pt x="0" y="32"/>
                </a:cubicBezTo>
                <a:cubicBezTo>
                  <a:pt x="0" y="31"/>
                  <a:pt x="0" y="31"/>
                  <a:pt x="0" y="31"/>
                </a:cubicBezTo>
                <a:moveTo>
                  <a:pt x="0" y="31"/>
                </a:moveTo>
                <a:cubicBezTo>
                  <a:pt x="0" y="31"/>
                  <a:pt x="0" y="31"/>
                  <a:pt x="0" y="31"/>
                </a:cubicBezTo>
                <a:cubicBezTo>
                  <a:pt x="0" y="31"/>
                  <a:pt x="0" y="31"/>
                  <a:pt x="0" y="31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29"/>
                </a:moveTo>
                <a:cubicBezTo>
                  <a:pt x="0" y="29"/>
                  <a:pt x="0" y="30"/>
                  <a:pt x="0" y="30"/>
                </a:cubicBezTo>
                <a:cubicBezTo>
                  <a:pt x="0" y="30"/>
                  <a:pt x="0" y="29"/>
                  <a:pt x="0" y="29"/>
                </a:cubicBezTo>
                <a:moveTo>
                  <a:pt x="0" y="29"/>
                </a:move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moveTo>
                  <a:pt x="0" y="29"/>
                </a:move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moveTo>
                  <a:pt x="0" y="28"/>
                </a:move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8"/>
                </a:cubicBezTo>
                <a:moveTo>
                  <a:pt x="0" y="28"/>
                </a:move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moveTo>
                  <a:pt x="4" y="1"/>
                </a:moveTo>
                <a:cubicBezTo>
                  <a:pt x="1" y="10"/>
                  <a:pt x="0" y="19"/>
                  <a:pt x="0" y="28"/>
                </a:cubicBezTo>
                <a:cubicBezTo>
                  <a:pt x="0" y="19"/>
                  <a:pt x="1" y="10"/>
                  <a:pt x="4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1"/>
                  <a:pt x="4" y="1"/>
                </a:cubicBezTo>
                <a:cubicBezTo>
                  <a:pt x="4" y="1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1" name="Oval 107"/>
          <p:cNvSpPr>
            <a:spLocks noChangeArrowheads="1"/>
          </p:cNvSpPr>
          <p:nvPr/>
        </p:nvSpPr>
        <p:spPr bwMode="auto">
          <a:xfrm>
            <a:off x="2131134" y="4702329"/>
            <a:ext cx="195026" cy="20407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2" name="Oval 108"/>
          <p:cNvSpPr>
            <a:spLocks noChangeArrowheads="1"/>
          </p:cNvSpPr>
          <p:nvPr/>
        </p:nvSpPr>
        <p:spPr bwMode="auto">
          <a:xfrm>
            <a:off x="2173087" y="4748069"/>
            <a:ext cx="111119" cy="113764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3" name="Freeform 109"/>
          <p:cNvSpPr>
            <a:spLocks/>
          </p:cNvSpPr>
          <p:nvPr/>
        </p:nvSpPr>
        <p:spPr bwMode="auto">
          <a:xfrm>
            <a:off x="1565332" y="2678034"/>
            <a:ext cx="269862" cy="239256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4" name="Freeform 110"/>
          <p:cNvSpPr>
            <a:spLocks/>
          </p:cNvSpPr>
          <p:nvPr/>
        </p:nvSpPr>
        <p:spPr bwMode="auto">
          <a:xfrm>
            <a:off x="1676451" y="2615874"/>
            <a:ext cx="270996" cy="240429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5" name="Freeform 111"/>
          <p:cNvSpPr>
            <a:spLocks/>
          </p:cNvSpPr>
          <p:nvPr/>
        </p:nvSpPr>
        <p:spPr bwMode="auto">
          <a:xfrm>
            <a:off x="295395" y="3345371"/>
            <a:ext cx="246051" cy="263886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6" name="Freeform 112"/>
          <p:cNvSpPr>
            <a:spLocks/>
          </p:cNvSpPr>
          <p:nvPr/>
        </p:nvSpPr>
        <p:spPr bwMode="auto">
          <a:xfrm>
            <a:off x="199016" y="3430988"/>
            <a:ext cx="246051" cy="263886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7" name="Freeform 113"/>
          <p:cNvSpPr>
            <a:spLocks/>
          </p:cNvSpPr>
          <p:nvPr/>
        </p:nvSpPr>
        <p:spPr bwMode="auto">
          <a:xfrm>
            <a:off x="2659518" y="2646368"/>
            <a:ext cx="270996" cy="24042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8" name="Freeform 114"/>
          <p:cNvSpPr>
            <a:spLocks/>
          </p:cNvSpPr>
          <p:nvPr/>
        </p:nvSpPr>
        <p:spPr bwMode="auto">
          <a:xfrm>
            <a:off x="2548399" y="2585381"/>
            <a:ext cx="270996" cy="24042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9" name="Freeform 115"/>
          <p:cNvSpPr>
            <a:spLocks/>
          </p:cNvSpPr>
          <p:nvPr/>
        </p:nvSpPr>
        <p:spPr bwMode="auto">
          <a:xfrm>
            <a:off x="2735488" y="2729639"/>
            <a:ext cx="1113462" cy="974617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0" name="Freeform 116"/>
          <p:cNvSpPr>
            <a:spLocks/>
          </p:cNvSpPr>
          <p:nvPr/>
        </p:nvSpPr>
        <p:spPr bwMode="auto">
          <a:xfrm>
            <a:off x="3683405" y="3681972"/>
            <a:ext cx="12473" cy="22284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1" name="Freeform 117"/>
          <p:cNvSpPr>
            <a:spLocks/>
          </p:cNvSpPr>
          <p:nvPr/>
        </p:nvSpPr>
        <p:spPr bwMode="auto">
          <a:xfrm>
            <a:off x="3484977" y="2906735"/>
            <a:ext cx="259657" cy="797520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8" name="Flowchart: Alternate Process 77"/>
          <p:cNvSpPr/>
          <p:nvPr/>
        </p:nvSpPr>
        <p:spPr>
          <a:xfrm>
            <a:off x="4343400" y="1236259"/>
            <a:ext cx="7543799" cy="3221811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334000" y="1413692"/>
            <a:ext cx="6362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</a:rPr>
              <a:t>Q</a:t>
            </a:r>
            <a:r>
              <a:rPr lang="en-US" sz="2400" b="1" dirty="0" err="1" smtClean="0">
                <a:solidFill>
                  <a:srgbClr val="002060"/>
                </a:solidFill>
              </a:rPr>
              <a:t>uan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sát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lược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đồ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địa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hình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Việt</a:t>
            </a:r>
            <a:r>
              <a:rPr lang="en-US" sz="2400" b="1" dirty="0">
                <a:solidFill>
                  <a:srgbClr val="002060"/>
                </a:solidFill>
              </a:rPr>
              <a:t> Nam </a:t>
            </a:r>
            <a:r>
              <a:rPr lang="en-US" sz="2400" b="1" dirty="0" err="1">
                <a:solidFill>
                  <a:srgbClr val="002060"/>
                </a:solidFill>
              </a:rPr>
              <a:t>và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thực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hiện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nhiệm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vụ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sau</a:t>
            </a:r>
            <a:r>
              <a:rPr lang="en-US" sz="2400" b="1" dirty="0">
                <a:solidFill>
                  <a:srgbClr val="002060"/>
                </a:solidFill>
              </a:rPr>
              <a:t>: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4572000" y="2166878"/>
            <a:ext cx="71627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2060"/>
                </a:solidFill>
              </a:rPr>
              <a:t>1</a:t>
            </a:r>
            <a:r>
              <a:rPr lang="en-US" sz="2400" dirty="0" smtClean="0">
                <a:solidFill>
                  <a:srgbClr val="002060"/>
                </a:solidFill>
              </a:rPr>
              <a:t>. </a:t>
            </a:r>
            <a:r>
              <a:rPr lang="en-US" sz="2400" dirty="0" err="1" smtClean="0">
                <a:solidFill>
                  <a:srgbClr val="002060"/>
                </a:solidFill>
              </a:rPr>
              <a:t>Nêu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tên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và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chỉ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trên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lược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đồ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các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dãy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núi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của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nước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ta. </a:t>
            </a:r>
          </a:p>
          <a:p>
            <a:pPr algn="just"/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   </a:t>
            </a:r>
            <a:r>
              <a:rPr lang="en-US" sz="2400" dirty="0" err="1">
                <a:solidFill>
                  <a:srgbClr val="002060"/>
                </a:solidFill>
              </a:rPr>
              <a:t>D</a:t>
            </a:r>
            <a:r>
              <a:rPr lang="en-US" sz="2400" dirty="0" err="1" smtClean="0">
                <a:solidFill>
                  <a:srgbClr val="002060"/>
                </a:solidFill>
              </a:rPr>
              <a:t>ãy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núi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nào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có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hướng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tây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bắc</a:t>
            </a:r>
            <a:r>
              <a:rPr lang="en-US" sz="2400" dirty="0">
                <a:solidFill>
                  <a:srgbClr val="002060"/>
                </a:solidFill>
              </a:rPr>
              <a:t>- </a:t>
            </a:r>
            <a:r>
              <a:rPr lang="en-US" sz="2400" dirty="0" err="1">
                <a:solidFill>
                  <a:srgbClr val="002060"/>
                </a:solidFill>
              </a:rPr>
              <a:t>đông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nam</a:t>
            </a:r>
            <a:r>
              <a:rPr lang="en-US" sz="2400" dirty="0" smtClean="0">
                <a:solidFill>
                  <a:srgbClr val="002060"/>
                </a:solidFill>
              </a:rPr>
              <a:t>? </a:t>
            </a:r>
          </a:p>
          <a:p>
            <a:pPr algn="just"/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   </a:t>
            </a:r>
            <a:r>
              <a:rPr lang="en-US" sz="2400" dirty="0" err="1" smtClean="0">
                <a:solidFill>
                  <a:srgbClr val="002060"/>
                </a:solidFill>
              </a:rPr>
              <a:t>Dãy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núi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nào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có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hình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cánh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cung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?</a:t>
            </a:r>
            <a:endParaRPr lang="en-US" sz="2400" dirty="0">
              <a:solidFill>
                <a:srgbClr val="002060"/>
              </a:solidFill>
            </a:endParaRPr>
          </a:p>
          <a:p>
            <a:pPr algn="just"/>
            <a:r>
              <a:rPr lang="en-US" sz="2400" dirty="0">
                <a:solidFill>
                  <a:srgbClr val="002060"/>
                </a:solidFill>
              </a:rPr>
              <a:t>2</a:t>
            </a:r>
            <a:r>
              <a:rPr lang="en-US" sz="2400" dirty="0" smtClean="0">
                <a:solidFill>
                  <a:srgbClr val="002060"/>
                </a:solidFill>
              </a:rPr>
              <a:t>. </a:t>
            </a:r>
            <a:r>
              <a:rPr lang="en-US" sz="2400" dirty="0" err="1">
                <a:solidFill>
                  <a:srgbClr val="002060"/>
                </a:solidFill>
              </a:rPr>
              <a:t>Nêu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tên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và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chỉ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trên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lược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đồ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các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đồng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bằng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và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cao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nguyên</a:t>
            </a:r>
            <a:r>
              <a:rPr lang="en-US" sz="2400" dirty="0">
                <a:solidFill>
                  <a:srgbClr val="002060"/>
                </a:solidFill>
              </a:rPr>
              <a:t> ở </a:t>
            </a:r>
            <a:r>
              <a:rPr lang="en-US" sz="2400" dirty="0" err="1">
                <a:solidFill>
                  <a:srgbClr val="002060"/>
                </a:solidFill>
              </a:rPr>
              <a:t>nước</a:t>
            </a:r>
            <a:r>
              <a:rPr lang="en-US" sz="2400" dirty="0">
                <a:solidFill>
                  <a:srgbClr val="002060"/>
                </a:solidFill>
              </a:rPr>
              <a:t> ta.</a:t>
            </a:r>
          </a:p>
          <a:p>
            <a:pPr algn="just"/>
            <a:endParaRPr lang="en-US" sz="20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17211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267" y="-533400"/>
            <a:ext cx="5774267" cy="792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178" name="Text Box 10"/>
          <p:cNvSpPr txBox="1">
            <a:spLocks noChangeArrowheads="1"/>
          </p:cNvSpPr>
          <p:nvPr/>
        </p:nvSpPr>
        <p:spPr bwMode="auto">
          <a:xfrm>
            <a:off x="-5181600" y="304800"/>
            <a:ext cx="416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46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Cánh cung Sông Gâm</a:t>
            </a:r>
          </a:p>
        </p:txBody>
      </p:sp>
      <p:sp>
        <p:nvSpPr>
          <p:cNvPr id="135215" name="Line 47"/>
          <p:cNvSpPr>
            <a:spLocks noChangeShapeType="1"/>
          </p:cNvSpPr>
          <p:nvPr/>
        </p:nvSpPr>
        <p:spPr bwMode="auto">
          <a:xfrm>
            <a:off x="1701800" y="381000"/>
            <a:ext cx="4470400" cy="1600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218" name="Text Box 50"/>
          <p:cNvSpPr txBox="1">
            <a:spLocks noChangeArrowheads="1"/>
          </p:cNvSpPr>
          <p:nvPr/>
        </p:nvSpPr>
        <p:spPr bwMode="auto">
          <a:xfrm>
            <a:off x="-5080000" y="609600"/>
            <a:ext cx="416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46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Cánh cung Ngân Sơn</a:t>
            </a:r>
          </a:p>
        </p:txBody>
      </p:sp>
      <p:sp>
        <p:nvSpPr>
          <p:cNvPr id="135219" name="Line 51"/>
          <p:cNvSpPr>
            <a:spLocks noChangeShapeType="1"/>
          </p:cNvSpPr>
          <p:nvPr/>
        </p:nvSpPr>
        <p:spPr bwMode="auto">
          <a:xfrm>
            <a:off x="1905000" y="609600"/>
            <a:ext cx="4470400" cy="1600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220" name="Text Box 52"/>
          <p:cNvSpPr txBox="1">
            <a:spLocks noChangeArrowheads="1"/>
          </p:cNvSpPr>
          <p:nvPr/>
        </p:nvSpPr>
        <p:spPr bwMode="auto">
          <a:xfrm>
            <a:off x="-4978400" y="990600"/>
            <a:ext cx="416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46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Cánh cung Bắc Sơn</a:t>
            </a:r>
          </a:p>
        </p:txBody>
      </p:sp>
      <p:sp>
        <p:nvSpPr>
          <p:cNvPr id="135221" name="Line 53"/>
          <p:cNvSpPr>
            <a:spLocks noChangeShapeType="1"/>
          </p:cNvSpPr>
          <p:nvPr/>
        </p:nvSpPr>
        <p:spPr bwMode="auto">
          <a:xfrm>
            <a:off x="2108200" y="762000"/>
            <a:ext cx="4470400" cy="1600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222" name="Text Box 54"/>
          <p:cNvSpPr txBox="1">
            <a:spLocks noChangeArrowheads="1"/>
          </p:cNvSpPr>
          <p:nvPr/>
        </p:nvSpPr>
        <p:spPr bwMode="auto">
          <a:xfrm>
            <a:off x="-4978400" y="1143000"/>
            <a:ext cx="436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46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Cánh cung Đông Triều</a:t>
            </a:r>
          </a:p>
        </p:txBody>
      </p:sp>
      <p:sp>
        <p:nvSpPr>
          <p:cNvPr id="135223" name="Line 55"/>
          <p:cNvSpPr>
            <a:spLocks noChangeShapeType="1"/>
          </p:cNvSpPr>
          <p:nvPr/>
        </p:nvSpPr>
        <p:spPr bwMode="auto">
          <a:xfrm>
            <a:off x="2311400" y="914400"/>
            <a:ext cx="4470400" cy="1600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17034" y="194931"/>
            <a:ext cx="2254766" cy="4459691"/>
            <a:chOff x="677333" y="282575"/>
            <a:chExt cx="2821518" cy="4427539"/>
          </a:xfrm>
        </p:grpSpPr>
        <p:sp>
          <p:nvSpPr>
            <p:cNvPr id="135211" name="Arc 43"/>
            <p:cNvSpPr>
              <a:spLocks/>
            </p:cNvSpPr>
            <p:nvPr/>
          </p:nvSpPr>
          <p:spPr bwMode="auto">
            <a:xfrm rot="1785646">
              <a:off x="1449917" y="304800"/>
              <a:ext cx="516467" cy="381000"/>
            </a:xfrm>
            <a:custGeom>
              <a:avLst/>
              <a:gdLst>
                <a:gd name="G0" fmla="+- 5842 0 0"/>
                <a:gd name="G1" fmla="+- 21600 0 0"/>
                <a:gd name="G2" fmla="+- 21600 0 0"/>
                <a:gd name="T0" fmla="*/ 0 w 27442"/>
                <a:gd name="T1" fmla="*/ 805 h 24139"/>
                <a:gd name="T2" fmla="*/ 27292 w 27442"/>
                <a:gd name="T3" fmla="*/ 24139 h 24139"/>
                <a:gd name="T4" fmla="*/ 5842 w 27442"/>
                <a:gd name="T5" fmla="*/ 21600 h 24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442" h="24139" fill="none" extrusionOk="0">
                  <a:moveTo>
                    <a:pt x="0" y="805"/>
                  </a:moveTo>
                  <a:cubicBezTo>
                    <a:pt x="1901" y="270"/>
                    <a:pt x="3867" y="-1"/>
                    <a:pt x="5842" y="0"/>
                  </a:cubicBezTo>
                  <a:cubicBezTo>
                    <a:pt x="17771" y="0"/>
                    <a:pt x="27442" y="9670"/>
                    <a:pt x="27442" y="21600"/>
                  </a:cubicBezTo>
                  <a:cubicBezTo>
                    <a:pt x="27442" y="22448"/>
                    <a:pt x="27391" y="23296"/>
                    <a:pt x="27292" y="24139"/>
                  </a:cubicBezTo>
                </a:path>
                <a:path w="27442" h="24139" stroke="0" extrusionOk="0">
                  <a:moveTo>
                    <a:pt x="0" y="805"/>
                  </a:moveTo>
                  <a:cubicBezTo>
                    <a:pt x="1901" y="270"/>
                    <a:pt x="3867" y="-1"/>
                    <a:pt x="5842" y="0"/>
                  </a:cubicBezTo>
                  <a:cubicBezTo>
                    <a:pt x="17771" y="0"/>
                    <a:pt x="27442" y="9670"/>
                    <a:pt x="27442" y="21600"/>
                  </a:cubicBezTo>
                  <a:cubicBezTo>
                    <a:pt x="27442" y="22448"/>
                    <a:pt x="27391" y="23296"/>
                    <a:pt x="27292" y="24139"/>
                  </a:cubicBezTo>
                  <a:lnTo>
                    <a:pt x="5842" y="2160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12" name="Arc 44"/>
            <p:cNvSpPr>
              <a:spLocks/>
            </p:cNvSpPr>
            <p:nvPr/>
          </p:nvSpPr>
          <p:spPr bwMode="auto">
            <a:xfrm rot="1785646">
              <a:off x="1879600" y="282575"/>
              <a:ext cx="338667" cy="334963"/>
            </a:xfrm>
            <a:custGeom>
              <a:avLst/>
              <a:gdLst>
                <a:gd name="G0" fmla="+- 1689 0 0"/>
                <a:gd name="G1" fmla="+- 21600 0 0"/>
                <a:gd name="G2" fmla="+- 21600 0 0"/>
                <a:gd name="T0" fmla="*/ 0 w 23289"/>
                <a:gd name="T1" fmla="*/ 66 h 25280"/>
                <a:gd name="T2" fmla="*/ 22973 w 23289"/>
                <a:gd name="T3" fmla="*/ 25280 h 25280"/>
                <a:gd name="T4" fmla="*/ 1689 w 23289"/>
                <a:gd name="T5" fmla="*/ 21600 h 25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289" h="25280" fill="none" extrusionOk="0">
                  <a:moveTo>
                    <a:pt x="0" y="66"/>
                  </a:moveTo>
                  <a:cubicBezTo>
                    <a:pt x="561" y="22"/>
                    <a:pt x="1125" y="-1"/>
                    <a:pt x="1689" y="0"/>
                  </a:cubicBezTo>
                  <a:cubicBezTo>
                    <a:pt x="13618" y="0"/>
                    <a:pt x="23289" y="9670"/>
                    <a:pt x="23289" y="21600"/>
                  </a:cubicBezTo>
                  <a:cubicBezTo>
                    <a:pt x="23289" y="22833"/>
                    <a:pt x="23183" y="24064"/>
                    <a:pt x="22973" y="25280"/>
                  </a:cubicBezTo>
                </a:path>
                <a:path w="23289" h="25280" stroke="0" extrusionOk="0">
                  <a:moveTo>
                    <a:pt x="0" y="66"/>
                  </a:moveTo>
                  <a:cubicBezTo>
                    <a:pt x="561" y="22"/>
                    <a:pt x="1125" y="-1"/>
                    <a:pt x="1689" y="0"/>
                  </a:cubicBezTo>
                  <a:cubicBezTo>
                    <a:pt x="13618" y="0"/>
                    <a:pt x="23289" y="9670"/>
                    <a:pt x="23289" y="21600"/>
                  </a:cubicBezTo>
                  <a:cubicBezTo>
                    <a:pt x="23289" y="22833"/>
                    <a:pt x="23183" y="24064"/>
                    <a:pt x="22973" y="25280"/>
                  </a:cubicBezTo>
                  <a:lnTo>
                    <a:pt x="1689" y="2160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13" name="Arc 45"/>
            <p:cNvSpPr>
              <a:spLocks/>
            </p:cNvSpPr>
            <p:nvPr/>
          </p:nvSpPr>
          <p:spPr bwMode="auto">
            <a:xfrm rot="7406706">
              <a:off x="2017978" y="500857"/>
              <a:ext cx="354013" cy="304800"/>
            </a:xfrm>
            <a:custGeom>
              <a:avLst/>
              <a:gdLst>
                <a:gd name="G0" fmla="+- 5842 0 0"/>
                <a:gd name="G1" fmla="+- 21600 0 0"/>
                <a:gd name="G2" fmla="+- 21600 0 0"/>
                <a:gd name="T0" fmla="*/ 0 w 25100"/>
                <a:gd name="T1" fmla="*/ 805 h 21600"/>
                <a:gd name="T2" fmla="*/ 25100 w 25100"/>
                <a:gd name="T3" fmla="*/ 11818 h 21600"/>
                <a:gd name="T4" fmla="*/ 5842 w 251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100" h="21600" fill="none" extrusionOk="0">
                  <a:moveTo>
                    <a:pt x="0" y="805"/>
                  </a:moveTo>
                  <a:cubicBezTo>
                    <a:pt x="1901" y="270"/>
                    <a:pt x="3867" y="-1"/>
                    <a:pt x="5842" y="0"/>
                  </a:cubicBezTo>
                  <a:cubicBezTo>
                    <a:pt x="13974" y="0"/>
                    <a:pt x="21417" y="4567"/>
                    <a:pt x="25100" y="11817"/>
                  </a:cubicBezTo>
                </a:path>
                <a:path w="25100" h="21600" stroke="0" extrusionOk="0">
                  <a:moveTo>
                    <a:pt x="0" y="805"/>
                  </a:moveTo>
                  <a:cubicBezTo>
                    <a:pt x="1901" y="270"/>
                    <a:pt x="3867" y="-1"/>
                    <a:pt x="5842" y="0"/>
                  </a:cubicBezTo>
                  <a:cubicBezTo>
                    <a:pt x="13974" y="0"/>
                    <a:pt x="21417" y="4567"/>
                    <a:pt x="25100" y="11817"/>
                  </a:cubicBezTo>
                  <a:lnTo>
                    <a:pt x="5842" y="2160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14" name="Arc 46"/>
            <p:cNvSpPr>
              <a:spLocks/>
            </p:cNvSpPr>
            <p:nvPr/>
          </p:nvSpPr>
          <p:spPr bwMode="auto">
            <a:xfrm rot="9257025">
              <a:off x="2336801" y="838200"/>
              <a:ext cx="539751" cy="204788"/>
            </a:xfrm>
            <a:custGeom>
              <a:avLst/>
              <a:gdLst>
                <a:gd name="G0" fmla="+- 5842 0 0"/>
                <a:gd name="G1" fmla="+- 21600 0 0"/>
                <a:gd name="G2" fmla="+- 21600 0 0"/>
                <a:gd name="T0" fmla="*/ 0 w 27442"/>
                <a:gd name="T1" fmla="*/ 805 h 24139"/>
                <a:gd name="T2" fmla="*/ 27292 w 27442"/>
                <a:gd name="T3" fmla="*/ 24139 h 24139"/>
                <a:gd name="T4" fmla="*/ 5842 w 27442"/>
                <a:gd name="T5" fmla="*/ 21600 h 24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442" h="24139" fill="none" extrusionOk="0">
                  <a:moveTo>
                    <a:pt x="0" y="805"/>
                  </a:moveTo>
                  <a:cubicBezTo>
                    <a:pt x="1901" y="270"/>
                    <a:pt x="3867" y="-1"/>
                    <a:pt x="5842" y="0"/>
                  </a:cubicBezTo>
                  <a:cubicBezTo>
                    <a:pt x="17771" y="0"/>
                    <a:pt x="27442" y="9670"/>
                    <a:pt x="27442" y="21600"/>
                  </a:cubicBezTo>
                  <a:cubicBezTo>
                    <a:pt x="27442" y="22448"/>
                    <a:pt x="27391" y="23296"/>
                    <a:pt x="27292" y="24139"/>
                  </a:cubicBezTo>
                </a:path>
                <a:path w="27442" h="24139" stroke="0" extrusionOk="0">
                  <a:moveTo>
                    <a:pt x="0" y="805"/>
                  </a:moveTo>
                  <a:cubicBezTo>
                    <a:pt x="1901" y="270"/>
                    <a:pt x="3867" y="-1"/>
                    <a:pt x="5842" y="0"/>
                  </a:cubicBezTo>
                  <a:cubicBezTo>
                    <a:pt x="17771" y="0"/>
                    <a:pt x="27442" y="9670"/>
                    <a:pt x="27442" y="21600"/>
                  </a:cubicBezTo>
                  <a:cubicBezTo>
                    <a:pt x="27442" y="22448"/>
                    <a:pt x="27391" y="23296"/>
                    <a:pt x="27292" y="24139"/>
                  </a:cubicBezTo>
                  <a:lnTo>
                    <a:pt x="5842" y="2160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24" name="Arc 56"/>
            <p:cNvSpPr>
              <a:spLocks/>
            </p:cNvSpPr>
            <p:nvPr/>
          </p:nvSpPr>
          <p:spPr bwMode="auto">
            <a:xfrm rot="-734875">
              <a:off x="677333" y="342900"/>
              <a:ext cx="609600" cy="876300"/>
            </a:xfrm>
            <a:custGeom>
              <a:avLst/>
              <a:gdLst>
                <a:gd name="G0" fmla="+- 0 0 0"/>
                <a:gd name="G1" fmla="+- 20576 0 0"/>
                <a:gd name="G2" fmla="+- 21600 0 0"/>
                <a:gd name="T0" fmla="*/ 6571 w 21337"/>
                <a:gd name="T1" fmla="*/ 0 h 20576"/>
                <a:gd name="T2" fmla="*/ 21337 w 21337"/>
                <a:gd name="T3" fmla="*/ 17215 h 20576"/>
                <a:gd name="T4" fmla="*/ 0 w 21337"/>
                <a:gd name="T5" fmla="*/ 20576 h 20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337" h="20576" fill="none" extrusionOk="0">
                  <a:moveTo>
                    <a:pt x="6571" y="-1"/>
                  </a:moveTo>
                  <a:cubicBezTo>
                    <a:pt x="14352" y="2484"/>
                    <a:pt x="20065" y="9146"/>
                    <a:pt x="21336" y="17215"/>
                  </a:cubicBezTo>
                </a:path>
                <a:path w="21337" h="20576" stroke="0" extrusionOk="0">
                  <a:moveTo>
                    <a:pt x="6571" y="-1"/>
                  </a:moveTo>
                  <a:cubicBezTo>
                    <a:pt x="14352" y="2484"/>
                    <a:pt x="20065" y="9146"/>
                    <a:pt x="21336" y="17215"/>
                  </a:cubicBezTo>
                  <a:lnTo>
                    <a:pt x="0" y="20576"/>
                  </a:lnTo>
                  <a:close/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25" name="Arc 57"/>
            <p:cNvSpPr>
              <a:spLocks/>
            </p:cNvSpPr>
            <p:nvPr/>
          </p:nvSpPr>
          <p:spPr bwMode="auto">
            <a:xfrm rot="-3256208">
              <a:off x="1568187" y="1814249"/>
              <a:ext cx="80963" cy="452967"/>
            </a:xfrm>
            <a:custGeom>
              <a:avLst/>
              <a:gdLst>
                <a:gd name="G0" fmla="+- 0 0 0"/>
                <a:gd name="G1" fmla="+- 17485 0 0"/>
                <a:gd name="G2" fmla="+- 21600 0 0"/>
                <a:gd name="T0" fmla="*/ 12682 w 21337"/>
                <a:gd name="T1" fmla="*/ 0 h 17485"/>
                <a:gd name="T2" fmla="*/ 21337 w 21337"/>
                <a:gd name="T3" fmla="*/ 14124 h 17485"/>
                <a:gd name="T4" fmla="*/ 0 w 21337"/>
                <a:gd name="T5" fmla="*/ 17485 h 17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337" h="17485" fill="none" extrusionOk="0">
                  <a:moveTo>
                    <a:pt x="12682" y="-1"/>
                  </a:moveTo>
                  <a:cubicBezTo>
                    <a:pt x="17329" y="3370"/>
                    <a:pt x="20443" y="8452"/>
                    <a:pt x="21336" y="14124"/>
                  </a:cubicBezTo>
                </a:path>
                <a:path w="21337" h="17485" stroke="0" extrusionOk="0">
                  <a:moveTo>
                    <a:pt x="12682" y="-1"/>
                  </a:moveTo>
                  <a:cubicBezTo>
                    <a:pt x="17329" y="3370"/>
                    <a:pt x="20443" y="8452"/>
                    <a:pt x="21336" y="14124"/>
                  </a:cubicBezTo>
                  <a:lnTo>
                    <a:pt x="0" y="17485"/>
                  </a:lnTo>
                  <a:close/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26" name="Arc 58"/>
            <p:cNvSpPr>
              <a:spLocks/>
            </p:cNvSpPr>
            <p:nvPr/>
          </p:nvSpPr>
          <p:spPr bwMode="auto">
            <a:xfrm rot="-1540934">
              <a:off x="1996017" y="2366963"/>
              <a:ext cx="406400" cy="685800"/>
            </a:xfrm>
            <a:custGeom>
              <a:avLst/>
              <a:gdLst>
                <a:gd name="G0" fmla="+- 0 0 0"/>
                <a:gd name="G1" fmla="+- 18816 0 0"/>
                <a:gd name="G2" fmla="+- 21600 0 0"/>
                <a:gd name="T0" fmla="*/ 10607 w 21337"/>
                <a:gd name="T1" fmla="*/ 0 h 18816"/>
                <a:gd name="T2" fmla="*/ 21337 w 21337"/>
                <a:gd name="T3" fmla="*/ 15455 h 18816"/>
                <a:gd name="T4" fmla="*/ 0 w 21337"/>
                <a:gd name="T5" fmla="*/ 18816 h 18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337" h="18816" fill="none" extrusionOk="0">
                  <a:moveTo>
                    <a:pt x="10607" y="-1"/>
                  </a:moveTo>
                  <a:cubicBezTo>
                    <a:pt x="16357" y="3241"/>
                    <a:pt x="20309" y="8934"/>
                    <a:pt x="21336" y="15455"/>
                  </a:cubicBezTo>
                </a:path>
                <a:path w="21337" h="18816" stroke="0" extrusionOk="0">
                  <a:moveTo>
                    <a:pt x="10607" y="-1"/>
                  </a:moveTo>
                  <a:cubicBezTo>
                    <a:pt x="16357" y="3241"/>
                    <a:pt x="20309" y="8934"/>
                    <a:pt x="21336" y="15455"/>
                  </a:cubicBezTo>
                  <a:lnTo>
                    <a:pt x="0" y="18816"/>
                  </a:lnTo>
                  <a:close/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27" name="Arc 59"/>
            <p:cNvSpPr>
              <a:spLocks/>
            </p:cNvSpPr>
            <p:nvPr/>
          </p:nvSpPr>
          <p:spPr bwMode="auto">
            <a:xfrm rot="-1366016">
              <a:off x="3092451" y="3270251"/>
              <a:ext cx="406400" cy="1439863"/>
            </a:xfrm>
            <a:custGeom>
              <a:avLst/>
              <a:gdLst>
                <a:gd name="G0" fmla="+- 0 0 0"/>
                <a:gd name="G1" fmla="+- 20576 0 0"/>
                <a:gd name="G2" fmla="+- 21600 0 0"/>
                <a:gd name="T0" fmla="*/ 6571 w 21337"/>
                <a:gd name="T1" fmla="*/ 0 h 20576"/>
                <a:gd name="T2" fmla="*/ 21337 w 21337"/>
                <a:gd name="T3" fmla="*/ 17215 h 20576"/>
                <a:gd name="T4" fmla="*/ 0 w 21337"/>
                <a:gd name="T5" fmla="*/ 20576 h 20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337" h="20576" fill="none" extrusionOk="0">
                  <a:moveTo>
                    <a:pt x="6571" y="-1"/>
                  </a:moveTo>
                  <a:cubicBezTo>
                    <a:pt x="14352" y="2484"/>
                    <a:pt x="20065" y="9146"/>
                    <a:pt x="21336" y="17215"/>
                  </a:cubicBezTo>
                </a:path>
                <a:path w="21337" h="20576" stroke="0" extrusionOk="0">
                  <a:moveTo>
                    <a:pt x="6571" y="-1"/>
                  </a:moveTo>
                  <a:cubicBezTo>
                    <a:pt x="14352" y="2484"/>
                    <a:pt x="20065" y="9146"/>
                    <a:pt x="21336" y="17215"/>
                  </a:cubicBezTo>
                  <a:lnTo>
                    <a:pt x="0" y="20576"/>
                  </a:lnTo>
                  <a:close/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28" name="Arc 60"/>
            <p:cNvSpPr>
              <a:spLocks/>
            </p:cNvSpPr>
            <p:nvPr/>
          </p:nvSpPr>
          <p:spPr bwMode="auto">
            <a:xfrm rot="-595423">
              <a:off x="2324100" y="2951163"/>
              <a:ext cx="609600" cy="457200"/>
            </a:xfrm>
            <a:custGeom>
              <a:avLst/>
              <a:gdLst>
                <a:gd name="G0" fmla="+- 0 0 0"/>
                <a:gd name="G1" fmla="+- 20576 0 0"/>
                <a:gd name="G2" fmla="+- 21600 0 0"/>
                <a:gd name="T0" fmla="*/ 6571 w 21337"/>
                <a:gd name="T1" fmla="*/ 0 h 20576"/>
                <a:gd name="T2" fmla="*/ 21337 w 21337"/>
                <a:gd name="T3" fmla="*/ 17215 h 20576"/>
                <a:gd name="T4" fmla="*/ 0 w 21337"/>
                <a:gd name="T5" fmla="*/ 20576 h 20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337" h="20576" fill="none" extrusionOk="0">
                  <a:moveTo>
                    <a:pt x="6571" y="-1"/>
                  </a:moveTo>
                  <a:cubicBezTo>
                    <a:pt x="14352" y="2484"/>
                    <a:pt x="20065" y="9146"/>
                    <a:pt x="21336" y="17215"/>
                  </a:cubicBezTo>
                </a:path>
                <a:path w="21337" h="20576" stroke="0" extrusionOk="0">
                  <a:moveTo>
                    <a:pt x="6571" y="-1"/>
                  </a:moveTo>
                  <a:cubicBezTo>
                    <a:pt x="14352" y="2484"/>
                    <a:pt x="20065" y="9146"/>
                    <a:pt x="21336" y="17215"/>
                  </a:cubicBezTo>
                  <a:lnTo>
                    <a:pt x="0" y="20576"/>
                  </a:lnTo>
                  <a:close/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29" name="Arc 61"/>
            <p:cNvSpPr>
              <a:spLocks/>
            </p:cNvSpPr>
            <p:nvPr/>
          </p:nvSpPr>
          <p:spPr bwMode="auto">
            <a:xfrm rot="-3256208">
              <a:off x="1805253" y="2068249"/>
              <a:ext cx="80963" cy="452967"/>
            </a:xfrm>
            <a:custGeom>
              <a:avLst/>
              <a:gdLst>
                <a:gd name="G0" fmla="+- 0 0 0"/>
                <a:gd name="G1" fmla="+- 17485 0 0"/>
                <a:gd name="G2" fmla="+- 21600 0 0"/>
                <a:gd name="T0" fmla="*/ 12682 w 21337"/>
                <a:gd name="T1" fmla="*/ 0 h 17485"/>
                <a:gd name="T2" fmla="*/ 21337 w 21337"/>
                <a:gd name="T3" fmla="*/ 14124 h 17485"/>
                <a:gd name="T4" fmla="*/ 0 w 21337"/>
                <a:gd name="T5" fmla="*/ 17485 h 17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337" h="17485" fill="none" extrusionOk="0">
                  <a:moveTo>
                    <a:pt x="12682" y="-1"/>
                  </a:moveTo>
                  <a:cubicBezTo>
                    <a:pt x="17329" y="3370"/>
                    <a:pt x="20443" y="8452"/>
                    <a:pt x="21336" y="14124"/>
                  </a:cubicBezTo>
                </a:path>
                <a:path w="21337" h="17485" stroke="0" extrusionOk="0">
                  <a:moveTo>
                    <a:pt x="12682" y="-1"/>
                  </a:moveTo>
                  <a:cubicBezTo>
                    <a:pt x="17329" y="3370"/>
                    <a:pt x="20443" y="8452"/>
                    <a:pt x="21336" y="14124"/>
                  </a:cubicBezTo>
                  <a:lnTo>
                    <a:pt x="0" y="17485"/>
                  </a:lnTo>
                  <a:close/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5230" name="Text Box 62"/>
          <p:cNvSpPr txBox="1">
            <a:spLocks noChangeArrowheads="1"/>
          </p:cNvSpPr>
          <p:nvPr/>
        </p:nvSpPr>
        <p:spPr bwMode="auto">
          <a:xfrm>
            <a:off x="-4673600" y="1905000"/>
            <a:ext cx="436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46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Dãy Hoàng Liên Sơn</a:t>
            </a:r>
          </a:p>
        </p:txBody>
      </p:sp>
      <p:sp>
        <p:nvSpPr>
          <p:cNvPr id="135231" name="Text Box 63"/>
          <p:cNvSpPr txBox="1">
            <a:spLocks noChangeArrowheads="1"/>
          </p:cNvSpPr>
          <p:nvPr/>
        </p:nvSpPr>
        <p:spPr bwMode="auto">
          <a:xfrm>
            <a:off x="-4673600" y="2209800"/>
            <a:ext cx="436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46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Dãy Trường Sơn</a:t>
            </a:r>
          </a:p>
        </p:txBody>
      </p:sp>
      <p:sp>
        <p:nvSpPr>
          <p:cNvPr id="135232" name="Line 64"/>
          <p:cNvSpPr>
            <a:spLocks noChangeShapeType="1"/>
          </p:cNvSpPr>
          <p:nvPr/>
        </p:nvSpPr>
        <p:spPr bwMode="auto">
          <a:xfrm>
            <a:off x="1193800" y="914400"/>
            <a:ext cx="5080000" cy="1676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233" name="Line 65"/>
          <p:cNvSpPr>
            <a:spLocks noChangeShapeType="1"/>
          </p:cNvSpPr>
          <p:nvPr/>
        </p:nvSpPr>
        <p:spPr bwMode="auto">
          <a:xfrm flipV="1">
            <a:off x="2616200" y="2590800"/>
            <a:ext cx="36576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234" name="Text Box 66"/>
          <p:cNvSpPr txBox="1">
            <a:spLocks noChangeArrowheads="1"/>
          </p:cNvSpPr>
          <p:nvPr/>
        </p:nvSpPr>
        <p:spPr bwMode="auto">
          <a:xfrm>
            <a:off x="6502400" y="228601"/>
            <a:ext cx="5384800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hangingPunct="1">
              <a:buFont typeface="Wingdings" pitchFamily="2" charset="2"/>
              <a:buNone/>
            </a:pPr>
            <a:r>
              <a:rPr lang="en-US" sz="27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Những dãy núi có hình cánh cung như: Sông Gâm, Ngân Sơn, Bắc Sơn, Đông Triều … </a:t>
            </a:r>
          </a:p>
        </p:txBody>
      </p:sp>
      <p:sp>
        <p:nvSpPr>
          <p:cNvPr id="135235" name="Text Box 67"/>
          <p:cNvSpPr txBox="1">
            <a:spLocks noChangeArrowheads="1"/>
          </p:cNvSpPr>
          <p:nvPr/>
        </p:nvSpPr>
        <p:spPr bwMode="auto">
          <a:xfrm>
            <a:off x="6502400" y="3048001"/>
            <a:ext cx="5384800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hangingPunct="1">
              <a:buFont typeface="Wingdings" pitchFamily="2" charset="2"/>
              <a:buNone/>
            </a:pPr>
            <a:r>
              <a:rPr lang="en-US" sz="27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Những dãy núi có hướng tây bắc – đông nam như: dãy: Hoàng Liên Sơn, dãy Trường Sơn …</a:t>
            </a:r>
          </a:p>
        </p:txBody>
      </p:sp>
      <p:sp>
        <p:nvSpPr>
          <p:cNvPr id="135236" name="Text Box 68"/>
          <p:cNvSpPr txBox="1">
            <a:spLocks noChangeArrowheads="1"/>
          </p:cNvSpPr>
          <p:nvPr/>
        </p:nvSpPr>
        <p:spPr bwMode="auto">
          <a:xfrm>
            <a:off x="6502400" y="3060701"/>
            <a:ext cx="53848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hangingPunct="1">
              <a:buFont typeface="Wingdings" pitchFamily="2" charset="2"/>
              <a:buNone/>
            </a:pPr>
            <a:r>
              <a:rPr lang="en-US" sz="27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Những dãy núi nào có hướng tây bắc – đông nam?</a:t>
            </a:r>
          </a:p>
        </p:txBody>
      </p:sp>
      <p:sp>
        <p:nvSpPr>
          <p:cNvPr id="135237" name="Text Box 69"/>
          <p:cNvSpPr txBox="1">
            <a:spLocks noChangeArrowheads="1"/>
          </p:cNvSpPr>
          <p:nvPr/>
        </p:nvSpPr>
        <p:spPr bwMode="auto">
          <a:xfrm>
            <a:off x="6502400" y="228601"/>
            <a:ext cx="53848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hangingPunct="1">
              <a:buFont typeface="Wingdings" pitchFamily="2" charset="2"/>
              <a:buNone/>
            </a:pPr>
            <a:r>
              <a:rPr lang="en-US" sz="27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Chỉ trên lược đồ những dãy núi nào có hình cánh cung?</a:t>
            </a:r>
          </a:p>
        </p:txBody>
      </p:sp>
    </p:spTree>
    <p:extLst>
      <p:ext uri="{BB962C8B-B14F-4D97-AF65-F5344CB8AC3E}">
        <p14:creationId xmlns:p14="http://schemas.microsoft.com/office/powerpoint/2010/main" val="181518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5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5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5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584 -0.03334 L 0.94584 0.2111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00" y="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5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5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5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9" presetClass="path" presetSubtype="0" accel="50000" decel="5000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0.42916 -0.04444 L 0.94583 0.1888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35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33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35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withGroup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35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5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35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35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4" presetID="49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4125 -0.05556 L 0.925 0.1777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35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25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35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withGroup">
                            <p:stCondLst>
                              <p:cond delay="10500"/>
                            </p:stCondLst>
                            <p:childTnLst>
                              <p:par>
                                <p:cTn id="51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35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35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35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35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49" presetClass="path" presetSubtype="0" accel="50000" decel="5000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4375 -0.04444 L 0.9 0.18889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35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25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3750"/>
                            </p:stCondLst>
                            <p:childTnLst>
                              <p:par>
                                <p:cTn id="6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35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withGroup">
                            <p:stCondLst>
                              <p:cond delay="14250"/>
                            </p:stCondLst>
                            <p:childTnLst>
                              <p:par>
                                <p:cTn id="6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35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35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35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35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4750"/>
                            </p:stCondLst>
                            <p:childTnLst>
                              <p:par>
                                <p:cTn id="76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35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35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5250"/>
                            </p:stCondLst>
                            <p:childTnLst>
                              <p:par>
                                <p:cTn id="8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80"/>
                                        <p:tgtEl>
                                          <p:spTgt spid="135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80"/>
                                        <p:tgtEl>
                                          <p:spTgt spid="135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80"/>
                                        <p:tgtEl>
                                          <p:spTgt spid="135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80"/>
                                        <p:tgtEl>
                                          <p:spTgt spid="135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80"/>
                                        <p:tgtEl>
                                          <p:spTgt spid="135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80"/>
                                        <p:tgtEl>
                                          <p:spTgt spid="135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480"/>
                            </p:stCondLst>
                            <p:childTnLst>
                              <p:par>
                                <p:cTn id="94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417 -0.21111 L 0.92084 0.08889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135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33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3480"/>
                            </p:stCondLst>
                            <p:childTnLst>
                              <p:par>
                                <p:cTn id="9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135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withGroup">
                            <p:stCondLst>
                              <p:cond delay="3980"/>
                            </p:stCondLst>
                            <p:childTnLst>
                              <p:par>
                                <p:cTn id="101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35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35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35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35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4480"/>
                            </p:stCondLst>
                            <p:childTnLst>
                              <p:par>
                                <p:cTn id="1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35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4980"/>
                            </p:stCondLst>
                            <p:childTnLst>
                              <p:par>
                                <p:cTn id="114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90833 0.02222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135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417" y="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withGroup">
                            <p:stCondLst>
                              <p:cond delay="6980"/>
                            </p:stCondLst>
                            <p:childTnLst>
                              <p:par>
                                <p:cTn id="11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135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135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135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135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withGroup">
                            <p:stCondLst>
                              <p:cond delay="7480"/>
                            </p:stCondLst>
                            <p:childTnLst>
                              <p:par>
                                <p:cTn id="126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135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135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7980"/>
                            </p:stCondLst>
                            <p:childTnLst>
                              <p:par>
                                <p:cTn id="13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3" dur="80"/>
                                        <p:tgtEl>
                                          <p:spTgt spid="13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4" dur="80"/>
                                        <p:tgtEl>
                                          <p:spTgt spid="13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80"/>
                                        <p:tgtEl>
                                          <p:spTgt spid="13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8" grpId="0"/>
      <p:bldP spid="135178" grpId="1"/>
      <p:bldP spid="135215" grpId="0" animBg="1"/>
      <p:bldP spid="135215" grpId="1" animBg="1"/>
      <p:bldP spid="135218" grpId="0"/>
      <p:bldP spid="135218" grpId="1"/>
      <p:bldP spid="135219" grpId="0" animBg="1"/>
      <p:bldP spid="135219" grpId="1" animBg="1"/>
      <p:bldP spid="135220" grpId="0"/>
      <p:bldP spid="135220" grpId="1"/>
      <p:bldP spid="135221" grpId="0" animBg="1"/>
      <p:bldP spid="135221" grpId="1" animBg="1"/>
      <p:bldP spid="135222" grpId="0"/>
      <p:bldP spid="135222" grpId="1"/>
      <p:bldP spid="135223" grpId="0" animBg="1"/>
      <p:bldP spid="135223" grpId="1" animBg="1"/>
      <p:bldP spid="135230" grpId="0"/>
      <p:bldP spid="135230" grpId="1"/>
      <p:bldP spid="135231" grpId="0"/>
      <p:bldP spid="135231" grpId="1"/>
      <p:bldP spid="135232" grpId="0" animBg="1"/>
      <p:bldP spid="135232" grpId="1" animBg="1"/>
      <p:bldP spid="135233" grpId="0" animBg="1"/>
      <p:bldP spid="135233" grpId="1" animBg="1"/>
      <p:bldP spid="135236" grpId="0" build="allAtOnce"/>
      <p:bldP spid="135236" grpId="1" build="allAtOnce"/>
      <p:bldP spid="135237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-304800"/>
            <a:ext cx="5774267" cy="792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59" name="Text Box 43"/>
          <p:cNvSpPr txBox="1">
            <a:spLocks noChangeArrowheads="1"/>
          </p:cNvSpPr>
          <p:nvPr/>
        </p:nvSpPr>
        <p:spPr bwMode="auto">
          <a:xfrm>
            <a:off x="6019800" y="1454163"/>
            <a:ext cx="59436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buFont typeface="Wingdings" pitchFamily="2" charset="2"/>
              <a:buNone/>
            </a:pPr>
            <a:r>
              <a:rPr lang="en-US" sz="2800" b="1" dirty="0">
                <a:solidFill>
                  <a:srgbClr val="002060"/>
                </a:solidFill>
              </a:rPr>
              <a:t>   </a:t>
            </a:r>
            <a:r>
              <a:rPr lang="en-US" sz="2800" b="1" dirty="0" err="1">
                <a:solidFill>
                  <a:srgbClr val="002060"/>
                </a:solidFill>
              </a:rPr>
              <a:t>Đồng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bằng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nước</a:t>
            </a:r>
            <a:r>
              <a:rPr lang="en-US" sz="2800" b="1" dirty="0">
                <a:solidFill>
                  <a:srgbClr val="002060"/>
                </a:solidFill>
              </a:rPr>
              <a:t> ta </a:t>
            </a:r>
            <a:r>
              <a:rPr lang="en-US" sz="2800" b="1" dirty="0" err="1">
                <a:solidFill>
                  <a:srgbClr val="002060"/>
                </a:solidFill>
              </a:rPr>
              <a:t>phần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lớn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là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đồng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bằng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châu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thổ</a:t>
            </a:r>
            <a:r>
              <a:rPr lang="en-US" sz="2800" b="1" dirty="0">
                <a:solidFill>
                  <a:srgbClr val="002060"/>
                </a:solidFill>
              </a:rPr>
              <a:t> do </a:t>
            </a:r>
            <a:r>
              <a:rPr lang="en-US" sz="2800" b="1" dirty="0" err="1">
                <a:solidFill>
                  <a:srgbClr val="002060"/>
                </a:solidFill>
              </a:rPr>
              <a:t>phù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sa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của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sông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ngòi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bồi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đắp</a:t>
            </a:r>
            <a:r>
              <a:rPr lang="en-US" sz="2800" b="1" dirty="0">
                <a:solidFill>
                  <a:srgbClr val="002060"/>
                </a:solidFill>
              </a:rPr>
              <a:t>, </a:t>
            </a:r>
            <a:r>
              <a:rPr lang="en-US" sz="2800" b="1" dirty="0" err="1">
                <a:solidFill>
                  <a:srgbClr val="002060"/>
                </a:solidFill>
              </a:rPr>
              <a:t>có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địa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hình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thấp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và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tương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đối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bằng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phẳng</a:t>
            </a:r>
            <a:r>
              <a:rPr lang="en-US" sz="2800" b="1" dirty="0">
                <a:solidFill>
                  <a:srgbClr val="002060"/>
                </a:solidFill>
              </a:rPr>
              <a:t>. </a:t>
            </a:r>
            <a:r>
              <a:rPr lang="en-US" sz="2800" b="1" dirty="0" err="1">
                <a:solidFill>
                  <a:srgbClr val="002060"/>
                </a:solidFill>
              </a:rPr>
              <a:t>Đó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là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những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nơi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trồng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lúa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rất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tốt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và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thường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tập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trung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dân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cư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đông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đúc</a:t>
            </a:r>
            <a:r>
              <a:rPr lang="en-US" sz="2800" b="1" dirty="0">
                <a:solidFill>
                  <a:srgbClr val="002060"/>
                </a:solidFill>
              </a:rPr>
              <a:t>. 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1574800" y="612254"/>
            <a:ext cx="2159000" cy="5918200"/>
            <a:chOff x="914400" y="635000"/>
            <a:chExt cx="2159000" cy="5918200"/>
          </a:xfrm>
        </p:grpSpPr>
        <p:sp>
          <p:nvSpPr>
            <p:cNvPr id="36" name="Freeform 24"/>
            <p:cNvSpPr>
              <a:spLocks/>
            </p:cNvSpPr>
            <p:nvPr/>
          </p:nvSpPr>
          <p:spPr bwMode="auto">
            <a:xfrm>
              <a:off x="1282700" y="635000"/>
              <a:ext cx="1231900" cy="1130300"/>
            </a:xfrm>
            <a:custGeom>
              <a:avLst/>
              <a:gdLst>
                <a:gd name="T0" fmla="*/ 776 w 776"/>
                <a:gd name="T1" fmla="*/ 176 h 712"/>
                <a:gd name="T2" fmla="*/ 728 w 776"/>
                <a:gd name="T3" fmla="*/ 224 h 712"/>
                <a:gd name="T4" fmla="*/ 680 w 776"/>
                <a:gd name="T5" fmla="*/ 224 h 712"/>
                <a:gd name="T6" fmla="*/ 632 w 776"/>
                <a:gd name="T7" fmla="*/ 272 h 712"/>
                <a:gd name="T8" fmla="*/ 632 w 776"/>
                <a:gd name="T9" fmla="*/ 320 h 712"/>
                <a:gd name="T10" fmla="*/ 584 w 776"/>
                <a:gd name="T11" fmla="*/ 368 h 712"/>
                <a:gd name="T12" fmla="*/ 536 w 776"/>
                <a:gd name="T13" fmla="*/ 320 h 712"/>
                <a:gd name="T14" fmla="*/ 488 w 776"/>
                <a:gd name="T15" fmla="*/ 320 h 712"/>
                <a:gd name="T16" fmla="*/ 488 w 776"/>
                <a:gd name="T17" fmla="*/ 368 h 712"/>
                <a:gd name="T18" fmla="*/ 440 w 776"/>
                <a:gd name="T19" fmla="*/ 368 h 712"/>
                <a:gd name="T20" fmla="*/ 392 w 776"/>
                <a:gd name="T21" fmla="*/ 320 h 712"/>
                <a:gd name="T22" fmla="*/ 344 w 776"/>
                <a:gd name="T23" fmla="*/ 416 h 712"/>
                <a:gd name="T24" fmla="*/ 392 w 776"/>
                <a:gd name="T25" fmla="*/ 464 h 712"/>
                <a:gd name="T26" fmla="*/ 344 w 776"/>
                <a:gd name="T27" fmla="*/ 512 h 712"/>
                <a:gd name="T28" fmla="*/ 296 w 776"/>
                <a:gd name="T29" fmla="*/ 512 h 712"/>
                <a:gd name="T30" fmla="*/ 248 w 776"/>
                <a:gd name="T31" fmla="*/ 560 h 712"/>
                <a:gd name="T32" fmla="*/ 248 w 776"/>
                <a:gd name="T33" fmla="*/ 608 h 712"/>
                <a:gd name="T34" fmla="*/ 200 w 776"/>
                <a:gd name="T35" fmla="*/ 608 h 712"/>
                <a:gd name="T36" fmla="*/ 200 w 776"/>
                <a:gd name="T37" fmla="*/ 704 h 712"/>
                <a:gd name="T38" fmla="*/ 152 w 776"/>
                <a:gd name="T39" fmla="*/ 656 h 712"/>
                <a:gd name="T40" fmla="*/ 56 w 776"/>
                <a:gd name="T41" fmla="*/ 560 h 712"/>
                <a:gd name="T42" fmla="*/ 56 w 776"/>
                <a:gd name="T43" fmla="*/ 512 h 712"/>
                <a:gd name="T44" fmla="*/ 152 w 776"/>
                <a:gd name="T45" fmla="*/ 512 h 712"/>
                <a:gd name="T46" fmla="*/ 200 w 776"/>
                <a:gd name="T47" fmla="*/ 560 h 712"/>
                <a:gd name="T48" fmla="*/ 200 w 776"/>
                <a:gd name="T49" fmla="*/ 464 h 712"/>
                <a:gd name="T50" fmla="*/ 56 w 776"/>
                <a:gd name="T51" fmla="*/ 416 h 712"/>
                <a:gd name="T52" fmla="*/ 104 w 776"/>
                <a:gd name="T53" fmla="*/ 368 h 712"/>
                <a:gd name="T54" fmla="*/ 152 w 776"/>
                <a:gd name="T55" fmla="*/ 368 h 712"/>
                <a:gd name="T56" fmla="*/ 56 w 776"/>
                <a:gd name="T57" fmla="*/ 272 h 712"/>
                <a:gd name="T58" fmla="*/ 8 w 776"/>
                <a:gd name="T59" fmla="*/ 272 h 712"/>
                <a:gd name="T60" fmla="*/ 8 w 776"/>
                <a:gd name="T61" fmla="*/ 32 h 712"/>
                <a:gd name="T62" fmla="*/ 56 w 776"/>
                <a:gd name="T63" fmla="*/ 80 h 712"/>
                <a:gd name="T64" fmla="*/ 104 w 776"/>
                <a:gd name="T65" fmla="*/ 176 h 712"/>
                <a:gd name="T66" fmla="*/ 152 w 776"/>
                <a:gd name="T67" fmla="*/ 224 h 712"/>
                <a:gd name="T68" fmla="*/ 200 w 776"/>
                <a:gd name="T69" fmla="*/ 224 h 712"/>
                <a:gd name="T70" fmla="*/ 152 w 776"/>
                <a:gd name="T71" fmla="*/ 128 h 712"/>
                <a:gd name="T72" fmla="*/ 248 w 776"/>
                <a:gd name="T73" fmla="*/ 128 h 712"/>
                <a:gd name="T74" fmla="*/ 296 w 776"/>
                <a:gd name="T75" fmla="*/ 176 h 712"/>
                <a:gd name="T76" fmla="*/ 344 w 776"/>
                <a:gd name="T77" fmla="*/ 176 h 712"/>
                <a:gd name="T78" fmla="*/ 296 w 776"/>
                <a:gd name="T79" fmla="*/ 224 h 712"/>
                <a:gd name="T80" fmla="*/ 488 w 776"/>
                <a:gd name="T81" fmla="*/ 272 h 712"/>
                <a:gd name="T82" fmla="*/ 584 w 776"/>
                <a:gd name="T83" fmla="*/ 272 h 712"/>
                <a:gd name="T84" fmla="*/ 584 w 776"/>
                <a:gd name="T85" fmla="*/ 176 h 712"/>
                <a:gd name="T86" fmla="*/ 632 w 776"/>
                <a:gd name="T87" fmla="*/ 128 h 712"/>
                <a:gd name="T88" fmla="*/ 632 w 776"/>
                <a:gd name="T89" fmla="*/ 176 h 712"/>
                <a:gd name="T90" fmla="*/ 728 w 776"/>
                <a:gd name="T91" fmla="*/ 176 h 712"/>
                <a:gd name="T92" fmla="*/ 776 w 776"/>
                <a:gd name="T93" fmla="*/ 176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76" h="712">
                  <a:moveTo>
                    <a:pt x="776" y="176"/>
                  </a:moveTo>
                  <a:cubicBezTo>
                    <a:pt x="776" y="184"/>
                    <a:pt x="744" y="216"/>
                    <a:pt x="728" y="224"/>
                  </a:cubicBezTo>
                  <a:cubicBezTo>
                    <a:pt x="712" y="232"/>
                    <a:pt x="696" y="216"/>
                    <a:pt x="680" y="224"/>
                  </a:cubicBezTo>
                  <a:cubicBezTo>
                    <a:pt x="664" y="232"/>
                    <a:pt x="640" y="256"/>
                    <a:pt x="632" y="272"/>
                  </a:cubicBezTo>
                  <a:cubicBezTo>
                    <a:pt x="624" y="288"/>
                    <a:pt x="640" y="304"/>
                    <a:pt x="632" y="320"/>
                  </a:cubicBezTo>
                  <a:cubicBezTo>
                    <a:pt x="624" y="336"/>
                    <a:pt x="600" y="368"/>
                    <a:pt x="584" y="368"/>
                  </a:cubicBezTo>
                  <a:cubicBezTo>
                    <a:pt x="568" y="368"/>
                    <a:pt x="552" y="328"/>
                    <a:pt x="536" y="320"/>
                  </a:cubicBezTo>
                  <a:cubicBezTo>
                    <a:pt x="520" y="312"/>
                    <a:pt x="496" y="312"/>
                    <a:pt x="488" y="320"/>
                  </a:cubicBezTo>
                  <a:cubicBezTo>
                    <a:pt x="480" y="328"/>
                    <a:pt x="496" y="360"/>
                    <a:pt x="488" y="368"/>
                  </a:cubicBezTo>
                  <a:cubicBezTo>
                    <a:pt x="480" y="376"/>
                    <a:pt x="456" y="376"/>
                    <a:pt x="440" y="368"/>
                  </a:cubicBezTo>
                  <a:cubicBezTo>
                    <a:pt x="424" y="360"/>
                    <a:pt x="408" y="312"/>
                    <a:pt x="392" y="320"/>
                  </a:cubicBezTo>
                  <a:cubicBezTo>
                    <a:pt x="376" y="328"/>
                    <a:pt x="344" y="392"/>
                    <a:pt x="344" y="416"/>
                  </a:cubicBezTo>
                  <a:cubicBezTo>
                    <a:pt x="344" y="440"/>
                    <a:pt x="392" y="448"/>
                    <a:pt x="392" y="464"/>
                  </a:cubicBezTo>
                  <a:cubicBezTo>
                    <a:pt x="392" y="480"/>
                    <a:pt x="360" y="504"/>
                    <a:pt x="344" y="512"/>
                  </a:cubicBezTo>
                  <a:cubicBezTo>
                    <a:pt x="328" y="520"/>
                    <a:pt x="312" y="504"/>
                    <a:pt x="296" y="512"/>
                  </a:cubicBezTo>
                  <a:cubicBezTo>
                    <a:pt x="280" y="520"/>
                    <a:pt x="256" y="544"/>
                    <a:pt x="248" y="560"/>
                  </a:cubicBezTo>
                  <a:cubicBezTo>
                    <a:pt x="240" y="576"/>
                    <a:pt x="256" y="600"/>
                    <a:pt x="248" y="608"/>
                  </a:cubicBezTo>
                  <a:cubicBezTo>
                    <a:pt x="240" y="616"/>
                    <a:pt x="208" y="592"/>
                    <a:pt x="200" y="608"/>
                  </a:cubicBezTo>
                  <a:cubicBezTo>
                    <a:pt x="192" y="624"/>
                    <a:pt x="208" y="696"/>
                    <a:pt x="200" y="704"/>
                  </a:cubicBezTo>
                  <a:cubicBezTo>
                    <a:pt x="192" y="712"/>
                    <a:pt x="176" y="680"/>
                    <a:pt x="152" y="656"/>
                  </a:cubicBezTo>
                  <a:cubicBezTo>
                    <a:pt x="128" y="632"/>
                    <a:pt x="72" y="584"/>
                    <a:pt x="56" y="560"/>
                  </a:cubicBezTo>
                  <a:cubicBezTo>
                    <a:pt x="40" y="536"/>
                    <a:pt x="40" y="520"/>
                    <a:pt x="56" y="512"/>
                  </a:cubicBezTo>
                  <a:cubicBezTo>
                    <a:pt x="72" y="504"/>
                    <a:pt x="128" y="504"/>
                    <a:pt x="152" y="512"/>
                  </a:cubicBezTo>
                  <a:cubicBezTo>
                    <a:pt x="176" y="520"/>
                    <a:pt x="192" y="568"/>
                    <a:pt x="200" y="560"/>
                  </a:cubicBezTo>
                  <a:cubicBezTo>
                    <a:pt x="208" y="552"/>
                    <a:pt x="224" y="488"/>
                    <a:pt x="200" y="464"/>
                  </a:cubicBezTo>
                  <a:cubicBezTo>
                    <a:pt x="176" y="440"/>
                    <a:pt x="72" y="432"/>
                    <a:pt x="56" y="416"/>
                  </a:cubicBezTo>
                  <a:cubicBezTo>
                    <a:pt x="40" y="400"/>
                    <a:pt x="88" y="376"/>
                    <a:pt x="104" y="368"/>
                  </a:cubicBezTo>
                  <a:cubicBezTo>
                    <a:pt x="120" y="360"/>
                    <a:pt x="160" y="384"/>
                    <a:pt x="152" y="368"/>
                  </a:cubicBezTo>
                  <a:cubicBezTo>
                    <a:pt x="144" y="352"/>
                    <a:pt x="80" y="288"/>
                    <a:pt x="56" y="272"/>
                  </a:cubicBezTo>
                  <a:cubicBezTo>
                    <a:pt x="32" y="256"/>
                    <a:pt x="16" y="312"/>
                    <a:pt x="8" y="272"/>
                  </a:cubicBezTo>
                  <a:cubicBezTo>
                    <a:pt x="0" y="232"/>
                    <a:pt x="0" y="64"/>
                    <a:pt x="8" y="32"/>
                  </a:cubicBezTo>
                  <a:cubicBezTo>
                    <a:pt x="16" y="0"/>
                    <a:pt x="40" y="56"/>
                    <a:pt x="56" y="80"/>
                  </a:cubicBezTo>
                  <a:cubicBezTo>
                    <a:pt x="72" y="104"/>
                    <a:pt x="88" y="152"/>
                    <a:pt x="104" y="176"/>
                  </a:cubicBezTo>
                  <a:cubicBezTo>
                    <a:pt x="120" y="200"/>
                    <a:pt x="136" y="216"/>
                    <a:pt x="152" y="224"/>
                  </a:cubicBezTo>
                  <a:cubicBezTo>
                    <a:pt x="168" y="232"/>
                    <a:pt x="200" y="240"/>
                    <a:pt x="200" y="224"/>
                  </a:cubicBezTo>
                  <a:cubicBezTo>
                    <a:pt x="200" y="208"/>
                    <a:pt x="144" y="144"/>
                    <a:pt x="152" y="128"/>
                  </a:cubicBezTo>
                  <a:cubicBezTo>
                    <a:pt x="160" y="112"/>
                    <a:pt x="224" y="120"/>
                    <a:pt x="248" y="128"/>
                  </a:cubicBezTo>
                  <a:cubicBezTo>
                    <a:pt x="272" y="136"/>
                    <a:pt x="280" y="168"/>
                    <a:pt x="296" y="176"/>
                  </a:cubicBezTo>
                  <a:cubicBezTo>
                    <a:pt x="312" y="184"/>
                    <a:pt x="344" y="168"/>
                    <a:pt x="344" y="176"/>
                  </a:cubicBezTo>
                  <a:cubicBezTo>
                    <a:pt x="344" y="184"/>
                    <a:pt x="272" y="208"/>
                    <a:pt x="296" y="224"/>
                  </a:cubicBezTo>
                  <a:cubicBezTo>
                    <a:pt x="320" y="240"/>
                    <a:pt x="440" y="264"/>
                    <a:pt x="488" y="272"/>
                  </a:cubicBezTo>
                  <a:cubicBezTo>
                    <a:pt x="536" y="280"/>
                    <a:pt x="568" y="288"/>
                    <a:pt x="584" y="272"/>
                  </a:cubicBezTo>
                  <a:cubicBezTo>
                    <a:pt x="600" y="256"/>
                    <a:pt x="576" y="200"/>
                    <a:pt x="584" y="176"/>
                  </a:cubicBezTo>
                  <a:cubicBezTo>
                    <a:pt x="592" y="152"/>
                    <a:pt x="624" y="128"/>
                    <a:pt x="632" y="128"/>
                  </a:cubicBezTo>
                  <a:cubicBezTo>
                    <a:pt x="640" y="128"/>
                    <a:pt x="616" y="168"/>
                    <a:pt x="632" y="176"/>
                  </a:cubicBezTo>
                  <a:cubicBezTo>
                    <a:pt x="648" y="184"/>
                    <a:pt x="704" y="176"/>
                    <a:pt x="728" y="176"/>
                  </a:cubicBezTo>
                  <a:cubicBezTo>
                    <a:pt x="752" y="176"/>
                    <a:pt x="776" y="168"/>
                    <a:pt x="776" y="176"/>
                  </a:cubicBezTo>
                  <a:close/>
                </a:path>
              </a:pathLst>
            </a:custGeom>
            <a:solidFill>
              <a:srgbClr val="00CC66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25"/>
            <p:cNvSpPr>
              <a:spLocks/>
            </p:cNvSpPr>
            <p:nvPr/>
          </p:nvSpPr>
          <p:spPr bwMode="auto">
            <a:xfrm>
              <a:off x="914400" y="5080000"/>
              <a:ext cx="1409700" cy="1473200"/>
            </a:xfrm>
            <a:custGeom>
              <a:avLst/>
              <a:gdLst>
                <a:gd name="T0" fmla="*/ 864 w 888"/>
                <a:gd name="T1" fmla="*/ 304 h 928"/>
                <a:gd name="T2" fmla="*/ 720 w 888"/>
                <a:gd name="T3" fmla="*/ 304 h 928"/>
                <a:gd name="T4" fmla="*/ 672 w 888"/>
                <a:gd name="T5" fmla="*/ 256 h 928"/>
                <a:gd name="T6" fmla="*/ 768 w 888"/>
                <a:gd name="T7" fmla="*/ 160 h 928"/>
                <a:gd name="T8" fmla="*/ 768 w 888"/>
                <a:gd name="T9" fmla="*/ 112 h 928"/>
                <a:gd name="T10" fmla="*/ 528 w 888"/>
                <a:gd name="T11" fmla="*/ 112 h 928"/>
                <a:gd name="T12" fmla="*/ 480 w 888"/>
                <a:gd name="T13" fmla="*/ 16 h 928"/>
                <a:gd name="T14" fmla="*/ 384 w 888"/>
                <a:gd name="T15" fmla="*/ 16 h 928"/>
                <a:gd name="T16" fmla="*/ 384 w 888"/>
                <a:gd name="T17" fmla="*/ 112 h 928"/>
                <a:gd name="T18" fmla="*/ 384 w 888"/>
                <a:gd name="T19" fmla="*/ 160 h 928"/>
                <a:gd name="T20" fmla="*/ 480 w 888"/>
                <a:gd name="T21" fmla="*/ 208 h 928"/>
                <a:gd name="T22" fmla="*/ 480 w 888"/>
                <a:gd name="T23" fmla="*/ 256 h 928"/>
                <a:gd name="T24" fmla="*/ 432 w 888"/>
                <a:gd name="T25" fmla="*/ 208 h 928"/>
                <a:gd name="T26" fmla="*/ 384 w 888"/>
                <a:gd name="T27" fmla="*/ 208 h 928"/>
                <a:gd name="T28" fmla="*/ 336 w 888"/>
                <a:gd name="T29" fmla="*/ 160 h 928"/>
                <a:gd name="T30" fmla="*/ 288 w 888"/>
                <a:gd name="T31" fmla="*/ 208 h 928"/>
                <a:gd name="T32" fmla="*/ 240 w 888"/>
                <a:gd name="T33" fmla="*/ 208 h 928"/>
                <a:gd name="T34" fmla="*/ 240 w 888"/>
                <a:gd name="T35" fmla="*/ 304 h 928"/>
                <a:gd name="T36" fmla="*/ 192 w 888"/>
                <a:gd name="T37" fmla="*/ 208 h 928"/>
                <a:gd name="T38" fmla="*/ 144 w 888"/>
                <a:gd name="T39" fmla="*/ 208 h 928"/>
                <a:gd name="T40" fmla="*/ 144 w 888"/>
                <a:gd name="T41" fmla="*/ 256 h 928"/>
                <a:gd name="T42" fmla="*/ 96 w 888"/>
                <a:gd name="T43" fmla="*/ 304 h 928"/>
                <a:gd name="T44" fmla="*/ 48 w 888"/>
                <a:gd name="T45" fmla="*/ 304 h 928"/>
                <a:gd name="T46" fmla="*/ 0 w 888"/>
                <a:gd name="T47" fmla="*/ 352 h 928"/>
                <a:gd name="T48" fmla="*/ 48 w 888"/>
                <a:gd name="T49" fmla="*/ 448 h 928"/>
                <a:gd name="T50" fmla="*/ 144 w 888"/>
                <a:gd name="T51" fmla="*/ 400 h 928"/>
                <a:gd name="T52" fmla="*/ 96 w 888"/>
                <a:gd name="T53" fmla="*/ 496 h 928"/>
                <a:gd name="T54" fmla="*/ 96 w 888"/>
                <a:gd name="T55" fmla="*/ 544 h 928"/>
                <a:gd name="T56" fmla="*/ 96 w 888"/>
                <a:gd name="T57" fmla="*/ 592 h 928"/>
                <a:gd name="T58" fmla="*/ 48 w 888"/>
                <a:gd name="T59" fmla="*/ 688 h 928"/>
                <a:gd name="T60" fmla="*/ 96 w 888"/>
                <a:gd name="T61" fmla="*/ 784 h 928"/>
                <a:gd name="T62" fmla="*/ 96 w 888"/>
                <a:gd name="T63" fmla="*/ 832 h 928"/>
                <a:gd name="T64" fmla="*/ 48 w 888"/>
                <a:gd name="T65" fmla="*/ 832 h 928"/>
                <a:gd name="T66" fmla="*/ 48 w 888"/>
                <a:gd name="T67" fmla="*/ 880 h 928"/>
                <a:gd name="T68" fmla="*/ 48 w 888"/>
                <a:gd name="T69" fmla="*/ 928 h 928"/>
                <a:gd name="T70" fmla="*/ 144 w 888"/>
                <a:gd name="T71" fmla="*/ 880 h 928"/>
                <a:gd name="T72" fmla="*/ 144 w 888"/>
                <a:gd name="T73" fmla="*/ 784 h 928"/>
                <a:gd name="T74" fmla="*/ 240 w 888"/>
                <a:gd name="T75" fmla="*/ 784 h 928"/>
                <a:gd name="T76" fmla="*/ 288 w 888"/>
                <a:gd name="T77" fmla="*/ 688 h 928"/>
                <a:gd name="T78" fmla="*/ 384 w 888"/>
                <a:gd name="T79" fmla="*/ 688 h 928"/>
                <a:gd name="T80" fmla="*/ 480 w 888"/>
                <a:gd name="T81" fmla="*/ 640 h 928"/>
                <a:gd name="T82" fmla="*/ 528 w 888"/>
                <a:gd name="T83" fmla="*/ 592 h 928"/>
                <a:gd name="T84" fmla="*/ 576 w 888"/>
                <a:gd name="T85" fmla="*/ 496 h 928"/>
                <a:gd name="T86" fmla="*/ 576 w 888"/>
                <a:gd name="T87" fmla="*/ 448 h 928"/>
                <a:gd name="T88" fmla="*/ 624 w 888"/>
                <a:gd name="T89" fmla="*/ 448 h 928"/>
                <a:gd name="T90" fmla="*/ 624 w 888"/>
                <a:gd name="T91" fmla="*/ 400 h 928"/>
                <a:gd name="T92" fmla="*/ 672 w 888"/>
                <a:gd name="T93" fmla="*/ 352 h 928"/>
                <a:gd name="T94" fmla="*/ 720 w 888"/>
                <a:gd name="T95" fmla="*/ 400 h 928"/>
                <a:gd name="T96" fmla="*/ 864 w 888"/>
                <a:gd name="T97" fmla="*/ 352 h 928"/>
                <a:gd name="T98" fmla="*/ 864 w 888"/>
                <a:gd name="T99" fmla="*/ 304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88" h="928">
                  <a:moveTo>
                    <a:pt x="864" y="304"/>
                  </a:moveTo>
                  <a:cubicBezTo>
                    <a:pt x="840" y="296"/>
                    <a:pt x="752" y="312"/>
                    <a:pt x="720" y="304"/>
                  </a:cubicBezTo>
                  <a:cubicBezTo>
                    <a:pt x="688" y="296"/>
                    <a:pt x="664" y="280"/>
                    <a:pt x="672" y="256"/>
                  </a:cubicBezTo>
                  <a:cubicBezTo>
                    <a:pt x="680" y="232"/>
                    <a:pt x="752" y="184"/>
                    <a:pt x="768" y="160"/>
                  </a:cubicBezTo>
                  <a:cubicBezTo>
                    <a:pt x="784" y="136"/>
                    <a:pt x="808" y="120"/>
                    <a:pt x="768" y="112"/>
                  </a:cubicBezTo>
                  <a:cubicBezTo>
                    <a:pt x="728" y="104"/>
                    <a:pt x="576" y="128"/>
                    <a:pt x="528" y="112"/>
                  </a:cubicBezTo>
                  <a:cubicBezTo>
                    <a:pt x="480" y="96"/>
                    <a:pt x="504" y="32"/>
                    <a:pt x="480" y="16"/>
                  </a:cubicBezTo>
                  <a:cubicBezTo>
                    <a:pt x="456" y="0"/>
                    <a:pt x="400" y="0"/>
                    <a:pt x="384" y="16"/>
                  </a:cubicBezTo>
                  <a:cubicBezTo>
                    <a:pt x="368" y="32"/>
                    <a:pt x="384" y="88"/>
                    <a:pt x="384" y="112"/>
                  </a:cubicBezTo>
                  <a:cubicBezTo>
                    <a:pt x="384" y="136"/>
                    <a:pt x="368" y="144"/>
                    <a:pt x="384" y="160"/>
                  </a:cubicBezTo>
                  <a:cubicBezTo>
                    <a:pt x="400" y="176"/>
                    <a:pt x="464" y="192"/>
                    <a:pt x="480" y="208"/>
                  </a:cubicBezTo>
                  <a:cubicBezTo>
                    <a:pt x="496" y="224"/>
                    <a:pt x="488" y="256"/>
                    <a:pt x="480" y="256"/>
                  </a:cubicBezTo>
                  <a:cubicBezTo>
                    <a:pt x="472" y="256"/>
                    <a:pt x="448" y="216"/>
                    <a:pt x="432" y="208"/>
                  </a:cubicBezTo>
                  <a:cubicBezTo>
                    <a:pt x="416" y="200"/>
                    <a:pt x="400" y="216"/>
                    <a:pt x="384" y="208"/>
                  </a:cubicBezTo>
                  <a:cubicBezTo>
                    <a:pt x="368" y="200"/>
                    <a:pt x="352" y="160"/>
                    <a:pt x="336" y="160"/>
                  </a:cubicBezTo>
                  <a:cubicBezTo>
                    <a:pt x="320" y="160"/>
                    <a:pt x="304" y="200"/>
                    <a:pt x="288" y="208"/>
                  </a:cubicBezTo>
                  <a:cubicBezTo>
                    <a:pt x="272" y="216"/>
                    <a:pt x="248" y="192"/>
                    <a:pt x="240" y="208"/>
                  </a:cubicBezTo>
                  <a:cubicBezTo>
                    <a:pt x="232" y="224"/>
                    <a:pt x="248" y="304"/>
                    <a:pt x="240" y="304"/>
                  </a:cubicBezTo>
                  <a:cubicBezTo>
                    <a:pt x="232" y="304"/>
                    <a:pt x="208" y="224"/>
                    <a:pt x="192" y="208"/>
                  </a:cubicBezTo>
                  <a:cubicBezTo>
                    <a:pt x="176" y="192"/>
                    <a:pt x="152" y="200"/>
                    <a:pt x="144" y="208"/>
                  </a:cubicBezTo>
                  <a:cubicBezTo>
                    <a:pt x="136" y="216"/>
                    <a:pt x="152" y="240"/>
                    <a:pt x="144" y="256"/>
                  </a:cubicBezTo>
                  <a:cubicBezTo>
                    <a:pt x="136" y="272"/>
                    <a:pt x="112" y="296"/>
                    <a:pt x="96" y="304"/>
                  </a:cubicBezTo>
                  <a:cubicBezTo>
                    <a:pt x="80" y="312"/>
                    <a:pt x="64" y="296"/>
                    <a:pt x="48" y="304"/>
                  </a:cubicBezTo>
                  <a:cubicBezTo>
                    <a:pt x="32" y="312"/>
                    <a:pt x="0" y="328"/>
                    <a:pt x="0" y="352"/>
                  </a:cubicBezTo>
                  <a:cubicBezTo>
                    <a:pt x="0" y="376"/>
                    <a:pt x="24" y="440"/>
                    <a:pt x="48" y="448"/>
                  </a:cubicBezTo>
                  <a:cubicBezTo>
                    <a:pt x="72" y="456"/>
                    <a:pt x="136" y="392"/>
                    <a:pt x="144" y="400"/>
                  </a:cubicBezTo>
                  <a:cubicBezTo>
                    <a:pt x="152" y="408"/>
                    <a:pt x="104" y="472"/>
                    <a:pt x="96" y="496"/>
                  </a:cubicBezTo>
                  <a:cubicBezTo>
                    <a:pt x="88" y="520"/>
                    <a:pt x="96" y="528"/>
                    <a:pt x="96" y="544"/>
                  </a:cubicBezTo>
                  <a:cubicBezTo>
                    <a:pt x="96" y="560"/>
                    <a:pt x="104" y="568"/>
                    <a:pt x="96" y="592"/>
                  </a:cubicBezTo>
                  <a:cubicBezTo>
                    <a:pt x="88" y="616"/>
                    <a:pt x="48" y="656"/>
                    <a:pt x="48" y="688"/>
                  </a:cubicBezTo>
                  <a:cubicBezTo>
                    <a:pt x="48" y="720"/>
                    <a:pt x="88" y="760"/>
                    <a:pt x="96" y="784"/>
                  </a:cubicBezTo>
                  <a:cubicBezTo>
                    <a:pt x="104" y="808"/>
                    <a:pt x="104" y="824"/>
                    <a:pt x="96" y="832"/>
                  </a:cubicBezTo>
                  <a:cubicBezTo>
                    <a:pt x="88" y="840"/>
                    <a:pt x="56" y="824"/>
                    <a:pt x="48" y="832"/>
                  </a:cubicBezTo>
                  <a:cubicBezTo>
                    <a:pt x="40" y="840"/>
                    <a:pt x="48" y="864"/>
                    <a:pt x="48" y="880"/>
                  </a:cubicBezTo>
                  <a:cubicBezTo>
                    <a:pt x="48" y="896"/>
                    <a:pt x="32" y="928"/>
                    <a:pt x="48" y="928"/>
                  </a:cubicBezTo>
                  <a:cubicBezTo>
                    <a:pt x="64" y="928"/>
                    <a:pt x="128" y="904"/>
                    <a:pt x="144" y="880"/>
                  </a:cubicBezTo>
                  <a:cubicBezTo>
                    <a:pt x="160" y="856"/>
                    <a:pt x="128" y="800"/>
                    <a:pt x="144" y="784"/>
                  </a:cubicBezTo>
                  <a:cubicBezTo>
                    <a:pt x="160" y="768"/>
                    <a:pt x="216" y="800"/>
                    <a:pt x="240" y="784"/>
                  </a:cubicBezTo>
                  <a:cubicBezTo>
                    <a:pt x="264" y="768"/>
                    <a:pt x="264" y="704"/>
                    <a:pt x="288" y="688"/>
                  </a:cubicBezTo>
                  <a:cubicBezTo>
                    <a:pt x="312" y="672"/>
                    <a:pt x="352" y="696"/>
                    <a:pt x="384" y="688"/>
                  </a:cubicBezTo>
                  <a:cubicBezTo>
                    <a:pt x="416" y="680"/>
                    <a:pt x="456" y="656"/>
                    <a:pt x="480" y="640"/>
                  </a:cubicBezTo>
                  <a:cubicBezTo>
                    <a:pt x="504" y="624"/>
                    <a:pt x="512" y="616"/>
                    <a:pt x="528" y="592"/>
                  </a:cubicBezTo>
                  <a:cubicBezTo>
                    <a:pt x="544" y="568"/>
                    <a:pt x="568" y="520"/>
                    <a:pt x="576" y="496"/>
                  </a:cubicBezTo>
                  <a:cubicBezTo>
                    <a:pt x="584" y="472"/>
                    <a:pt x="568" y="456"/>
                    <a:pt x="576" y="448"/>
                  </a:cubicBezTo>
                  <a:cubicBezTo>
                    <a:pt x="584" y="440"/>
                    <a:pt x="616" y="456"/>
                    <a:pt x="624" y="448"/>
                  </a:cubicBezTo>
                  <a:cubicBezTo>
                    <a:pt x="632" y="440"/>
                    <a:pt x="616" y="416"/>
                    <a:pt x="624" y="400"/>
                  </a:cubicBezTo>
                  <a:cubicBezTo>
                    <a:pt x="632" y="384"/>
                    <a:pt x="656" y="352"/>
                    <a:pt x="672" y="352"/>
                  </a:cubicBezTo>
                  <a:cubicBezTo>
                    <a:pt x="688" y="352"/>
                    <a:pt x="688" y="400"/>
                    <a:pt x="720" y="400"/>
                  </a:cubicBezTo>
                  <a:cubicBezTo>
                    <a:pt x="752" y="400"/>
                    <a:pt x="840" y="368"/>
                    <a:pt x="864" y="352"/>
                  </a:cubicBezTo>
                  <a:cubicBezTo>
                    <a:pt x="888" y="336"/>
                    <a:pt x="888" y="312"/>
                    <a:pt x="864" y="304"/>
                  </a:cubicBezTo>
                  <a:close/>
                </a:path>
              </a:pathLst>
            </a:custGeom>
            <a:solidFill>
              <a:srgbClr val="00FF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26"/>
            <p:cNvSpPr>
              <a:spLocks/>
            </p:cNvSpPr>
            <p:nvPr/>
          </p:nvSpPr>
          <p:spPr bwMode="auto">
            <a:xfrm>
              <a:off x="1193800" y="1663700"/>
              <a:ext cx="1879600" cy="3987800"/>
            </a:xfrm>
            <a:custGeom>
              <a:avLst/>
              <a:gdLst>
                <a:gd name="T0" fmla="*/ 208 w 1184"/>
                <a:gd name="T1" fmla="*/ 8 h 2512"/>
                <a:gd name="T2" fmla="*/ 64 w 1184"/>
                <a:gd name="T3" fmla="*/ 8 h 2512"/>
                <a:gd name="T4" fmla="*/ 16 w 1184"/>
                <a:gd name="T5" fmla="*/ 56 h 2512"/>
                <a:gd name="T6" fmla="*/ 112 w 1184"/>
                <a:gd name="T7" fmla="*/ 152 h 2512"/>
                <a:gd name="T8" fmla="*/ 112 w 1184"/>
                <a:gd name="T9" fmla="*/ 296 h 2512"/>
                <a:gd name="T10" fmla="*/ 304 w 1184"/>
                <a:gd name="T11" fmla="*/ 392 h 2512"/>
                <a:gd name="T12" fmla="*/ 352 w 1184"/>
                <a:gd name="T13" fmla="*/ 584 h 2512"/>
                <a:gd name="T14" fmla="*/ 640 w 1184"/>
                <a:gd name="T15" fmla="*/ 968 h 2512"/>
                <a:gd name="T16" fmla="*/ 784 w 1184"/>
                <a:gd name="T17" fmla="*/ 1016 h 2512"/>
                <a:gd name="T18" fmla="*/ 880 w 1184"/>
                <a:gd name="T19" fmla="*/ 1112 h 2512"/>
                <a:gd name="T20" fmla="*/ 928 w 1184"/>
                <a:gd name="T21" fmla="*/ 1208 h 2512"/>
                <a:gd name="T22" fmla="*/ 1024 w 1184"/>
                <a:gd name="T23" fmla="*/ 1352 h 2512"/>
                <a:gd name="T24" fmla="*/ 1072 w 1184"/>
                <a:gd name="T25" fmla="*/ 1448 h 2512"/>
                <a:gd name="T26" fmla="*/ 1024 w 1184"/>
                <a:gd name="T27" fmla="*/ 1592 h 2512"/>
                <a:gd name="T28" fmla="*/ 1072 w 1184"/>
                <a:gd name="T29" fmla="*/ 1736 h 2512"/>
                <a:gd name="T30" fmla="*/ 1120 w 1184"/>
                <a:gd name="T31" fmla="*/ 1736 h 2512"/>
                <a:gd name="T32" fmla="*/ 1120 w 1184"/>
                <a:gd name="T33" fmla="*/ 1928 h 2512"/>
                <a:gd name="T34" fmla="*/ 928 w 1184"/>
                <a:gd name="T35" fmla="*/ 1976 h 2512"/>
                <a:gd name="T36" fmla="*/ 1072 w 1184"/>
                <a:gd name="T37" fmla="*/ 2120 h 2512"/>
                <a:gd name="T38" fmla="*/ 928 w 1184"/>
                <a:gd name="T39" fmla="*/ 2264 h 2512"/>
                <a:gd name="T40" fmla="*/ 688 w 1184"/>
                <a:gd name="T41" fmla="*/ 2456 h 2512"/>
                <a:gd name="T42" fmla="*/ 832 w 1184"/>
                <a:gd name="T43" fmla="*/ 2408 h 2512"/>
                <a:gd name="T44" fmla="*/ 928 w 1184"/>
                <a:gd name="T45" fmla="*/ 2312 h 2512"/>
                <a:gd name="T46" fmla="*/ 1120 w 1184"/>
                <a:gd name="T47" fmla="*/ 2120 h 2512"/>
                <a:gd name="T48" fmla="*/ 1072 w 1184"/>
                <a:gd name="T49" fmla="*/ 1976 h 2512"/>
                <a:gd name="T50" fmla="*/ 1168 w 1184"/>
                <a:gd name="T51" fmla="*/ 1880 h 2512"/>
                <a:gd name="T52" fmla="*/ 1120 w 1184"/>
                <a:gd name="T53" fmla="*/ 1640 h 2512"/>
                <a:gd name="T54" fmla="*/ 1120 w 1184"/>
                <a:gd name="T55" fmla="*/ 1352 h 2512"/>
                <a:gd name="T56" fmla="*/ 880 w 1184"/>
                <a:gd name="T57" fmla="*/ 1064 h 2512"/>
                <a:gd name="T58" fmla="*/ 784 w 1184"/>
                <a:gd name="T59" fmla="*/ 872 h 2512"/>
                <a:gd name="T60" fmla="*/ 400 w 1184"/>
                <a:gd name="T61" fmla="*/ 536 h 2512"/>
                <a:gd name="T62" fmla="*/ 304 w 1184"/>
                <a:gd name="T63" fmla="*/ 344 h 2512"/>
                <a:gd name="T64" fmla="*/ 160 w 1184"/>
                <a:gd name="T65" fmla="*/ 248 h 2512"/>
                <a:gd name="T66" fmla="*/ 208 w 1184"/>
                <a:gd name="T67" fmla="*/ 104 h 2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84" h="2512">
                  <a:moveTo>
                    <a:pt x="256" y="56"/>
                  </a:moveTo>
                  <a:cubicBezTo>
                    <a:pt x="256" y="40"/>
                    <a:pt x="224" y="8"/>
                    <a:pt x="208" y="8"/>
                  </a:cubicBezTo>
                  <a:cubicBezTo>
                    <a:pt x="192" y="8"/>
                    <a:pt x="184" y="56"/>
                    <a:pt x="160" y="56"/>
                  </a:cubicBezTo>
                  <a:cubicBezTo>
                    <a:pt x="136" y="56"/>
                    <a:pt x="88" y="16"/>
                    <a:pt x="64" y="8"/>
                  </a:cubicBezTo>
                  <a:cubicBezTo>
                    <a:pt x="40" y="0"/>
                    <a:pt x="24" y="0"/>
                    <a:pt x="16" y="8"/>
                  </a:cubicBezTo>
                  <a:cubicBezTo>
                    <a:pt x="8" y="16"/>
                    <a:pt x="16" y="40"/>
                    <a:pt x="16" y="56"/>
                  </a:cubicBezTo>
                  <a:cubicBezTo>
                    <a:pt x="16" y="72"/>
                    <a:pt x="0" y="88"/>
                    <a:pt x="16" y="104"/>
                  </a:cubicBezTo>
                  <a:cubicBezTo>
                    <a:pt x="32" y="120"/>
                    <a:pt x="96" y="128"/>
                    <a:pt x="112" y="152"/>
                  </a:cubicBezTo>
                  <a:cubicBezTo>
                    <a:pt x="128" y="176"/>
                    <a:pt x="112" y="224"/>
                    <a:pt x="112" y="248"/>
                  </a:cubicBezTo>
                  <a:cubicBezTo>
                    <a:pt x="112" y="272"/>
                    <a:pt x="96" y="272"/>
                    <a:pt x="112" y="296"/>
                  </a:cubicBezTo>
                  <a:cubicBezTo>
                    <a:pt x="128" y="320"/>
                    <a:pt x="176" y="376"/>
                    <a:pt x="208" y="392"/>
                  </a:cubicBezTo>
                  <a:cubicBezTo>
                    <a:pt x="240" y="408"/>
                    <a:pt x="280" y="376"/>
                    <a:pt x="304" y="392"/>
                  </a:cubicBezTo>
                  <a:cubicBezTo>
                    <a:pt x="328" y="408"/>
                    <a:pt x="344" y="456"/>
                    <a:pt x="352" y="488"/>
                  </a:cubicBezTo>
                  <a:cubicBezTo>
                    <a:pt x="360" y="520"/>
                    <a:pt x="320" y="536"/>
                    <a:pt x="352" y="584"/>
                  </a:cubicBezTo>
                  <a:cubicBezTo>
                    <a:pt x="384" y="632"/>
                    <a:pt x="496" y="712"/>
                    <a:pt x="544" y="776"/>
                  </a:cubicBezTo>
                  <a:cubicBezTo>
                    <a:pt x="592" y="840"/>
                    <a:pt x="600" y="944"/>
                    <a:pt x="640" y="968"/>
                  </a:cubicBezTo>
                  <a:cubicBezTo>
                    <a:pt x="680" y="992"/>
                    <a:pt x="760" y="912"/>
                    <a:pt x="784" y="920"/>
                  </a:cubicBezTo>
                  <a:cubicBezTo>
                    <a:pt x="808" y="928"/>
                    <a:pt x="768" y="992"/>
                    <a:pt x="784" y="1016"/>
                  </a:cubicBezTo>
                  <a:cubicBezTo>
                    <a:pt x="800" y="1040"/>
                    <a:pt x="864" y="1048"/>
                    <a:pt x="880" y="1064"/>
                  </a:cubicBezTo>
                  <a:cubicBezTo>
                    <a:pt x="896" y="1080"/>
                    <a:pt x="880" y="1096"/>
                    <a:pt x="880" y="1112"/>
                  </a:cubicBezTo>
                  <a:cubicBezTo>
                    <a:pt x="880" y="1128"/>
                    <a:pt x="872" y="1144"/>
                    <a:pt x="880" y="1160"/>
                  </a:cubicBezTo>
                  <a:cubicBezTo>
                    <a:pt x="888" y="1176"/>
                    <a:pt x="904" y="1192"/>
                    <a:pt x="928" y="1208"/>
                  </a:cubicBezTo>
                  <a:cubicBezTo>
                    <a:pt x="952" y="1224"/>
                    <a:pt x="1008" y="1232"/>
                    <a:pt x="1024" y="1256"/>
                  </a:cubicBezTo>
                  <a:cubicBezTo>
                    <a:pt x="1040" y="1280"/>
                    <a:pt x="1016" y="1328"/>
                    <a:pt x="1024" y="1352"/>
                  </a:cubicBezTo>
                  <a:cubicBezTo>
                    <a:pt x="1032" y="1376"/>
                    <a:pt x="1064" y="1384"/>
                    <a:pt x="1072" y="1400"/>
                  </a:cubicBezTo>
                  <a:cubicBezTo>
                    <a:pt x="1080" y="1416"/>
                    <a:pt x="1080" y="1432"/>
                    <a:pt x="1072" y="1448"/>
                  </a:cubicBezTo>
                  <a:cubicBezTo>
                    <a:pt x="1064" y="1464"/>
                    <a:pt x="1032" y="1472"/>
                    <a:pt x="1024" y="1496"/>
                  </a:cubicBezTo>
                  <a:cubicBezTo>
                    <a:pt x="1016" y="1520"/>
                    <a:pt x="1016" y="1568"/>
                    <a:pt x="1024" y="1592"/>
                  </a:cubicBezTo>
                  <a:cubicBezTo>
                    <a:pt x="1032" y="1616"/>
                    <a:pt x="1064" y="1616"/>
                    <a:pt x="1072" y="1640"/>
                  </a:cubicBezTo>
                  <a:cubicBezTo>
                    <a:pt x="1080" y="1664"/>
                    <a:pt x="1080" y="1720"/>
                    <a:pt x="1072" y="1736"/>
                  </a:cubicBezTo>
                  <a:cubicBezTo>
                    <a:pt x="1064" y="1752"/>
                    <a:pt x="1016" y="1736"/>
                    <a:pt x="1024" y="1736"/>
                  </a:cubicBezTo>
                  <a:cubicBezTo>
                    <a:pt x="1032" y="1736"/>
                    <a:pt x="1104" y="1712"/>
                    <a:pt x="1120" y="1736"/>
                  </a:cubicBezTo>
                  <a:cubicBezTo>
                    <a:pt x="1136" y="1760"/>
                    <a:pt x="1120" y="1848"/>
                    <a:pt x="1120" y="1880"/>
                  </a:cubicBezTo>
                  <a:cubicBezTo>
                    <a:pt x="1120" y="1912"/>
                    <a:pt x="1152" y="1920"/>
                    <a:pt x="1120" y="1928"/>
                  </a:cubicBezTo>
                  <a:cubicBezTo>
                    <a:pt x="1088" y="1936"/>
                    <a:pt x="960" y="1920"/>
                    <a:pt x="928" y="1928"/>
                  </a:cubicBezTo>
                  <a:cubicBezTo>
                    <a:pt x="896" y="1936"/>
                    <a:pt x="904" y="1960"/>
                    <a:pt x="928" y="1976"/>
                  </a:cubicBezTo>
                  <a:cubicBezTo>
                    <a:pt x="952" y="1992"/>
                    <a:pt x="1048" y="2000"/>
                    <a:pt x="1072" y="2024"/>
                  </a:cubicBezTo>
                  <a:cubicBezTo>
                    <a:pt x="1096" y="2048"/>
                    <a:pt x="1080" y="2088"/>
                    <a:pt x="1072" y="2120"/>
                  </a:cubicBezTo>
                  <a:cubicBezTo>
                    <a:pt x="1064" y="2152"/>
                    <a:pt x="1048" y="2192"/>
                    <a:pt x="1024" y="2216"/>
                  </a:cubicBezTo>
                  <a:cubicBezTo>
                    <a:pt x="1000" y="2240"/>
                    <a:pt x="968" y="2256"/>
                    <a:pt x="928" y="2264"/>
                  </a:cubicBezTo>
                  <a:cubicBezTo>
                    <a:pt x="888" y="2272"/>
                    <a:pt x="824" y="2232"/>
                    <a:pt x="784" y="2264"/>
                  </a:cubicBezTo>
                  <a:cubicBezTo>
                    <a:pt x="744" y="2296"/>
                    <a:pt x="704" y="2416"/>
                    <a:pt x="688" y="2456"/>
                  </a:cubicBezTo>
                  <a:cubicBezTo>
                    <a:pt x="672" y="2496"/>
                    <a:pt x="664" y="2512"/>
                    <a:pt x="688" y="2504"/>
                  </a:cubicBezTo>
                  <a:cubicBezTo>
                    <a:pt x="712" y="2496"/>
                    <a:pt x="808" y="2440"/>
                    <a:pt x="832" y="2408"/>
                  </a:cubicBezTo>
                  <a:cubicBezTo>
                    <a:pt x="856" y="2376"/>
                    <a:pt x="816" y="2328"/>
                    <a:pt x="832" y="2312"/>
                  </a:cubicBezTo>
                  <a:cubicBezTo>
                    <a:pt x="848" y="2296"/>
                    <a:pt x="896" y="2320"/>
                    <a:pt x="928" y="2312"/>
                  </a:cubicBezTo>
                  <a:cubicBezTo>
                    <a:pt x="960" y="2304"/>
                    <a:pt x="992" y="2296"/>
                    <a:pt x="1024" y="2264"/>
                  </a:cubicBezTo>
                  <a:cubicBezTo>
                    <a:pt x="1056" y="2232"/>
                    <a:pt x="1104" y="2160"/>
                    <a:pt x="1120" y="2120"/>
                  </a:cubicBezTo>
                  <a:cubicBezTo>
                    <a:pt x="1136" y="2080"/>
                    <a:pt x="1128" y="2048"/>
                    <a:pt x="1120" y="2024"/>
                  </a:cubicBezTo>
                  <a:cubicBezTo>
                    <a:pt x="1112" y="2000"/>
                    <a:pt x="1064" y="1992"/>
                    <a:pt x="1072" y="1976"/>
                  </a:cubicBezTo>
                  <a:cubicBezTo>
                    <a:pt x="1080" y="1960"/>
                    <a:pt x="1152" y="1944"/>
                    <a:pt x="1168" y="1928"/>
                  </a:cubicBezTo>
                  <a:cubicBezTo>
                    <a:pt x="1184" y="1912"/>
                    <a:pt x="1168" y="1920"/>
                    <a:pt x="1168" y="1880"/>
                  </a:cubicBezTo>
                  <a:cubicBezTo>
                    <a:pt x="1168" y="1840"/>
                    <a:pt x="1176" y="1728"/>
                    <a:pt x="1168" y="1688"/>
                  </a:cubicBezTo>
                  <a:cubicBezTo>
                    <a:pt x="1160" y="1648"/>
                    <a:pt x="1136" y="1680"/>
                    <a:pt x="1120" y="1640"/>
                  </a:cubicBezTo>
                  <a:cubicBezTo>
                    <a:pt x="1104" y="1600"/>
                    <a:pt x="1072" y="1496"/>
                    <a:pt x="1072" y="1448"/>
                  </a:cubicBezTo>
                  <a:cubicBezTo>
                    <a:pt x="1072" y="1400"/>
                    <a:pt x="1128" y="1392"/>
                    <a:pt x="1120" y="1352"/>
                  </a:cubicBezTo>
                  <a:cubicBezTo>
                    <a:pt x="1112" y="1312"/>
                    <a:pt x="1064" y="1256"/>
                    <a:pt x="1024" y="1208"/>
                  </a:cubicBezTo>
                  <a:cubicBezTo>
                    <a:pt x="984" y="1160"/>
                    <a:pt x="896" y="1096"/>
                    <a:pt x="880" y="1064"/>
                  </a:cubicBezTo>
                  <a:cubicBezTo>
                    <a:pt x="864" y="1032"/>
                    <a:pt x="944" y="1048"/>
                    <a:pt x="928" y="1016"/>
                  </a:cubicBezTo>
                  <a:cubicBezTo>
                    <a:pt x="912" y="984"/>
                    <a:pt x="848" y="920"/>
                    <a:pt x="784" y="872"/>
                  </a:cubicBezTo>
                  <a:cubicBezTo>
                    <a:pt x="720" y="824"/>
                    <a:pt x="608" y="784"/>
                    <a:pt x="544" y="728"/>
                  </a:cubicBezTo>
                  <a:cubicBezTo>
                    <a:pt x="480" y="672"/>
                    <a:pt x="424" y="584"/>
                    <a:pt x="400" y="536"/>
                  </a:cubicBezTo>
                  <a:cubicBezTo>
                    <a:pt x="376" y="488"/>
                    <a:pt x="416" y="472"/>
                    <a:pt x="400" y="440"/>
                  </a:cubicBezTo>
                  <a:cubicBezTo>
                    <a:pt x="384" y="408"/>
                    <a:pt x="336" y="360"/>
                    <a:pt x="304" y="344"/>
                  </a:cubicBezTo>
                  <a:cubicBezTo>
                    <a:pt x="272" y="328"/>
                    <a:pt x="232" y="360"/>
                    <a:pt x="208" y="344"/>
                  </a:cubicBezTo>
                  <a:cubicBezTo>
                    <a:pt x="184" y="328"/>
                    <a:pt x="160" y="280"/>
                    <a:pt x="160" y="248"/>
                  </a:cubicBezTo>
                  <a:cubicBezTo>
                    <a:pt x="160" y="216"/>
                    <a:pt x="200" y="176"/>
                    <a:pt x="208" y="152"/>
                  </a:cubicBezTo>
                  <a:cubicBezTo>
                    <a:pt x="216" y="128"/>
                    <a:pt x="200" y="120"/>
                    <a:pt x="208" y="104"/>
                  </a:cubicBezTo>
                  <a:cubicBezTo>
                    <a:pt x="216" y="88"/>
                    <a:pt x="256" y="72"/>
                    <a:pt x="256" y="56"/>
                  </a:cubicBezTo>
                  <a:close/>
                </a:path>
              </a:pathLst>
            </a:custGeom>
            <a:solidFill>
              <a:srgbClr val="00FF00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260600" y="885304"/>
            <a:ext cx="3073400" cy="5499100"/>
            <a:chOff x="1676400" y="990600"/>
            <a:chExt cx="3073400" cy="5499100"/>
          </a:xfrm>
        </p:grpSpPr>
        <p:grpSp>
          <p:nvGrpSpPr>
            <p:cNvPr id="40" name="Group 13"/>
            <p:cNvGrpSpPr>
              <a:grpSpLocks/>
            </p:cNvGrpSpPr>
            <p:nvPr/>
          </p:nvGrpSpPr>
          <p:grpSpPr bwMode="auto">
            <a:xfrm>
              <a:off x="1778000" y="5880100"/>
              <a:ext cx="2692400" cy="609600"/>
              <a:chOff x="1088" y="3680"/>
              <a:chExt cx="1696" cy="384"/>
            </a:xfrm>
          </p:grpSpPr>
          <p:sp>
            <p:nvSpPr>
              <p:cNvPr id="47" name="AutoShape 14"/>
              <p:cNvSpPr>
                <a:spLocks noChangeArrowheads="1"/>
              </p:cNvSpPr>
              <p:nvPr/>
            </p:nvSpPr>
            <p:spPr bwMode="auto">
              <a:xfrm>
                <a:off x="1088" y="3680"/>
                <a:ext cx="1632" cy="384"/>
              </a:xfrm>
              <a:prstGeom prst="leftArrow">
                <a:avLst>
                  <a:gd name="adj1" fmla="val 50000"/>
                  <a:gd name="adj2" fmla="val 106250"/>
                </a:avLst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Text Box 15"/>
              <p:cNvSpPr txBox="1">
                <a:spLocks noChangeArrowheads="1"/>
              </p:cNvSpPr>
              <p:nvPr/>
            </p:nvSpPr>
            <p:spPr bwMode="auto">
              <a:xfrm>
                <a:off x="1296" y="3744"/>
                <a:ext cx="148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FF33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74675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 typeface="Wingdings" pitchFamily="2" charset="2"/>
                  <a:buNone/>
                </a:pPr>
                <a:r>
                  <a:rPr lang="en-US" sz="2000" b="1">
                    <a:solidFill>
                      <a:schemeClr val="accent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Đồng bằng Nam bộ</a:t>
                </a:r>
              </a:p>
            </p:txBody>
          </p:sp>
        </p:grpSp>
        <p:grpSp>
          <p:nvGrpSpPr>
            <p:cNvPr id="41" name="Group 16"/>
            <p:cNvGrpSpPr>
              <a:grpSpLocks/>
            </p:cNvGrpSpPr>
            <p:nvPr/>
          </p:nvGrpSpPr>
          <p:grpSpPr bwMode="auto">
            <a:xfrm>
              <a:off x="1676400" y="1600200"/>
              <a:ext cx="2700338" cy="3124200"/>
              <a:chOff x="984" y="1008"/>
              <a:chExt cx="1701" cy="1968"/>
            </a:xfrm>
          </p:grpSpPr>
          <p:sp>
            <p:nvSpPr>
              <p:cNvPr id="45" name="AutoShape 17"/>
              <p:cNvSpPr>
                <a:spLocks noChangeArrowheads="1"/>
              </p:cNvSpPr>
              <p:nvPr/>
            </p:nvSpPr>
            <p:spPr bwMode="auto">
              <a:xfrm rot="5243253">
                <a:off x="1127" y="1417"/>
                <a:ext cx="1968" cy="1149"/>
              </a:xfrm>
              <a:custGeom>
                <a:avLst/>
                <a:gdLst>
                  <a:gd name="G0" fmla="+- 0 0 0"/>
                  <a:gd name="G1" fmla="+- -11715460 0 0"/>
                  <a:gd name="G2" fmla="+- 0 0 -1171546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1546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15460"/>
                  <a:gd name="G36" fmla="sin G34 -11715460"/>
                  <a:gd name="G37" fmla="+/ -1171546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0916 w 21600"/>
                  <a:gd name="T5" fmla="*/ 0 h 21600"/>
                  <a:gd name="T6" fmla="*/ 2701 w 21600"/>
                  <a:gd name="T7" fmla="*/ 10625 h 21600"/>
                  <a:gd name="T8" fmla="*/ 10858 w 21600"/>
                  <a:gd name="T9" fmla="*/ 5400 h 21600"/>
                  <a:gd name="T10" fmla="*/ 24300 w 21600"/>
                  <a:gd name="T11" fmla="*/ 10800 h 21600"/>
                  <a:gd name="T12" fmla="*/ 18900 w 21600"/>
                  <a:gd name="T13" fmla="*/ 16200 h 21600"/>
                  <a:gd name="T14" fmla="*/ 13500 w 21600"/>
                  <a:gd name="T15" fmla="*/ 10800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63" y="5399"/>
                      <a:pt x="5464" y="7747"/>
                      <a:pt x="5401" y="10683"/>
                    </a:cubicBezTo>
                    <a:lnTo>
                      <a:pt x="2" y="10566"/>
                    </a:lnTo>
                    <a:cubicBezTo>
                      <a:pt x="129" y="4694"/>
                      <a:pt x="4926" y="-1"/>
                      <a:pt x="10800" y="0"/>
                    </a:cubicBezTo>
                    <a:cubicBezTo>
                      <a:pt x="16764" y="0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solidFill>
                <a:schemeClr val="bg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WordArt 18"/>
              <p:cNvSpPr>
                <a:spLocks noChangeArrowheads="1" noChangeShapeType="1" noTextEdit="1"/>
              </p:cNvSpPr>
              <p:nvPr/>
            </p:nvSpPr>
            <p:spPr bwMode="auto">
              <a:xfrm rot="5905978">
                <a:off x="885" y="1182"/>
                <a:ext cx="1789" cy="1592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spcFirstLastPara="1" wrap="none" fromWordArt="1">
                <a:prstTxWarp prst="textArchUp">
                  <a:avLst>
                    <a:gd name="adj" fmla="val 12183754"/>
                  </a:avLst>
                </a:prstTxWarp>
              </a:bodyPr>
              <a:lstStyle/>
              <a:p>
                <a:pPr algn="ctr"/>
                <a:r>
                  <a:rPr lang="en-US" sz="3600" b="1" kern="10" smtClean="0"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solidFill>
                      <a:srgbClr val="92D050"/>
                    </a:solidFill>
                    <a:latin typeface="Times New Roman"/>
                    <a:cs typeface="Times New Roman"/>
                  </a:rPr>
                  <a:t>Đồng bằng duyên hải miền TrungĐ</a:t>
                </a:r>
                <a:endParaRPr lang="en-US" sz="3600" b="1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92D050"/>
                  </a:solidFill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42" name="Group 10"/>
            <p:cNvGrpSpPr>
              <a:grpSpLocks/>
            </p:cNvGrpSpPr>
            <p:nvPr/>
          </p:nvGrpSpPr>
          <p:grpSpPr bwMode="auto">
            <a:xfrm>
              <a:off x="2057400" y="990600"/>
              <a:ext cx="2692400" cy="609600"/>
              <a:chOff x="1152" y="480"/>
              <a:chExt cx="1696" cy="384"/>
            </a:xfrm>
          </p:grpSpPr>
          <p:sp>
            <p:nvSpPr>
              <p:cNvPr id="43" name="AutoShape 11"/>
              <p:cNvSpPr>
                <a:spLocks noChangeArrowheads="1"/>
              </p:cNvSpPr>
              <p:nvPr/>
            </p:nvSpPr>
            <p:spPr bwMode="auto">
              <a:xfrm>
                <a:off x="1152" y="480"/>
                <a:ext cx="1632" cy="384"/>
              </a:xfrm>
              <a:prstGeom prst="leftArrow">
                <a:avLst>
                  <a:gd name="adj1" fmla="val 50000"/>
                  <a:gd name="adj2" fmla="val 106250"/>
                </a:avLst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Text Box 12"/>
              <p:cNvSpPr txBox="1">
                <a:spLocks noChangeArrowheads="1"/>
              </p:cNvSpPr>
              <p:nvPr/>
            </p:nvSpPr>
            <p:spPr bwMode="auto">
              <a:xfrm>
                <a:off x="1360" y="544"/>
                <a:ext cx="148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FF33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74675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 typeface="Wingdings" pitchFamily="2" charset="2"/>
                  <a:buNone/>
                </a:pPr>
                <a:r>
                  <a:rPr lang="en-US" sz="2000" b="1">
                    <a:solidFill>
                      <a:schemeClr val="accent4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Đồng bằng Bắc bộ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6875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7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7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7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5800" y="990600"/>
            <a:ext cx="8839200" cy="4038600"/>
            <a:chOff x="685800" y="990600"/>
            <a:chExt cx="8839200" cy="4038600"/>
          </a:xfrm>
        </p:grpSpPr>
        <p:sp>
          <p:nvSpPr>
            <p:cNvPr id="7" name="Flowchart: Alternate Process 6"/>
            <p:cNvSpPr/>
            <p:nvPr/>
          </p:nvSpPr>
          <p:spPr>
            <a:xfrm>
              <a:off x="685800" y="990600"/>
              <a:ext cx="8839200" cy="4038600"/>
            </a:xfrm>
            <a:prstGeom prst="flowChartAlternateProcess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66800" y="1601212"/>
              <a:ext cx="7924800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 err="1">
                  <a:solidFill>
                    <a:srgbClr val="002060"/>
                  </a:solidFill>
                </a:rPr>
                <a:t>Trên</a:t>
              </a:r>
              <a:r>
                <a:rPr lang="en-US" sz="3200" b="1" dirty="0">
                  <a:solidFill>
                    <a:srgbClr val="002060"/>
                  </a:solidFill>
                </a:rPr>
                <a:t>  </a:t>
              </a:r>
              <a:r>
                <a:rPr lang="en-US" sz="3200" b="1" dirty="0" err="1">
                  <a:solidFill>
                    <a:srgbClr val="002060"/>
                  </a:solidFill>
                </a:rPr>
                <a:t>phần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đất</a:t>
              </a:r>
              <a:r>
                <a:rPr lang="en-US" sz="3200" b="1" dirty="0">
                  <a:solidFill>
                    <a:srgbClr val="002060"/>
                  </a:solidFill>
                </a:rPr>
                <a:t>  </a:t>
              </a:r>
              <a:r>
                <a:rPr lang="en-US" sz="3200" b="1" dirty="0" err="1">
                  <a:solidFill>
                    <a:srgbClr val="002060"/>
                  </a:solidFill>
                </a:rPr>
                <a:t>liền</a:t>
              </a:r>
              <a:r>
                <a:rPr lang="en-US" sz="3200" b="1" dirty="0">
                  <a:solidFill>
                    <a:srgbClr val="002060"/>
                  </a:solidFill>
                </a:rPr>
                <a:t>  </a:t>
              </a:r>
              <a:r>
                <a:rPr lang="en-US" sz="3200" b="1" dirty="0" err="1">
                  <a:solidFill>
                    <a:srgbClr val="002060"/>
                  </a:solidFill>
                </a:rPr>
                <a:t>của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nước</a:t>
              </a:r>
              <a:r>
                <a:rPr lang="en-US" sz="3200" b="1" dirty="0">
                  <a:solidFill>
                    <a:srgbClr val="002060"/>
                  </a:solidFill>
                </a:rPr>
                <a:t>  ta, ¾ </a:t>
              </a:r>
              <a:r>
                <a:rPr lang="en-US" sz="3200" b="1" dirty="0" err="1">
                  <a:solidFill>
                    <a:srgbClr val="002060"/>
                  </a:solidFill>
                </a:rPr>
                <a:t>diện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tích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là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đồi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núi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nhưng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</a:rPr>
                <a:t>chủ</a:t>
              </a:r>
              <a:r>
                <a:rPr lang="en-US" sz="32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</a:rPr>
                <a:t>yếu</a:t>
              </a:r>
              <a:r>
                <a:rPr lang="en-US" sz="32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là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đồi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núi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thấp</a:t>
              </a:r>
              <a:r>
                <a:rPr lang="en-US" sz="3200" b="1" dirty="0">
                  <a:solidFill>
                    <a:srgbClr val="002060"/>
                  </a:solidFill>
                </a:rPr>
                <a:t>. </a:t>
              </a:r>
              <a:r>
                <a:rPr lang="en-US" sz="3200" b="1" dirty="0" smtClean="0">
                  <a:solidFill>
                    <a:srgbClr val="002060"/>
                  </a:solidFill>
                </a:rPr>
                <a:t>¼ </a:t>
              </a:r>
              <a:r>
                <a:rPr lang="en-US" sz="3200" b="1" dirty="0" err="1">
                  <a:solidFill>
                    <a:srgbClr val="002060"/>
                  </a:solidFill>
                </a:rPr>
                <a:t>diện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tích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nước</a:t>
              </a:r>
              <a:r>
                <a:rPr lang="en-US" sz="3200" b="1" dirty="0">
                  <a:solidFill>
                    <a:srgbClr val="002060"/>
                  </a:solidFill>
                </a:rPr>
                <a:t> ta </a:t>
              </a:r>
              <a:r>
                <a:rPr lang="en-US" sz="3200" b="1" dirty="0" err="1">
                  <a:solidFill>
                    <a:srgbClr val="002060"/>
                  </a:solidFill>
                </a:rPr>
                <a:t>là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đồng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bằng</a:t>
              </a:r>
              <a:r>
                <a:rPr lang="en-US" sz="3200" b="1" dirty="0">
                  <a:solidFill>
                    <a:srgbClr val="002060"/>
                  </a:solidFill>
                </a:rPr>
                <a:t>, </a:t>
              </a:r>
              <a:r>
                <a:rPr lang="en-US" sz="3200" b="1" dirty="0" err="1">
                  <a:solidFill>
                    <a:srgbClr val="002060"/>
                  </a:solidFill>
                </a:rPr>
                <a:t>các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đồng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bằng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này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chủ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yếu</a:t>
              </a:r>
              <a:r>
                <a:rPr lang="en-US" sz="3200" b="1" dirty="0">
                  <a:solidFill>
                    <a:srgbClr val="002060"/>
                  </a:solidFill>
                </a:rPr>
                <a:t> do </a:t>
              </a:r>
              <a:r>
                <a:rPr lang="en-US" sz="3200" b="1" dirty="0" err="1">
                  <a:solidFill>
                    <a:srgbClr val="002060"/>
                  </a:solidFill>
                </a:rPr>
                <a:t>phù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sa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của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sông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ngòi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bồi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đắp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smtClean="0">
                  <a:solidFill>
                    <a:srgbClr val="002060"/>
                  </a:solidFill>
                </a:rPr>
                <a:t>.</a:t>
              </a:r>
              <a:endParaRPr lang="en-US" sz="3200" b="1" dirty="0">
                <a:solidFill>
                  <a:srgbClr val="002060"/>
                </a:solidFill>
              </a:endParaRPr>
            </a:p>
            <a:p>
              <a:pPr algn="just"/>
              <a:endParaRPr lang="en-US" sz="3200" b="1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31337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1334" y="228600"/>
            <a:ext cx="179087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 2 </a:t>
            </a:r>
          </a:p>
        </p:txBody>
      </p:sp>
      <p:sp>
        <p:nvSpPr>
          <p:cNvPr id="3" name="Rectangle 2"/>
          <p:cNvSpPr/>
          <p:nvPr/>
        </p:nvSpPr>
        <p:spPr>
          <a:xfrm>
            <a:off x="2743200" y="152400"/>
            <a:ext cx="84479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ĐỊA HÌNH VÀ KHOÁNG SẢN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0985" y="1520279"/>
            <a:ext cx="346924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1.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Địa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hình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213815" y="2743200"/>
            <a:ext cx="478581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2.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Khoáng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sản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94" t="35488" r="6427" b="6800"/>
          <a:stretch/>
        </p:blipFill>
        <p:spPr bwMode="auto">
          <a:xfrm>
            <a:off x="4573137" y="1253816"/>
            <a:ext cx="3505200" cy="562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9042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Title layout&amp;quot;&quot;/&gt;&lt;property id=&quot;20307&quot; value=&quot;257&quot;/&gt;&lt;/object&gt;&lt;object type=&quot;3&quot; unique_id=&quot;10005&quot;&gt;&lt;property id=&quot;20148&quot; value=&quot;5&quot;/&gt;&lt;property id=&quot;20300&quot; value=&quot;Slide 2&quot;/&gt;&lt;property id=&quot;20307&quot; value=&quot;275&quot;/&gt;&lt;/object&gt;&lt;object type=&quot;3&quot; unique_id=&quot;10006&quot;&gt;&lt;property id=&quot;20148&quot; value=&quot;5&quot;/&gt;&lt;property id=&quot;20300&quot; value=&quot;Slide 3&quot;/&gt;&lt;property id=&quot;20307&quot; value=&quot;276&quot;/&gt;&lt;/object&gt;&lt;object type=&quot;3&quot; unique_id=&quot;10007&quot;&gt;&lt;property id=&quot;20148&quot; value=&quot;5&quot;/&gt;&lt;property id=&quot;20300&quot; value=&quot;Slide 4&quot;/&gt;&lt;property id=&quot;20307&quot; value=&quot;277&quot;/&gt;&lt;/object&gt;&lt;object type=&quot;3&quot; unique_id=&quot;10008&quot;&gt;&lt;property id=&quot;20148&quot; value=&quot;5&quot;/&gt;&lt;property id=&quot;20300&quot; value=&quot;Slide 5&quot;/&gt;&lt;property id=&quot;20307&quot; value=&quot;278&quot;/&gt;&lt;/object&gt;&lt;object type=&quot;3&quot; unique_id=&quot;10009&quot;&gt;&lt;property id=&quot;20148&quot; value=&quot;5&quot;/&gt;&lt;property id=&quot;20300&quot; value=&quot;Slide 6&quot;/&gt;&lt;property id=&quot;20307&quot; value=&quot;279&quot;/&gt;&lt;/object&gt;&lt;object type=&quot;3&quot; unique_id=&quot;10010&quot;&gt;&lt;property id=&quot;20148&quot; value=&quot;5&quot;/&gt;&lt;property id=&quot;20300&quot; value=&quot;Slide 7&quot;/&gt;&lt;property id=&quot;20307&quot; value=&quot;269&quot;/&gt;&lt;/object&gt;&lt;object type=&quot;3&quot; unique_id=&quot;10011&quot;&gt;&lt;property id=&quot;20148&quot; value=&quot;5&quot;/&gt;&lt;property id=&quot;20300&quot; value=&quot;Slide 8&quot;/&gt;&lt;property id=&quot;20307&quot; value=&quot;270&quot;/&gt;&lt;/object&gt;&lt;object type=&quot;3&quot; unique_id=&quot;10012&quot;&gt;&lt;property id=&quot;20148&quot; value=&quot;5&quot;/&gt;&lt;property id=&quot;20300&quot; value=&quot;Slide 9&quot;/&gt;&lt;property id=&quot;20307&quot; value=&quot;271&quot;/&gt;&lt;/object&gt;&lt;object type=&quot;3&quot; unique_id=&quot;10013&quot;&gt;&lt;property id=&quot;20148&quot; value=&quot;5&quot;/&gt;&lt;property id=&quot;20300&quot; value=&quot;Slide 10&quot;/&gt;&lt;property id=&quot;20307&quot; value=&quot;272&quot;/&gt;&lt;/object&gt;&lt;object type=&quot;3&quot; unique_id=&quot;10014&quot;&gt;&lt;property id=&quot;20148&quot; value=&quot;5&quot;/&gt;&lt;property id=&quot;20300&quot; value=&quot;Slide 11&quot;/&gt;&lt;property id=&quot;20307&quot; value=&quot;273&quot;/&gt;&lt;/object&gt;&lt;object type=&quot;3&quot; unique_id=&quot;10015&quot;&gt;&lt;property id=&quot;20148&quot; value=&quot;5&quot;/&gt;&lt;property id=&quot;20300&quot; value=&quot;Slide 12&quot;/&gt;&lt;property id=&quot;20307&quot; value=&quot;274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Children Friend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6" id="{CDF1CE40-D12A-4BBA-8E29-FD301E3A737A}" vid="{E44D8D76-07A2-4151-9426-1A858C999D66}"/>
    </a:ext>
  </a:extLst>
</a:theme>
</file>

<file path=ppt/theme/theme2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920201C-A8DD-4CC4-91AD-21A90B9FED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1F4DD25-C1C2-46B3-AB30-3E0E2E23E3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A48A19-A147-4EA0-8120-5A930CEEB18C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http://purl.org/dc/terms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737</Words>
  <Application>Microsoft Office PowerPoint</Application>
  <PresentationFormat>Custom</PresentationFormat>
  <Paragraphs>100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Children Friends 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2013-07-31T14:55:39Z</dcterms:created>
  <dcterms:modified xsi:type="dcterms:W3CDTF">2021-08-23T13:46:01Z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