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 id="2147483692" r:id="rId3"/>
  </p:sldMasterIdLst>
  <p:notesMasterIdLst>
    <p:notesMasterId r:id="rId43"/>
  </p:notesMasterIdLst>
  <p:sldIdLst>
    <p:sldId id="256"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 id="298" r:id="rId42"/>
  </p:sldIdLst>
  <p:sldSz cx="9144000" cy="5143500" type="screen16x9"/>
  <p:notesSz cx="6858000" cy="9144000"/>
  <p:embeddedFontLst>
    <p:embeddedFont>
      <p:font typeface="Nanum Pen Script" panose="020B0604020202020204" charset="-127"/>
      <p:regular r:id="rId44"/>
    </p:embeddedFont>
    <p:embeddedFont>
      <p:font typeface="Corben" panose="020B0604020202020204" charset="0"/>
      <p:bold r:id="rId45"/>
    </p:embeddedFont>
    <p:embeddedFont>
      <p:font typeface="Nunito"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66" autoAdjust="0"/>
  </p:normalViewPr>
  <p:slideViewPr>
    <p:cSldViewPr snapToGrid="0">
      <p:cViewPr varScale="1">
        <p:scale>
          <a:sx n="44" d="100"/>
          <a:sy n="44" d="100"/>
        </p:scale>
        <p:origin x="7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3.fntdata"/><Relationship Id="rId59"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2.fntdata"/><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6.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fntdata"/><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Các em vừa xem xong một số bức tranh tả cảnh thiên nhiên, em thấy có đẹp không? Vâng, trong thiên nhiên có nhiều cảnh đẹp, mỗi cảnh đẹp lại gợi cho chúng ta những hình ảnh và màu sắc riêng.</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8" name="Google Shape;132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6" name="Google Shape;1346;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3" name="Google Shape;14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9" name="Google Shape;1409;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0" name="Google Shape;1490;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6" name="Google Shape;17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6" name="Google Shape;174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3"/>
        <p:cNvGrpSpPr/>
        <p:nvPr/>
      </p:nvGrpSpPr>
      <p:grpSpPr>
        <a:xfrm>
          <a:off x="0" y="0"/>
          <a:ext cx="0" cy="0"/>
          <a:chOff x="0" y="0"/>
          <a:chExt cx="0" cy="0"/>
        </a:xfrm>
      </p:grpSpPr>
      <p:sp>
        <p:nvSpPr>
          <p:cNvPr id="1754" name="Google Shape;175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5" name="Google Shape;1755;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0"/>
        <p:cNvGrpSpPr/>
        <p:nvPr/>
      </p:nvGrpSpPr>
      <p:grpSpPr>
        <a:xfrm>
          <a:off x="0" y="0"/>
          <a:ext cx="0" cy="0"/>
          <a:chOff x="0" y="0"/>
          <a:chExt cx="0" cy="0"/>
        </a:xfrm>
      </p:grpSpPr>
      <p:sp>
        <p:nvSpPr>
          <p:cNvPr id="1761" name="Google Shape;176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2" name="Google Shape;1762;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1" name="Google Shape;1771;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1" name="Google Shape;1781;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8" name="Google Shape;1788;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5" name="Google Shape;1835;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3" name="Google Shape;1883;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0" name="Google Shape;12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err="1"/>
              <a:t>Bài</a:t>
            </a:r>
            <a:r>
              <a:rPr lang="en-US" dirty="0"/>
              <a:t> </a:t>
            </a:r>
            <a:r>
              <a:rPr lang="en-US" dirty="0" err="1"/>
              <a:t>học</a:t>
            </a:r>
            <a:r>
              <a:rPr lang="en-US" dirty="0"/>
              <a:t> </a:t>
            </a:r>
            <a:r>
              <a:rPr lang="en-US" dirty="0" err="1"/>
              <a:t>hôm</a:t>
            </a:r>
            <a:r>
              <a:rPr lang="en-US" dirty="0"/>
              <a:t> nay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a:t>
            </a:r>
            <a:endParaRPr dirty="0"/>
          </a:p>
          <a:p>
            <a:pPr marL="228600" lvl="0" indent="-228600" algn="l" rtl="0">
              <a:lnSpc>
                <a:spcPct val="100000"/>
              </a:lnSpc>
              <a:spcBef>
                <a:spcPts val="0"/>
              </a:spcBef>
              <a:spcAft>
                <a:spcPts val="0"/>
              </a:spcAft>
              <a:buSzPts val="1100"/>
              <a:buAutoNum type="arabicParenR"/>
            </a:pPr>
            <a:r>
              <a:rPr lang="en-US" dirty="0" err="1"/>
              <a:t>Mở</a:t>
            </a:r>
            <a:r>
              <a:rPr lang="en-US" dirty="0"/>
              <a:t> </a:t>
            </a:r>
            <a:r>
              <a:rPr lang="en-US" dirty="0" err="1"/>
              <a:t>rộng</a:t>
            </a:r>
            <a:r>
              <a:rPr lang="en-US" dirty="0"/>
              <a:t> </a:t>
            </a:r>
            <a:r>
              <a:rPr lang="en-US" dirty="0" err="1"/>
              <a:t>và</a:t>
            </a:r>
            <a:r>
              <a:rPr lang="en-US" dirty="0"/>
              <a:t> </a:t>
            </a:r>
            <a:r>
              <a:rPr lang="en-US" dirty="0" err="1"/>
              <a:t>hệ</a:t>
            </a:r>
            <a:r>
              <a:rPr lang="en-US" dirty="0"/>
              <a:t> </a:t>
            </a:r>
            <a:r>
              <a:rPr lang="en-US" dirty="0" err="1"/>
              <a:t>thống</a:t>
            </a:r>
            <a:r>
              <a:rPr lang="en-US" dirty="0"/>
              <a:t> </a:t>
            </a:r>
            <a:r>
              <a:rPr lang="en-US" dirty="0" err="1"/>
              <a:t>hóa</a:t>
            </a:r>
            <a:r>
              <a:rPr lang="en-US" dirty="0"/>
              <a:t> </a:t>
            </a:r>
            <a:r>
              <a:rPr lang="en-US" dirty="0" err="1"/>
              <a:t>vốn</a:t>
            </a:r>
            <a:r>
              <a:rPr lang="en-US" dirty="0"/>
              <a:t> </a:t>
            </a:r>
            <a:r>
              <a:rPr lang="en-US" dirty="0" err="1"/>
              <a:t>từ</a:t>
            </a:r>
            <a:r>
              <a:rPr lang="en-US" dirty="0"/>
              <a:t> </a:t>
            </a:r>
            <a:r>
              <a:rPr lang="en-US" dirty="0" err="1"/>
              <a:t>chỉ</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hiện</a:t>
            </a:r>
            <a:r>
              <a:rPr lang="en-US" dirty="0"/>
              <a:t> </a:t>
            </a:r>
            <a:r>
              <a:rPr lang="en-US" dirty="0" err="1"/>
              <a:t>tượng</a:t>
            </a:r>
            <a:r>
              <a:rPr lang="en-US" dirty="0"/>
              <a:t> </a:t>
            </a:r>
            <a:r>
              <a:rPr lang="en-US" dirty="0" err="1"/>
              <a:t>thiên</a:t>
            </a:r>
            <a:r>
              <a:rPr lang="en-US" dirty="0"/>
              <a:t> </a:t>
            </a:r>
            <a:r>
              <a:rPr lang="en-US" dirty="0" err="1"/>
              <a:t>nhiên</a:t>
            </a:r>
            <a:endParaRPr dirty="0"/>
          </a:p>
          <a:p>
            <a:pPr marL="228600" lvl="0" indent="-228600" algn="l" rtl="0">
              <a:lnSpc>
                <a:spcPct val="100000"/>
              </a:lnSpc>
              <a:spcBef>
                <a:spcPts val="0"/>
              </a:spcBef>
              <a:spcAft>
                <a:spcPts val="0"/>
              </a:spcAft>
              <a:buSzPts val="1100"/>
              <a:buAutoNum type="arabicParenR"/>
            </a:pPr>
            <a:r>
              <a:rPr lang="en-US" dirty="0" err="1"/>
              <a:t>Làm</a:t>
            </a:r>
            <a:r>
              <a:rPr lang="en-US" dirty="0"/>
              <a:t> </a:t>
            </a:r>
            <a:r>
              <a:rPr lang="en-US" dirty="0" err="1"/>
              <a:t>quen</a:t>
            </a:r>
            <a:r>
              <a:rPr lang="en-US" dirty="0"/>
              <a:t> </a:t>
            </a:r>
            <a:r>
              <a:rPr lang="en-US" dirty="0" err="1"/>
              <a:t>và</a:t>
            </a:r>
            <a:r>
              <a:rPr lang="en-US" dirty="0"/>
              <a:t> </a:t>
            </a:r>
            <a:r>
              <a:rPr lang="en-US" dirty="0" err="1"/>
              <a:t>ghi</a:t>
            </a:r>
            <a:r>
              <a:rPr lang="en-US" dirty="0"/>
              <a:t> </a:t>
            </a:r>
            <a:r>
              <a:rPr lang="en-US" dirty="0" err="1"/>
              <a:t>nhớ</a:t>
            </a:r>
            <a:r>
              <a:rPr lang="en-US" dirty="0"/>
              <a:t> </a:t>
            </a:r>
            <a:r>
              <a:rPr lang="en-US" dirty="0" err="1"/>
              <a:t>các</a:t>
            </a:r>
            <a:r>
              <a:rPr lang="en-US" dirty="0"/>
              <a:t> </a:t>
            </a:r>
            <a:r>
              <a:rPr lang="en-US" dirty="0" err="1"/>
              <a:t>thành</a:t>
            </a:r>
            <a:r>
              <a:rPr lang="en-US" dirty="0"/>
              <a:t> </a:t>
            </a:r>
            <a:r>
              <a:rPr lang="en-US" dirty="0" err="1"/>
              <a:t>ngữ</a:t>
            </a:r>
            <a:r>
              <a:rPr lang="en-US" dirty="0"/>
              <a:t>, </a:t>
            </a:r>
            <a:r>
              <a:rPr lang="en-US" dirty="0" err="1"/>
              <a:t>tục</a:t>
            </a:r>
            <a:r>
              <a:rPr lang="en-US" dirty="0"/>
              <a:t> </a:t>
            </a:r>
            <a:r>
              <a:rPr lang="en-US" dirty="0" err="1"/>
              <a:t>ngữ</a:t>
            </a:r>
            <a:r>
              <a:rPr lang="en-US" dirty="0"/>
              <a:t> </a:t>
            </a:r>
            <a:r>
              <a:rPr lang="en-US" dirty="0" err="1"/>
              <a:t>mượn</a:t>
            </a:r>
            <a:r>
              <a:rPr lang="en-US" dirty="0"/>
              <a:t> </a:t>
            </a:r>
            <a:r>
              <a:rPr lang="en-US" dirty="0" err="1"/>
              <a:t>các</a:t>
            </a:r>
            <a:r>
              <a:rPr lang="en-US" dirty="0"/>
              <a:t> </a:t>
            </a:r>
            <a:r>
              <a:rPr lang="en-US" dirty="0" err="1"/>
              <a:t>sự</a:t>
            </a:r>
            <a:r>
              <a:rPr lang="en-US" dirty="0"/>
              <a:t> </a:t>
            </a:r>
            <a:r>
              <a:rPr lang="en-US" dirty="0" err="1"/>
              <a:t>vật</a:t>
            </a:r>
            <a:r>
              <a:rPr lang="en-US" dirty="0"/>
              <a:t>, </a:t>
            </a:r>
            <a:r>
              <a:rPr lang="en-US" dirty="0" err="1"/>
              <a:t>hiện</a:t>
            </a:r>
            <a:r>
              <a:rPr lang="en-US" dirty="0"/>
              <a:t> </a:t>
            </a:r>
            <a:r>
              <a:rPr lang="en-US" dirty="0" err="1"/>
              <a:t>tượng</a:t>
            </a:r>
            <a:r>
              <a:rPr lang="en-US" dirty="0"/>
              <a:t> </a:t>
            </a:r>
            <a:r>
              <a:rPr lang="en-US" dirty="0" err="1"/>
              <a:t>thiên</a:t>
            </a:r>
            <a:r>
              <a:rPr lang="en-US" dirty="0"/>
              <a:t> </a:t>
            </a:r>
            <a:r>
              <a:rPr lang="en-US" dirty="0" err="1"/>
              <a:t>nhiên</a:t>
            </a:r>
            <a:r>
              <a:rPr lang="en-US" dirty="0"/>
              <a:t> </a:t>
            </a:r>
            <a:r>
              <a:rPr lang="en-US" dirty="0" err="1"/>
              <a:t>để</a:t>
            </a:r>
            <a:r>
              <a:rPr lang="en-US" dirty="0"/>
              <a:t> </a:t>
            </a:r>
            <a:r>
              <a:rPr lang="en-US" dirty="0" err="1"/>
              <a:t>nói</a:t>
            </a:r>
            <a:r>
              <a:rPr lang="en-US" dirty="0"/>
              <a:t> </a:t>
            </a:r>
            <a:r>
              <a:rPr lang="en-US" dirty="0" err="1"/>
              <a:t>về</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của</a:t>
            </a:r>
            <a:r>
              <a:rPr lang="en-US" dirty="0"/>
              <a:t> </a:t>
            </a:r>
            <a:r>
              <a:rPr lang="en-US" dirty="0" err="1"/>
              <a:t>đời</a:t>
            </a:r>
            <a:r>
              <a:rPr lang="en-US" dirty="0"/>
              <a:t> </a:t>
            </a:r>
            <a:r>
              <a:rPr lang="en-US" dirty="0" err="1"/>
              <a:t>sống</a:t>
            </a:r>
            <a:r>
              <a:rPr lang="en-US" dirty="0"/>
              <a:t>, </a:t>
            </a:r>
            <a:r>
              <a:rPr lang="en-US" dirty="0" err="1"/>
              <a:t>xã</a:t>
            </a:r>
            <a:r>
              <a:rPr lang="en-US" dirty="0"/>
              <a:t> </a:t>
            </a:r>
            <a:r>
              <a:rPr lang="en-US" dirty="0" err="1"/>
              <a:t>hội</a:t>
            </a:r>
            <a:r>
              <a:rPr lang="en-US" dirty="0"/>
              <a:t>.</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2" name="Google Shape;1932;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6" name="Google Shape;2106;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9" name="Google Shape;2189;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4" name="Google Shape;2194;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0" name="Google Shape;2270;p3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7"/>
        <p:cNvGrpSpPr/>
        <p:nvPr/>
      </p:nvGrpSpPr>
      <p:grpSpPr>
        <a:xfrm>
          <a:off x="0" y="0"/>
          <a:ext cx="0" cy="0"/>
          <a:chOff x="0" y="0"/>
          <a:chExt cx="0" cy="0"/>
        </a:xfrm>
      </p:grpSpPr>
      <p:sp>
        <p:nvSpPr>
          <p:cNvPr id="2348" name="Google Shape;2348;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9" name="Google Shape;2349;p4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4"/>
        <p:cNvGrpSpPr/>
        <p:nvPr/>
      </p:nvGrpSpPr>
      <p:grpSpPr>
        <a:xfrm>
          <a:off x="0" y="0"/>
          <a:ext cx="0" cy="0"/>
          <a:chOff x="0" y="0"/>
          <a:chExt cx="0" cy="0"/>
        </a:xfrm>
      </p:grpSpPr>
      <p:sp>
        <p:nvSpPr>
          <p:cNvPr id="2355" name="Google Shape;235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6" name="Google Shape;2356;p4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dirty="0" err="1"/>
              <a:t>Các</a:t>
            </a:r>
            <a:r>
              <a:rPr lang="en-US" dirty="0"/>
              <a:t> </a:t>
            </a:r>
            <a:r>
              <a:rPr lang="en-US" dirty="0" err="1"/>
              <a:t>em</a:t>
            </a:r>
            <a:r>
              <a:rPr lang="en-US" dirty="0"/>
              <a:t> </a:t>
            </a:r>
            <a:r>
              <a:rPr lang="en-US" dirty="0" err="1"/>
              <a:t>vừa</a:t>
            </a:r>
            <a:r>
              <a:rPr lang="en-US" dirty="0"/>
              <a:t> </a:t>
            </a:r>
            <a:r>
              <a:rPr lang="en-US" dirty="0" err="1"/>
              <a:t>xem</a:t>
            </a:r>
            <a:r>
              <a:rPr lang="en-US" dirty="0"/>
              <a:t> </a:t>
            </a:r>
            <a:r>
              <a:rPr lang="en-US" dirty="0" err="1"/>
              <a:t>xong</a:t>
            </a:r>
            <a:r>
              <a:rPr lang="en-US" dirty="0"/>
              <a:t> </a:t>
            </a:r>
            <a:r>
              <a:rPr lang="en-US" dirty="0" err="1"/>
              <a:t>một</a:t>
            </a:r>
            <a:r>
              <a:rPr lang="en-US" dirty="0"/>
              <a:t> </a:t>
            </a:r>
            <a:r>
              <a:rPr lang="en-US" dirty="0" err="1"/>
              <a:t>số</a:t>
            </a:r>
            <a:r>
              <a:rPr lang="en-US" dirty="0"/>
              <a:t> </a:t>
            </a:r>
            <a:r>
              <a:rPr lang="en-US" dirty="0" err="1"/>
              <a:t>bức</a:t>
            </a:r>
            <a:r>
              <a:rPr lang="en-US" dirty="0"/>
              <a:t> </a:t>
            </a:r>
            <a:r>
              <a:rPr lang="en-US" dirty="0" err="1"/>
              <a:t>tranh</a:t>
            </a:r>
            <a:r>
              <a:rPr lang="en-US" dirty="0"/>
              <a:t> </a:t>
            </a:r>
            <a:r>
              <a:rPr lang="en-US" dirty="0" err="1"/>
              <a:t>tả</a:t>
            </a:r>
            <a:r>
              <a:rPr lang="en-US" dirty="0"/>
              <a:t> </a:t>
            </a:r>
            <a:r>
              <a:rPr lang="en-US" dirty="0" err="1"/>
              <a:t>cảnh</a:t>
            </a:r>
            <a:r>
              <a:rPr lang="en-US" dirty="0"/>
              <a:t> </a:t>
            </a:r>
            <a:r>
              <a:rPr lang="en-US" dirty="0" err="1"/>
              <a:t>thiên</a:t>
            </a:r>
            <a:r>
              <a:rPr lang="en-US" dirty="0"/>
              <a:t> </a:t>
            </a:r>
            <a:r>
              <a:rPr lang="en-US" dirty="0" err="1"/>
              <a:t>nhiên</a:t>
            </a:r>
            <a:r>
              <a:rPr lang="en-US" dirty="0"/>
              <a:t>, </a:t>
            </a:r>
            <a:r>
              <a:rPr lang="en-US" dirty="0" err="1"/>
              <a:t>em</a:t>
            </a:r>
            <a:r>
              <a:rPr lang="en-US" dirty="0"/>
              <a:t> </a:t>
            </a:r>
            <a:r>
              <a:rPr lang="en-US" dirty="0" err="1"/>
              <a:t>thấy</a:t>
            </a:r>
            <a:r>
              <a:rPr lang="en-US" dirty="0"/>
              <a:t> </a:t>
            </a:r>
            <a:r>
              <a:rPr lang="en-US" dirty="0" err="1"/>
              <a:t>có</a:t>
            </a:r>
            <a:r>
              <a:rPr lang="en-US" dirty="0"/>
              <a:t> </a:t>
            </a:r>
            <a:r>
              <a:rPr lang="en-US" dirty="0" err="1"/>
              <a:t>đẹp</a:t>
            </a:r>
            <a:r>
              <a:rPr lang="en-US" dirty="0"/>
              <a:t> </a:t>
            </a:r>
            <a:r>
              <a:rPr lang="en-US" dirty="0" err="1"/>
              <a:t>không</a:t>
            </a:r>
            <a:r>
              <a:rPr lang="en-US" dirty="0"/>
              <a:t>? </a:t>
            </a:r>
            <a:r>
              <a:rPr lang="en-US" dirty="0" err="1"/>
              <a:t>Vâng</a:t>
            </a:r>
            <a:r>
              <a:rPr lang="en-US" dirty="0"/>
              <a:t>, </a:t>
            </a:r>
            <a:r>
              <a:rPr lang="en-US" dirty="0" err="1"/>
              <a:t>trong</a:t>
            </a:r>
            <a:r>
              <a:rPr lang="en-US" dirty="0"/>
              <a:t> </a:t>
            </a:r>
            <a:r>
              <a:rPr lang="en-US" dirty="0" err="1"/>
              <a:t>thiên</a:t>
            </a:r>
            <a:r>
              <a:rPr lang="en-US" dirty="0"/>
              <a:t> </a:t>
            </a:r>
            <a:r>
              <a:rPr lang="en-US" dirty="0" err="1"/>
              <a:t>nhiên</a:t>
            </a:r>
            <a:r>
              <a:rPr lang="en-US" dirty="0"/>
              <a:t> </a:t>
            </a:r>
            <a:r>
              <a:rPr lang="en-US" dirty="0" err="1"/>
              <a:t>có</a:t>
            </a:r>
            <a:r>
              <a:rPr lang="en-US" dirty="0"/>
              <a:t> </a:t>
            </a:r>
            <a:r>
              <a:rPr lang="en-US" dirty="0" err="1"/>
              <a:t>nhiều</a:t>
            </a:r>
            <a:r>
              <a:rPr lang="en-US" dirty="0"/>
              <a:t> </a:t>
            </a:r>
            <a:r>
              <a:rPr lang="en-US" dirty="0" err="1"/>
              <a:t>cảnh</a:t>
            </a:r>
            <a:r>
              <a:rPr lang="en-US" dirty="0"/>
              <a:t> </a:t>
            </a:r>
            <a:r>
              <a:rPr lang="en-US" dirty="0" err="1"/>
              <a:t>đẹp</a:t>
            </a:r>
            <a:r>
              <a:rPr lang="en-US" dirty="0"/>
              <a:t>, </a:t>
            </a:r>
            <a:r>
              <a:rPr lang="en-US" dirty="0" err="1"/>
              <a:t>mỗi</a:t>
            </a:r>
            <a:r>
              <a:rPr lang="en-US" dirty="0"/>
              <a:t> </a:t>
            </a:r>
            <a:r>
              <a:rPr lang="en-US" dirty="0" err="1"/>
              <a:t>cảnh</a:t>
            </a:r>
            <a:r>
              <a:rPr lang="en-US" dirty="0"/>
              <a:t> </a:t>
            </a:r>
            <a:r>
              <a:rPr lang="en-US" dirty="0" err="1"/>
              <a:t>đẹp</a:t>
            </a:r>
            <a:r>
              <a:rPr lang="en-US" dirty="0"/>
              <a:t> </a:t>
            </a:r>
            <a:r>
              <a:rPr lang="en-US" dirty="0" err="1"/>
              <a:t>lại</a:t>
            </a:r>
            <a:r>
              <a:rPr lang="en-US" dirty="0"/>
              <a:t> </a:t>
            </a:r>
            <a:r>
              <a:rPr lang="en-US" dirty="0" err="1"/>
              <a:t>gợi</a:t>
            </a:r>
            <a:r>
              <a:rPr lang="en-US" dirty="0"/>
              <a:t> </a:t>
            </a:r>
            <a:r>
              <a:rPr lang="en-US" dirty="0" err="1"/>
              <a:t>cho</a:t>
            </a:r>
            <a:r>
              <a:rPr lang="en-US" dirty="0"/>
              <a:t> </a:t>
            </a:r>
            <a:r>
              <a:rPr lang="en-US" dirty="0" err="1"/>
              <a:t>chúng</a:t>
            </a:r>
            <a:r>
              <a:rPr lang="en-US" dirty="0"/>
              <a:t> ta </a:t>
            </a:r>
            <a:r>
              <a:rPr lang="en-US" dirty="0" err="1"/>
              <a:t>những</a:t>
            </a:r>
            <a:r>
              <a:rPr lang="en-US" dirty="0"/>
              <a:t> </a:t>
            </a:r>
            <a:r>
              <a:rPr lang="en-US" dirty="0" err="1"/>
              <a:t>hình</a:t>
            </a:r>
            <a:r>
              <a:rPr lang="en-US" dirty="0"/>
              <a:t> </a:t>
            </a:r>
            <a:r>
              <a:rPr lang="en-US" dirty="0" err="1"/>
              <a:t>ảnh</a:t>
            </a:r>
            <a:r>
              <a:rPr lang="en-US" dirty="0"/>
              <a:t> </a:t>
            </a:r>
            <a:r>
              <a:rPr lang="en-US" dirty="0" err="1"/>
              <a:t>và</a:t>
            </a:r>
            <a:r>
              <a:rPr lang="en-US" dirty="0"/>
              <a:t> </a:t>
            </a:r>
            <a:r>
              <a:rPr lang="en-US" dirty="0" err="1"/>
              <a:t>màu</a:t>
            </a:r>
            <a:r>
              <a:rPr lang="en-US" dirty="0"/>
              <a:t> </a:t>
            </a:r>
            <a:r>
              <a:rPr lang="en-US" dirty="0" err="1"/>
              <a:t>sắc</a:t>
            </a:r>
            <a:r>
              <a:rPr lang="en-US" dirty="0"/>
              <a:t> </a:t>
            </a:r>
            <a:r>
              <a:rPr lang="en-US" dirty="0" err="1"/>
              <a:t>riêng</a:t>
            </a:r>
            <a:r>
              <a:rPr lang="en-US" dirty="0"/>
              <a:t>.</a:t>
            </a: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7" name="Google Shape;1287;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3" name="Google Shape;1293;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8" name="Google Shape;129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3" name="Google Shape;1303;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8" name="Google Shape;1308;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6"/>
        <p:cNvGrpSpPr/>
        <p:nvPr/>
      </p:nvGrpSpPr>
      <p:grpSpPr>
        <a:xfrm>
          <a:off x="0" y="0"/>
          <a:ext cx="0" cy="0"/>
          <a:chOff x="0" y="0"/>
          <a:chExt cx="0" cy="0"/>
        </a:xfrm>
      </p:grpSpPr>
      <p:sp>
        <p:nvSpPr>
          <p:cNvPr id="667" name="Google Shape;667;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8" name="Google Shape;668;p50"/>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669" name="Google Shape;669;p5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0" name="Google Shape;670;p5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1" name="Google Shape;671;p5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2"/>
        <p:cNvGrpSpPr/>
        <p:nvPr/>
      </p:nvGrpSpPr>
      <p:grpSpPr>
        <a:xfrm>
          <a:off x="0" y="0"/>
          <a:ext cx="0" cy="0"/>
          <a:chOff x="0" y="0"/>
          <a:chExt cx="0" cy="0"/>
        </a:xfrm>
      </p:grpSpPr>
      <p:sp>
        <p:nvSpPr>
          <p:cNvPr id="673" name="Google Shape;673;p5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5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5" name="Google Shape;675;p5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6"/>
        <p:cNvGrpSpPr/>
        <p:nvPr/>
      </p:nvGrpSpPr>
      <p:grpSpPr>
        <a:xfrm>
          <a:off x="0" y="0"/>
          <a:ext cx="0" cy="0"/>
          <a:chOff x="0" y="0"/>
          <a:chExt cx="0" cy="0"/>
        </a:xfrm>
      </p:grpSpPr>
      <p:sp>
        <p:nvSpPr>
          <p:cNvPr id="677" name="Google Shape;677;p8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8" name="Google Shape;678;p8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679" name="Google Shape;679;p8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0" name="Google Shape;680;p8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1" name="Google Shape;681;p8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2"/>
        <p:cNvGrpSpPr/>
        <p:nvPr/>
      </p:nvGrpSpPr>
      <p:grpSpPr>
        <a:xfrm>
          <a:off x="0" y="0"/>
          <a:ext cx="0" cy="0"/>
          <a:chOff x="0" y="0"/>
          <a:chExt cx="0" cy="0"/>
        </a:xfrm>
      </p:grpSpPr>
      <p:sp>
        <p:nvSpPr>
          <p:cNvPr id="683" name="Google Shape;683;p82"/>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4" name="Google Shape;684;p8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685" name="Google Shape;685;p8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6" name="Google Shape;686;p8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7" name="Google Shape;687;p8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8"/>
        <p:cNvGrpSpPr/>
        <p:nvPr/>
      </p:nvGrpSpPr>
      <p:grpSpPr>
        <a:xfrm>
          <a:off x="0" y="0"/>
          <a:ext cx="0" cy="0"/>
          <a:chOff x="0" y="0"/>
          <a:chExt cx="0" cy="0"/>
        </a:xfrm>
      </p:grpSpPr>
      <p:sp>
        <p:nvSpPr>
          <p:cNvPr id="689" name="Google Shape;689;p8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0" name="Google Shape;690;p83"/>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1" name="Google Shape;691;p83"/>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692" name="Google Shape;692;p8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3" name="Google Shape;693;p8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4" name="Google Shape;694;p8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5"/>
        <p:cNvGrpSpPr/>
        <p:nvPr/>
      </p:nvGrpSpPr>
      <p:grpSpPr>
        <a:xfrm>
          <a:off x="0" y="0"/>
          <a:ext cx="0" cy="0"/>
          <a:chOff x="0" y="0"/>
          <a:chExt cx="0" cy="0"/>
        </a:xfrm>
      </p:grpSpPr>
      <p:sp>
        <p:nvSpPr>
          <p:cNvPr id="696" name="Google Shape;696;p8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7" name="Google Shape;697;p8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698" name="Google Shape;698;p8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699" name="Google Shape;699;p84"/>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00" name="Google Shape;700;p84"/>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01" name="Google Shape;701;p8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8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3" name="Google Shape;703;p8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4"/>
        <p:cNvGrpSpPr/>
        <p:nvPr/>
      </p:nvGrpSpPr>
      <p:grpSpPr>
        <a:xfrm>
          <a:off x="0" y="0"/>
          <a:ext cx="0" cy="0"/>
          <a:chOff x="0" y="0"/>
          <a:chExt cx="0" cy="0"/>
        </a:xfrm>
      </p:grpSpPr>
      <p:sp>
        <p:nvSpPr>
          <p:cNvPr id="705" name="Google Shape;705;p8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6" name="Google Shape;706;p8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7" name="Google Shape;707;p8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8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9"/>
        <p:cNvGrpSpPr/>
        <p:nvPr/>
      </p:nvGrpSpPr>
      <p:grpSpPr>
        <a:xfrm>
          <a:off x="0" y="0"/>
          <a:ext cx="0" cy="0"/>
          <a:chOff x="0" y="0"/>
          <a:chExt cx="0" cy="0"/>
        </a:xfrm>
      </p:grpSpPr>
      <p:sp>
        <p:nvSpPr>
          <p:cNvPr id="710" name="Google Shape;710;p86"/>
          <p:cNvSpPr txBox="1">
            <a:spLocks noGrp="1"/>
          </p:cNvSpPr>
          <p:nvPr>
            <p:ph type="title"/>
          </p:nvPr>
        </p:nvSpPr>
        <p:spPr>
          <a:xfrm>
            <a:off x="457200" y="204788"/>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1" name="Google Shape;711;p8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12" name="Google Shape;712;p86"/>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13" name="Google Shape;713;p8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4" name="Google Shape;714;p8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5" name="Google Shape;715;p8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6"/>
        <p:cNvGrpSpPr/>
        <p:nvPr/>
      </p:nvGrpSpPr>
      <p:grpSpPr>
        <a:xfrm>
          <a:off x="0" y="0"/>
          <a:ext cx="0" cy="0"/>
          <a:chOff x="0" y="0"/>
          <a:chExt cx="0" cy="0"/>
        </a:xfrm>
      </p:grpSpPr>
      <p:sp>
        <p:nvSpPr>
          <p:cNvPr id="717" name="Google Shape;717;p8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8" name="Google Shape;718;p87"/>
          <p:cNvSpPr>
            <a:spLocks noGrp="1"/>
          </p:cNvSpPr>
          <p:nvPr>
            <p:ph type="pic" idx="2"/>
          </p:nvPr>
        </p:nvSpPr>
        <p:spPr>
          <a:xfrm>
            <a:off x="1792288" y="459581"/>
            <a:ext cx="5486400" cy="3086100"/>
          </a:xfrm>
          <a:prstGeom prst="rect">
            <a:avLst/>
          </a:prstGeom>
          <a:noFill/>
          <a:ln>
            <a:noFill/>
          </a:ln>
        </p:spPr>
      </p:sp>
      <p:sp>
        <p:nvSpPr>
          <p:cNvPr id="719" name="Google Shape;719;p8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20" name="Google Shape;720;p8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1" name="Google Shape;721;p8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2" name="Google Shape;722;p8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8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5" name="Google Shape;725;p88"/>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26" name="Google Shape;726;p8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7" name="Google Shape;727;p8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8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8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1" name="Google Shape;731;p8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32" name="Google Shape;732;p8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8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8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2"/>
        <p:cNvGrpSpPr/>
        <p:nvPr/>
      </p:nvGrpSpPr>
      <p:grpSpPr>
        <a:xfrm>
          <a:off x="0" y="0"/>
          <a:ext cx="0" cy="0"/>
          <a:chOff x="0" y="0"/>
          <a:chExt cx="0" cy="0"/>
        </a:xfrm>
      </p:grpSpPr>
      <p:sp>
        <p:nvSpPr>
          <p:cNvPr id="743" name="Google Shape;743;p5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4" name="Google Shape;744;p5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5" name="Google Shape;745;p5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6"/>
        <p:cNvGrpSpPr/>
        <p:nvPr/>
      </p:nvGrpSpPr>
      <p:grpSpPr>
        <a:xfrm>
          <a:off x="0" y="0"/>
          <a:ext cx="0" cy="0"/>
          <a:chOff x="0" y="0"/>
          <a:chExt cx="0" cy="0"/>
        </a:xfrm>
      </p:grpSpPr>
      <p:sp>
        <p:nvSpPr>
          <p:cNvPr id="747" name="Google Shape;747;p90"/>
          <p:cNvSpPr txBox="1">
            <a:spLocks noGrp="1"/>
          </p:cNvSpPr>
          <p:nvPr>
            <p:ph type="ctrTitle"/>
          </p:nvPr>
        </p:nvSpPr>
        <p:spPr>
          <a:xfrm>
            <a:off x="685800" y="1597820"/>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8" name="Google Shape;748;p9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360"/>
              </a:spcBef>
              <a:spcAft>
                <a:spcPts val="0"/>
              </a:spcAft>
              <a:buClr>
                <a:schemeClr val="dk1"/>
              </a:buClr>
              <a:buSzPts val="2400"/>
              <a:buFont typeface="Arial"/>
              <a:buNone/>
              <a:defRPr/>
            </a:lvl1pPr>
            <a:lvl2pPr lvl="1" algn="ctr">
              <a:spcBef>
                <a:spcPts val="315"/>
              </a:spcBef>
              <a:spcAft>
                <a:spcPts val="0"/>
              </a:spcAft>
              <a:buClr>
                <a:schemeClr val="dk1"/>
              </a:buClr>
              <a:buSzPts val="2100"/>
              <a:buFont typeface="Arial"/>
              <a:buNone/>
              <a:defRPr/>
            </a:lvl2pPr>
            <a:lvl3pPr lvl="2" algn="ctr">
              <a:spcBef>
                <a:spcPts val="270"/>
              </a:spcBef>
              <a:spcAft>
                <a:spcPts val="0"/>
              </a:spcAft>
              <a:buClr>
                <a:schemeClr val="dk1"/>
              </a:buClr>
              <a:buSzPts val="1800"/>
              <a:buFont typeface="Arial"/>
              <a:buNone/>
              <a:defRPr/>
            </a:lvl3pPr>
            <a:lvl4pPr lvl="3" algn="ctr">
              <a:spcBef>
                <a:spcPts val="225"/>
              </a:spcBef>
              <a:spcAft>
                <a:spcPts val="0"/>
              </a:spcAft>
              <a:buClr>
                <a:schemeClr val="dk1"/>
              </a:buClr>
              <a:buSzPts val="1500"/>
              <a:buFont typeface="Arial"/>
              <a:buNone/>
              <a:defRPr/>
            </a:lvl4pPr>
            <a:lvl5pPr lvl="4" algn="ctr">
              <a:spcBef>
                <a:spcPts val="225"/>
              </a:spcBef>
              <a:spcAft>
                <a:spcPts val="0"/>
              </a:spcAft>
              <a:buClr>
                <a:schemeClr val="dk1"/>
              </a:buClr>
              <a:buSzPts val="1500"/>
              <a:buFont typeface="Arial"/>
              <a:buNone/>
              <a:defRPr/>
            </a:lvl5pPr>
            <a:lvl6pPr lvl="5" algn="ctr">
              <a:spcBef>
                <a:spcPts val="225"/>
              </a:spcBef>
              <a:spcAft>
                <a:spcPts val="0"/>
              </a:spcAft>
              <a:buClr>
                <a:schemeClr val="dk1"/>
              </a:buClr>
              <a:buSzPts val="1500"/>
              <a:buFont typeface="Arial"/>
              <a:buNone/>
              <a:defRPr/>
            </a:lvl6pPr>
            <a:lvl7pPr lvl="6" algn="ctr">
              <a:spcBef>
                <a:spcPts val="225"/>
              </a:spcBef>
              <a:spcAft>
                <a:spcPts val="0"/>
              </a:spcAft>
              <a:buClr>
                <a:schemeClr val="dk1"/>
              </a:buClr>
              <a:buSzPts val="1500"/>
              <a:buFont typeface="Arial"/>
              <a:buNone/>
              <a:defRPr/>
            </a:lvl7pPr>
            <a:lvl8pPr lvl="7" algn="ctr">
              <a:spcBef>
                <a:spcPts val="225"/>
              </a:spcBef>
              <a:spcAft>
                <a:spcPts val="0"/>
              </a:spcAft>
              <a:buClr>
                <a:schemeClr val="dk1"/>
              </a:buClr>
              <a:buSzPts val="1500"/>
              <a:buFont typeface="Arial"/>
              <a:buNone/>
              <a:defRPr/>
            </a:lvl8pPr>
            <a:lvl9pPr lvl="8" algn="ctr">
              <a:spcBef>
                <a:spcPts val="225"/>
              </a:spcBef>
              <a:spcAft>
                <a:spcPts val="0"/>
              </a:spcAft>
              <a:buClr>
                <a:schemeClr val="dk1"/>
              </a:buClr>
              <a:buSzPts val="1500"/>
              <a:buFont typeface="Arial"/>
              <a:buNone/>
              <a:defRPr/>
            </a:lvl9pPr>
          </a:lstStyle>
          <a:p>
            <a:endParaRPr/>
          </a:p>
        </p:txBody>
      </p:sp>
      <p:sp>
        <p:nvSpPr>
          <p:cNvPr id="749" name="Google Shape;749;p90"/>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0" name="Google Shape;750;p90"/>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1" name="Google Shape;751;p90"/>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2"/>
        <p:cNvGrpSpPr/>
        <p:nvPr/>
      </p:nvGrpSpPr>
      <p:grpSpPr>
        <a:xfrm>
          <a:off x="0" y="0"/>
          <a:ext cx="0" cy="0"/>
          <a:chOff x="0" y="0"/>
          <a:chExt cx="0" cy="0"/>
        </a:xfrm>
      </p:grpSpPr>
      <p:sp>
        <p:nvSpPr>
          <p:cNvPr id="753" name="Google Shape;753;p9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4" name="Google Shape;754;p9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755" name="Google Shape;755;p91"/>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91"/>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7" name="Google Shape;757;p91"/>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8"/>
        <p:cNvGrpSpPr/>
        <p:nvPr/>
      </p:nvGrpSpPr>
      <p:grpSpPr>
        <a:xfrm>
          <a:off x="0" y="0"/>
          <a:ext cx="0" cy="0"/>
          <a:chOff x="0" y="0"/>
          <a:chExt cx="0" cy="0"/>
        </a:xfrm>
      </p:grpSpPr>
      <p:sp>
        <p:nvSpPr>
          <p:cNvPr id="759" name="Google Shape;759;p9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3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0" name="Google Shape;760;p9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225"/>
              </a:spcBef>
              <a:spcAft>
                <a:spcPts val="0"/>
              </a:spcAft>
              <a:buClr>
                <a:schemeClr val="dk1"/>
              </a:buClr>
              <a:buSzPts val="1500"/>
              <a:buFont typeface="Arial"/>
              <a:buNone/>
              <a:defRPr sz="1500"/>
            </a:lvl1pPr>
            <a:lvl2pPr marL="914400" lvl="1" indent="-228600" algn="l">
              <a:spcBef>
                <a:spcPts val="203"/>
              </a:spcBef>
              <a:spcAft>
                <a:spcPts val="0"/>
              </a:spcAft>
              <a:buClr>
                <a:schemeClr val="dk1"/>
              </a:buClr>
              <a:buSzPts val="1350"/>
              <a:buFont typeface="Arial"/>
              <a:buNone/>
              <a:defRPr sz="1350"/>
            </a:lvl2pPr>
            <a:lvl3pPr marL="1371600" lvl="2" indent="-228600" algn="l">
              <a:spcBef>
                <a:spcPts val="180"/>
              </a:spcBef>
              <a:spcAft>
                <a:spcPts val="0"/>
              </a:spcAft>
              <a:buClr>
                <a:schemeClr val="dk1"/>
              </a:buClr>
              <a:buSzPts val="1200"/>
              <a:buFont typeface="Arial"/>
              <a:buNone/>
              <a:defRPr sz="1200"/>
            </a:lvl3pPr>
            <a:lvl4pPr marL="1828800" lvl="3" indent="-228600" algn="l">
              <a:spcBef>
                <a:spcPts val="158"/>
              </a:spcBef>
              <a:spcAft>
                <a:spcPts val="0"/>
              </a:spcAft>
              <a:buClr>
                <a:schemeClr val="dk1"/>
              </a:buClr>
              <a:buSzPts val="1050"/>
              <a:buFont typeface="Arial"/>
              <a:buNone/>
              <a:defRPr sz="1050"/>
            </a:lvl4pPr>
            <a:lvl5pPr marL="2286000" lvl="4" indent="-228600" algn="l">
              <a:spcBef>
                <a:spcPts val="158"/>
              </a:spcBef>
              <a:spcAft>
                <a:spcPts val="0"/>
              </a:spcAft>
              <a:buClr>
                <a:schemeClr val="dk1"/>
              </a:buClr>
              <a:buSzPts val="1050"/>
              <a:buFont typeface="Arial"/>
              <a:buNone/>
              <a:defRPr sz="1050"/>
            </a:lvl5pPr>
            <a:lvl6pPr marL="2743200" lvl="5" indent="-228600" algn="l">
              <a:spcBef>
                <a:spcPts val="158"/>
              </a:spcBef>
              <a:spcAft>
                <a:spcPts val="0"/>
              </a:spcAft>
              <a:buClr>
                <a:schemeClr val="dk1"/>
              </a:buClr>
              <a:buSzPts val="1050"/>
              <a:buFont typeface="Arial"/>
              <a:buNone/>
              <a:defRPr sz="1050"/>
            </a:lvl6pPr>
            <a:lvl7pPr marL="3200400" lvl="6" indent="-228600" algn="l">
              <a:spcBef>
                <a:spcPts val="158"/>
              </a:spcBef>
              <a:spcAft>
                <a:spcPts val="0"/>
              </a:spcAft>
              <a:buClr>
                <a:schemeClr val="dk1"/>
              </a:buClr>
              <a:buSzPts val="1050"/>
              <a:buFont typeface="Arial"/>
              <a:buNone/>
              <a:defRPr sz="1050"/>
            </a:lvl7pPr>
            <a:lvl8pPr marL="3657600" lvl="7" indent="-228600" algn="l">
              <a:spcBef>
                <a:spcPts val="158"/>
              </a:spcBef>
              <a:spcAft>
                <a:spcPts val="0"/>
              </a:spcAft>
              <a:buClr>
                <a:schemeClr val="dk1"/>
              </a:buClr>
              <a:buSzPts val="1050"/>
              <a:buFont typeface="Arial"/>
              <a:buNone/>
              <a:defRPr sz="1050"/>
            </a:lvl8pPr>
            <a:lvl9pPr marL="4114800" lvl="8" indent="-228600" algn="l">
              <a:spcBef>
                <a:spcPts val="158"/>
              </a:spcBef>
              <a:spcAft>
                <a:spcPts val="0"/>
              </a:spcAft>
              <a:buClr>
                <a:schemeClr val="dk1"/>
              </a:buClr>
              <a:buSzPts val="1050"/>
              <a:buFont typeface="Arial"/>
              <a:buNone/>
              <a:defRPr sz="1050"/>
            </a:lvl9pPr>
          </a:lstStyle>
          <a:p>
            <a:endParaRPr/>
          </a:p>
        </p:txBody>
      </p:sp>
      <p:sp>
        <p:nvSpPr>
          <p:cNvPr id="761" name="Google Shape;761;p9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2" name="Google Shape;762;p9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3" name="Google Shape;763;p9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4"/>
        <p:cNvGrpSpPr/>
        <p:nvPr/>
      </p:nvGrpSpPr>
      <p:grpSpPr>
        <a:xfrm>
          <a:off x="0" y="0"/>
          <a:ext cx="0" cy="0"/>
          <a:chOff x="0" y="0"/>
          <a:chExt cx="0" cy="0"/>
        </a:xfrm>
      </p:grpSpPr>
      <p:sp>
        <p:nvSpPr>
          <p:cNvPr id="765" name="Google Shape;765;p9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6" name="Google Shape;766;p93"/>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7" name="Google Shape;767;p93"/>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361950" algn="l">
              <a:spcBef>
                <a:spcPts val="315"/>
              </a:spcBef>
              <a:spcAft>
                <a:spcPts val="0"/>
              </a:spcAft>
              <a:buClr>
                <a:schemeClr val="dk1"/>
              </a:buClr>
              <a:buSzPts val="2100"/>
              <a:buFont typeface="Arial"/>
              <a:buChar char="•"/>
              <a:defRPr sz="2100"/>
            </a:lvl1pPr>
            <a:lvl2pPr marL="914400" lvl="1" indent="-342900" algn="l">
              <a:spcBef>
                <a:spcPts val="270"/>
              </a:spcBef>
              <a:spcAft>
                <a:spcPts val="0"/>
              </a:spcAft>
              <a:buClr>
                <a:schemeClr val="dk1"/>
              </a:buClr>
              <a:buSzPts val="1800"/>
              <a:buFont typeface="Arial"/>
              <a:buChar char="–"/>
              <a:defRPr sz="1800"/>
            </a:lvl2pPr>
            <a:lvl3pPr marL="1371600" lvl="2" indent="-323850" algn="l">
              <a:spcBef>
                <a:spcPts val="225"/>
              </a:spcBef>
              <a:spcAft>
                <a:spcPts val="0"/>
              </a:spcAft>
              <a:buClr>
                <a:schemeClr val="dk1"/>
              </a:buClr>
              <a:buSzPts val="1500"/>
              <a:buFont typeface="Arial"/>
              <a:buChar char="•"/>
              <a:defRPr sz="1500"/>
            </a:lvl3pPr>
            <a:lvl4pPr marL="1828800" lvl="3" indent="-314325" algn="l">
              <a:spcBef>
                <a:spcPts val="203"/>
              </a:spcBef>
              <a:spcAft>
                <a:spcPts val="0"/>
              </a:spcAft>
              <a:buClr>
                <a:schemeClr val="dk1"/>
              </a:buClr>
              <a:buSzPts val="1350"/>
              <a:buFont typeface="Arial"/>
              <a:buChar char="–"/>
              <a:defRPr sz="1350"/>
            </a:lvl4pPr>
            <a:lvl5pPr marL="2286000" lvl="4" indent="-314325" algn="l">
              <a:spcBef>
                <a:spcPts val="203"/>
              </a:spcBef>
              <a:spcAft>
                <a:spcPts val="0"/>
              </a:spcAft>
              <a:buClr>
                <a:schemeClr val="dk1"/>
              </a:buClr>
              <a:buSzPts val="1350"/>
              <a:buFont typeface="Arial"/>
              <a:buChar char="»"/>
              <a:defRPr sz="1350"/>
            </a:lvl5pPr>
            <a:lvl6pPr marL="2743200" lvl="5" indent="-314325" algn="l">
              <a:spcBef>
                <a:spcPts val="203"/>
              </a:spcBef>
              <a:spcAft>
                <a:spcPts val="0"/>
              </a:spcAft>
              <a:buClr>
                <a:schemeClr val="dk1"/>
              </a:buClr>
              <a:buSzPts val="1350"/>
              <a:buFont typeface="Arial"/>
              <a:buChar char="»"/>
              <a:defRPr sz="1350"/>
            </a:lvl6pPr>
            <a:lvl7pPr marL="3200400" lvl="6" indent="-314325" algn="l">
              <a:spcBef>
                <a:spcPts val="203"/>
              </a:spcBef>
              <a:spcAft>
                <a:spcPts val="0"/>
              </a:spcAft>
              <a:buClr>
                <a:schemeClr val="dk1"/>
              </a:buClr>
              <a:buSzPts val="1350"/>
              <a:buFont typeface="Arial"/>
              <a:buChar char="»"/>
              <a:defRPr sz="1350"/>
            </a:lvl7pPr>
            <a:lvl8pPr marL="3657600" lvl="7" indent="-314325" algn="l">
              <a:spcBef>
                <a:spcPts val="203"/>
              </a:spcBef>
              <a:spcAft>
                <a:spcPts val="0"/>
              </a:spcAft>
              <a:buClr>
                <a:schemeClr val="dk1"/>
              </a:buClr>
              <a:buSzPts val="1350"/>
              <a:buFont typeface="Arial"/>
              <a:buChar char="»"/>
              <a:defRPr sz="1350"/>
            </a:lvl8pPr>
            <a:lvl9pPr marL="4114800" lvl="8" indent="-314325" algn="l">
              <a:spcBef>
                <a:spcPts val="203"/>
              </a:spcBef>
              <a:spcAft>
                <a:spcPts val="0"/>
              </a:spcAft>
              <a:buClr>
                <a:schemeClr val="dk1"/>
              </a:buClr>
              <a:buSzPts val="1350"/>
              <a:buFont typeface="Arial"/>
              <a:buChar char="»"/>
              <a:defRPr sz="1350"/>
            </a:lvl9pPr>
          </a:lstStyle>
          <a:p>
            <a:endParaRPr/>
          </a:p>
        </p:txBody>
      </p:sp>
      <p:sp>
        <p:nvSpPr>
          <p:cNvPr id="768" name="Google Shape;768;p93"/>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9" name="Google Shape;769;p93"/>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93"/>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1"/>
        <p:cNvGrpSpPr/>
        <p:nvPr/>
      </p:nvGrpSpPr>
      <p:grpSpPr>
        <a:xfrm>
          <a:off x="0" y="0"/>
          <a:ext cx="0" cy="0"/>
          <a:chOff x="0" y="0"/>
          <a:chExt cx="0" cy="0"/>
        </a:xfrm>
      </p:grpSpPr>
      <p:sp>
        <p:nvSpPr>
          <p:cNvPr id="772" name="Google Shape;772;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3" name="Google Shape;773;p9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4" name="Google Shape;774;p9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5" name="Google Shape;775;p94"/>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270"/>
              </a:spcBef>
              <a:spcAft>
                <a:spcPts val="0"/>
              </a:spcAft>
              <a:buClr>
                <a:schemeClr val="dk1"/>
              </a:buClr>
              <a:buSzPts val="1800"/>
              <a:buFont typeface="Arial"/>
              <a:buNone/>
              <a:defRPr sz="1800" b="1"/>
            </a:lvl1pPr>
            <a:lvl2pPr marL="914400" lvl="1" indent="-228600" algn="l">
              <a:spcBef>
                <a:spcPts val="225"/>
              </a:spcBef>
              <a:spcAft>
                <a:spcPts val="0"/>
              </a:spcAft>
              <a:buClr>
                <a:schemeClr val="dk1"/>
              </a:buClr>
              <a:buSzPts val="1500"/>
              <a:buFont typeface="Arial"/>
              <a:buNone/>
              <a:defRPr sz="1500" b="1"/>
            </a:lvl2pPr>
            <a:lvl3pPr marL="1371600" lvl="2" indent="-228600" algn="l">
              <a:spcBef>
                <a:spcPts val="203"/>
              </a:spcBef>
              <a:spcAft>
                <a:spcPts val="0"/>
              </a:spcAft>
              <a:buClr>
                <a:schemeClr val="dk1"/>
              </a:buClr>
              <a:buSzPts val="1350"/>
              <a:buFont typeface="Arial"/>
              <a:buNone/>
              <a:defRPr sz="1350" b="1"/>
            </a:lvl3pPr>
            <a:lvl4pPr marL="1828800" lvl="3" indent="-228600" algn="l">
              <a:spcBef>
                <a:spcPts val="180"/>
              </a:spcBef>
              <a:spcAft>
                <a:spcPts val="0"/>
              </a:spcAft>
              <a:buClr>
                <a:schemeClr val="dk1"/>
              </a:buClr>
              <a:buSzPts val="1200"/>
              <a:buFont typeface="Arial"/>
              <a:buNone/>
              <a:defRPr sz="1200" b="1"/>
            </a:lvl4pPr>
            <a:lvl5pPr marL="2286000" lvl="4" indent="-228600" algn="l">
              <a:spcBef>
                <a:spcPts val="180"/>
              </a:spcBef>
              <a:spcAft>
                <a:spcPts val="0"/>
              </a:spcAft>
              <a:buClr>
                <a:schemeClr val="dk1"/>
              </a:buClr>
              <a:buSzPts val="1200"/>
              <a:buFont typeface="Arial"/>
              <a:buNone/>
              <a:defRPr sz="1200" b="1"/>
            </a:lvl5pPr>
            <a:lvl6pPr marL="2743200" lvl="5" indent="-228600" algn="l">
              <a:spcBef>
                <a:spcPts val="180"/>
              </a:spcBef>
              <a:spcAft>
                <a:spcPts val="0"/>
              </a:spcAft>
              <a:buClr>
                <a:schemeClr val="dk1"/>
              </a:buClr>
              <a:buSzPts val="1200"/>
              <a:buFont typeface="Arial"/>
              <a:buNone/>
              <a:defRPr sz="1200" b="1"/>
            </a:lvl6pPr>
            <a:lvl7pPr marL="3200400" lvl="6" indent="-228600" algn="l">
              <a:spcBef>
                <a:spcPts val="180"/>
              </a:spcBef>
              <a:spcAft>
                <a:spcPts val="0"/>
              </a:spcAft>
              <a:buClr>
                <a:schemeClr val="dk1"/>
              </a:buClr>
              <a:buSzPts val="1200"/>
              <a:buFont typeface="Arial"/>
              <a:buNone/>
              <a:defRPr sz="1200" b="1"/>
            </a:lvl7pPr>
            <a:lvl8pPr marL="3657600" lvl="7" indent="-228600" algn="l">
              <a:spcBef>
                <a:spcPts val="180"/>
              </a:spcBef>
              <a:spcAft>
                <a:spcPts val="0"/>
              </a:spcAft>
              <a:buClr>
                <a:schemeClr val="dk1"/>
              </a:buClr>
              <a:buSzPts val="1200"/>
              <a:buFont typeface="Arial"/>
              <a:buNone/>
              <a:defRPr sz="1200" b="1"/>
            </a:lvl8pPr>
            <a:lvl9pPr marL="4114800" lvl="8" indent="-228600" algn="l">
              <a:spcBef>
                <a:spcPts val="180"/>
              </a:spcBef>
              <a:spcAft>
                <a:spcPts val="0"/>
              </a:spcAft>
              <a:buClr>
                <a:schemeClr val="dk1"/>
              </a:buClr>
              <a:buSzPts val="1200"/>
              <a:buFont typeface="Arial"/>
              <a:buNone/>
              <a:defRPr sz="1200" b="1"/>
            </a:lvl9pPr>
          </a:lstStyle>
          <a:p>
            <a:endParaRPr/>
          </a:p>
        </p:txBody>
      </p:sp>
      <p:sp>
        <p:nvSpPr>
          <p:cNvPr id="776" name="Google Shape;776;p94"/>
          <p:cNvSpPr txBox="1">
            <a:spLocks noGrp="1"/>
          </p:cNvSpPr>
          <p:nvPr>
            <p:ph type="body" idx="4"/>
          </p:nvPr>
        </p:nvSpPr>
        <p:spPr>
          <a:xfrm>
            <a:off x="4645027" y="1631156"/>
            <a:ext cx="4041775" cy="2963466"/>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Font typeface="Arial"/>
              <a:buChar char="•"/>
              <a:defRPr sz="1800"/>
            </a:lvl1pPr>
            <a:lvl2pPr marL="914400" lvl="1" indent="-323850" algn="l">
              <a:spcBef>
                <a:spcPts val="225"/>
              </a:spcBef>
              <a:spcAft>
                <a:spcPts val="0"/>
              </a:spcAft>
              <a:buClr>
                <a:schemeClr val="dk1"/>
              </a:buClr>
              <a:buSzPts val="1500"/>
              <a:buFont typeface="Arial"/>
              <a:buChar char="–"/>
              <a:defRPr sz="1500"/>
            </a:lvl2pPr>
            <a:lvl3pPr marL="1371600" lvl="2" indent="-314325" algn="l">
              <a:spcBef>
                <a:spcPts val="203"/>
              </a:spcBef>
              <a:spcAft>
                <a:spcPts val="0"/>
              </a:spcAft>
              <a:buClr>
                <a:schemeClr val="dk1"/>
              </a:buClr>
              <a:buSzPts val="1350"/>
              <a:buFont typeface="Arial"/>
              <a:buChar char="•"/>
              <a:defRPr sz="1350"/>
            </a:lvl3pPr>
            <a:lvl4pPr marL="1828800" lvl="3" indent="-304800" algn="l">
              <a:spcBef>
                <a:spcPts val="180"/>
              </a:spcBef>
              <a:spcAft>
                <a:spcPts val="0"/>
              </a:spcAft>
              <a:buClr>
                <a:schemeClr val="dk1"/>
              </a:buClr>
              <a:buSzPts val="1200"/>
              <a:buFont typeface="Arial"/>
              <a:buChar char="–"/>
              <a:defRPr sz="1200"/>
            </a:lvl4pPr>
            <a:lvl5pPr marL="2286000" lvl="4" indent="-304800" algn="l">
              <a:spcBef>
                <a:spcPts val="180"/>
              </a:spcBef>
              <a:spcAft>
                <a:spcPts val="0"/>
              </a:spcAft>
              <a:buClr>
                <a:schemeClr val="dk1"/>
              </a:buClr>
              <a:buSzPts val="1200"/>
              <a:buFont typeface="Arial"/>
              <a:buChar char="»"/>
              <a:defRPr sz="1200"/>
            </a:lvl5pPr>
            <a:lvl6pPr marL="2743200" lvl="5" indent="-304800" algn="l">
              <a:spcBef>
                <a:spcPts val="180"/>
              </a:spcBef>
              <a:spcAft>
                <a:spcPts val="0"/>
              </a:spcAft>
              <a:buClr>
                <a:schemeClr val="dk1"/>
              </a:buClr>
              <a:buSzPts val="1200"/>
              <a:buFont typeface="Arial"/>
              <a:buChar char="»"/>
              <a:defRPr sz="1200"/>
            </a:lvl6pPr>
            <a:lvl7pPr marL="3200400" lvl="6" indent="-304800" algn="l">
              <a:spcBef>
                <a:spcPts val="180"/>
              </a:spcBef>
              <a:spcAft>
                <a:spcPts val="0"/>
              </a:spcAft>
              <a:buClr>
                <a:schemeClr val="dk1"/>
              </a:buClr>
              <a:buSzPts val="1200"/>
              <a:buFont typeface="Arial"/>
              <a:buChar char="»"/>
              <a:defRPr sz="1200"/>
            </a:lvl7pPr>
            <a:lvl8pPr marL="3657600" lvl="7" indent="-304800" algn="l">
              <a:spcBef>
                <a:spcPts val="180"/>
              </a:spcBef>
              <a:spcAft>
                <a:spcPts val="0"/>
              </a:spcAft>
              <a:buClr>
                <a:schemeClr val="dk1"/>
              </a:buClr>
              <a:buSzPts val="1200"/>
              <a:buFont typeface="Arial"/>
              <a:buChar char="»"/>
              <a:defRPr sz="1200"/>
            </a:lvl8pPr>
            <a:lvl9pPr marL="4114800" lvl="8" indent="-304800" algn="l">
              <a:spcBef>
                <a:spcPts val="180"/>
              </a:spcBef>
              <a:spcAft>
                <a:spcPts val="0"/>
              </a:spcAft>
              <a:buClr>
                <a:schemeClr val="dk1"/>
              </a:buClr>
              <a:buSzPts val="1200"/>
              <a:buFont typeface="Arial"/>
              <a:buChar char="»"/>
              <a:defRPr sz="1200"/>
            </a:lvl9pPr>
          </a:lstStyle>
          <a:p>
            <a:endParaRPr/>
          </a:p>
        </p:txBody>
      </p:sp>
      <p:sp>
        <p:nvSpPr>
          <p:cNvPr id="777" name="Google Shape;777;p94"/>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8" name="Google Shape;778;p94"/>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9" name="Google Shape;779;p94"/>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0"/>
        <p:cNvGrpSpPr/>
        <p:nvPr/>
      </p:nvGrpSpPr>
      <p:grpSpPr>
        <a:xfrm>
          <a:off x="0" y="0"/>
          <a:ext cx="0" cy="0"/>
          <a:chOff x="0" y="0"/>
          <a:chExt cx="0" cy="0"/>
        </a:xfrm>
      </p:grpSpPr>
      <p:sp>
        <p:nvSpPr>
          <p:cNvPr id="781" name="Google Shape;781;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2" name="Google Shape;782;p95"/>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95"/>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4" name="Google Shape;784;p95"/>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96"/>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9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381000" algn="l">
              <a:spcBef>
                <a:spcPts val="360"/>
              </a:spcBef>
              <a:spcAft>
                <a:spcPts val="0"/>
              </a:spcAft>
              <a:buClr>
                <a:schemeClr val="dk1"/>
              </a:buClr>
              <a:buSzPts val="2400"/>
              <a:buFont typeface="Arial"/>
              <a:buChar char="•"/>
              <a:defRPr sz="2400"/>
            </a:lvl1pPr>
            <a:lvl2pPr marL="914400" lvl="1" indent="-361950" algn="l">
              <a:spcBef>
                <a:spcPts val="315"/>
              </a:spcBef>
              <a:spcAft>
                <a:spcPts val="0"/>
              </a:spcAft>
              <a:buClr>
                <a:schemeClr val="dk1"/>
              </a:buClr>
              <a:buSzPts val="2100"/>
              <a:buFont typeface="Arial"/>
              <a:buChar char="–"/>
              <a:defRPr sz="2100"/>
            </a:lvl2pPr>
            <a:lvl3pPr marL="1371600" lvl="2" indent="-342900" algn="l">
              <a:spcBef>
                <a:spcPts val="270"/>
              </a:spcBef>
              <a:spcAft>
                <a:spcPts val="0"/>
              </a:spcAft>
              <a:buClr>
                <a:schemeClr val="dk1"/>
              </a:buClr>
              <a:buSzPts val="1800"/>
              <a:buFont typeface="Arial"/>
              <a:buChar char="•"/>
              <a:defRPr sz="1800"/>
            </a:lvl3pPr>
            <a:lvl4pPr marL="1828800" lvl="3" indent="-323850" algn="l">
              <a:spcBef>
                <a:spcPts val="225"/>
              </a:spcBef>
              <a:spcAft>
                <a:spcPts val="0"/>
              </a:spcAft>
              <a:buClr>
                <a:schemeClr val="dk1"/>
              </a:buClr>
              <a:buSzPts val="1500"/>
              <a:buFont typeface="Arial"/>
              <a:buChar char="–"/>
              <a:defRPr sz="1500"/>
            </a:lvl4pPr>
            <a:lvl5pPr marL="2286000" lvl="4" indent="-323850" algn="l">
              <a:spcBef>
                <a:spcPts val="225"/>
              </a:spcBef>
              <a:spcAft>
                <a:spcPts val="0"/>
              </a:spcAft>
              <a:buClr>
                <a:schemeClr val="dk1"/>
              </a:buClr>
              <a:buSzPts val="1500"/>
              <a:buFont typeface="Arial"/>
              <a:buChar char="»"/>
              <a:defRPr sz="1500"/>
            </a:lvl5pPr>
            <a:lvl6pPr marL="2743200" lvl="5" indent="-323850" algn="l">
              <a:spcBef>
                <a:spcPts val="225"/>
              </a:spcBef>
              <a:spcAft>
                <a:spcPts val="0"/>
              </a:spcAft>
              <a:buClr>
                <a:schemeClr val="dk1"/>
              </a:buClr>
              <a:buSzPts val="1500"/>
              <a:buFont typeface="Arial"/>
              <a:buChar char="»"/>
              <a:defRPr sz="1500"/>
            </a:lvl6pPr>
            <a:lvl7pPr marL="3200400" lvl="6" indent="-323850" algn="l">
              <a:spcBef>
                <a:spcPts val="225"/>
              </a:spcBef>
              <a:spcAft>
                <a:spcPts val="0"/>
              </a:spcAft>
              <a:buClr>
                <a:schemeClr val="dk1"/>
              </a:buClr>
              <a:buSzPts val="1500"/>
              <a:buFont typeface="Arial"/>
              <a:buChar char="»"/>
              <a:defRPr sz="1500"/>
            </a:lvl7pPr>
            <a:lvl8pPr marL="3657600" lvl="7" indent="-323850" algn="l">
              <a:spcBef>
                <a:spcPts val="225"/>
              </a:spcBef>
              <a:spcAft>
                <a:spcPts val="0"/>
              </a:spcAft>
              <a:buClr>
                <a:schemeClr val="dk1"/>
              </a:buClr>
              <a:buSzPts val="1500"/>
              <a:buFont typeface="Arial"/>
              <a:buChar char="»"/>
              <a:defRPr sz="1500"/>
            </a:lvl8pPr>
            <a:lvl9pPr marL="4114800" lvl="8" indent="-323850" algn="l">
              <a:spcBef>
                <a:spcPts val="225"/>
              </a:spcBef>
              <a:spcAft>
                <a:spcPts val="0"/>
              </a:spcAft>
              <a:buClr>
                <a:schemeClr val="dk1"/>
              </a:buClr>
              <a:buSzPts val="1500"/>
              <a:buFont typeface="Arial"/>
              <a:buChar char="»"/>
              <a:defRPr sz="1500"/>
            </a:lvl9pPr>
          </a:lstStyle>
          <a:p>
            <a:endParaRPr/>
          </a:p>
        </p:txBody>
      </p:sp>
      <p:sp>
        <p:nvSpPr>
          <p:cNvPr id="788" name="Google Shape;788;p96"/>
          <p:cNvSpPr txBox="1">
            <a:spLocks noGrp="1"/>
          </p:cNvSpPr>
          <p:nvPr>
            <p:ph type="body" idx="2"/>
          </p:nvPr>
        </p:nvSpPr>
        <p:spPr>
          <a:xfrm>
            <a:off x="457202" y="1076327"/>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89" name="Google Shape;789;p96"/>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96"/>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1" name="Google Shape;791;p96"/>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9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5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97"/>
          <p:cNvSpPr>
            <a:spLocks noGrp="1"/>
          </p:cNvSpPr>
          <p:nvPr>
            <p:ph type="pic" idx="2"/>
          </p:nvPr>
        </p:nvSpPr>
        <p:spPr>
          <a:xfrm>
            <a:off x="1792288" y="459581"/>
            <a:ext cx="5486400" cy="3086100"/>
          </a:xfrm>
          <a:prstGeom prst="rect">
            <a:avLst/>
          </a:prstGeom>
          <a:noFill/>
          <a:ln>
            <a:noFill/>
          </a:ln>
        </p:spPr>
      </p:sp>
      <p:sp>
        <p:nvSpPr>
          <p:cNvPr id="795" name="Google Shape;795;p97"/>
          <p:cNvSpPr txBox="1">
            <a:spLocks noGrp="1"/>
          </p:cNvSpPr>
          <p:nvPr>
            <p:ph type="body" idx="1"/>
          </p:nvPr>
        </p:nvSpPr>
        <p:spPr>
          <a:xfrm>
            <a:off x="1792288" y="4025504"/>
            <a:ext cx="5486400" cy="603647"/>
          </a:xfrm>
          <a:prstGeom prst="rect">
            <a:avLst/>
          </a:prstGeom>
          <a:noFill/>
          <a:ln>
            <a:noFill/>
          </a:ln>
        </p:spPr>
        <p:txBody>
          <a:bodyPr spcFirstLastPara="1" wrap="square" lIns="91425" tIns="45700" rIns="91425" bIns="45700" anchor="t" anchorCtr="0">
            <a:noAutofit/>
          </a:bodyPr>
          <a:lstStyle>
            <a:lvl1pPr marL="457200" lvl="0" indent="-228600" algn="l">
              <a:spcBef>
                <a:spcPts val="158"/>
              </a:spcBef>
              <a:spcAft>
                <a:spcPts val="0"/>
              </a:spcAft>
              <a:buClr>
                <a:schemeClr val="dk1"/>
              </a:buClr>
              <a:buSzPts val="1050"/>
              <a:buFont typeface="Arial"/>
              <a:buNone/>
              <a:defRPr sz="1050"/>
            </a:lvl1pPr>
            <a:lvl2pPr marL="914400" lvl="1" indent="-228600" algn="l">
              <a:spcBef>
                <a:spcPts val="135"/>
              </a:spcBef>
              <a:spcAft>
                <a:spcPts val="0"/>
              </a:spcAft>
              <a:buClr>
                <a:schemeClr val="dk1"/>
              </a:buClr>
              <a:buSzPts val="900"/>
              <a:buFont typeface="Arial"/>
              <a:buNone/>
              <a:defRPr sz="900"/>
            </a:lvl2pPr>
            <a:lvl3pPr marL="1371600" lvl="2" indent="-228600" algn="l">
              <a:spcBef>
                <a:spcPts val="113"/>
              </a:spcBef>
              <a:spcAft>
                <a:spcPts val="0"/>
              </a:spcAft>
              <a:buClr>
                <a:schemeClr val="dk1"/>
              </a:buClr>
              <a:buSzPts val="750"/>
              <a:buFont typeface="Arial"/>
              <a:buNone/>
              <a:defRPr sz="750"/>
            </a:lvl3pPr>
            <a:lvl4pPr marL="1828800" lvl="3" indent="-228600" algn="l">
              <a:spcBef>
                <a:spcPts val="101"/>
              </a:spcBef>
              <a:spcAft>
                <a:spcPts val="0"/>
              </a:spcAft>
              <a:buClr>
                <a:schemeClr val="dk1"/>
              </a:buClr>
              <a:buSzPts val="675"/>
              <a:buFont typeface="Arial"/>
              <a:buNone/>
              <a:defRPr sz="675"/>
            </a:lvl4pPr>
            <a:lvl5pPr marL="2286000" lvl="4" indent="-228600" algn="l">
              <a:spcBef>
                <a:spcPts val="101"/>
              </a:spcBef>
              <a:spcAft>
                <a:spcPts val="0"/>
              </a:spcAft>
              <a:buClr>
                <a:schemeClr val="dk1"/>
              </a:buClr>
              <a:buSzPts val="675"/>
              <a:buFont typeface="Arial"/>
              <a:buNone/>
              <a:defRPr sz="675"/>
            </a:lvl5pPr>
            <a:lvl6pPr marL="2743200" lvl="5" indent="-228600" algn="l">
              <a:spcBef>
                <a:spcPts val="101"/>
              </a:spcBef>
              <a:spcAft>
                <a:spcPts val="0"/>
              </a:spcAft>
              <a:buClr>
                <a:schemeClr val="dk1"/>
              </a:buClr>
              <a:buSzPts val="675"/>
              <a:buFont typeface="Arial"/>
              <a:buNone/>
              <a:defRPr sz="675"/>
            </a:lvl6pPr>
            <a:lvl7pPr marL="3200400" lvl="6" indent="-228600" algn="l">
              <a:spcBef>
                <a:spcPts val="101"/>
              </a:spcBef>
              <a:spcAft>
                <a:spcPts val="0"/>
              </a:spcAft>
              <a:buClr>
                <a:schemeClr val="dk1"/>
              </a:buClr>
              <a:buSzPts val="675"/>
              <a:buFont typeface="Arial"/>
              <a:buNone/>
              <a:defRPr sz="675"/>
            </a:lvl7pPr>
            <a:lvl8pPr marL="3657600" lvl="7" indent="-228600" algn="l">
              <a:spcBef>
                <a:spcPts val="101"/>
              </a:spcBef>
              <a:spcAft>
                <a:spcPts val="0"/>
              </a:spcAft>
              <a:buClr>
                <a:schemeClr val="dk1"/>
              </a:buClr>
              <a:buSzPts val="675"/>
              <a:buFont typeface="Arial"/>
              <a:buNone/>
              <a:defRPr sz="675"/>
            </a:lvl8pPr>
            <a:lvl9pPr marL="4114800" lvl="8" indent="-228600" algn="l">
              <a:spcBef>
                <a:spcPts val="101"/>
              </a:spcBef>
              <a:spcAft>
                <a:spcPts val="0"/>
              </a:spcAft>
              <a:buClr>
                <a:schemeClr val="dk1"/>
              </a:buClr>
              <a:buSzPts val="675"/>
              <a:buFont typeface="Arial"/>
              <a:buNone/>
              <a:defRPr sz="675"/>
            </a:lvl9pPr>
          </a:lstStyle>
          <a:p>
            <a:endParaRPr/>
          </a:p>
        </p:txBody>
      </p:sp>
      <p:sp>
        <p:nvSpPr>
          <p:cNvPr id="796" name="Google Shape;796;p97"/>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7" name="Google Shape;797;p97"/>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97"/>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9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9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2" name="Google Shape;802;p98"/>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3" name="Google Shape;803;p98"/>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4" name="Google Shape;804;p98"/>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9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9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270"/>
              </a:spcBef>
              <a:spcAft>
                <a:spcPts val="0"/>
              </a:spcAft>
              <a:buClr>
                <a:schemeClr val="dk1"/>
              </a:buClr>
              <a:buSzPts val="1800"/>
              <a:buChar char="•"/>
              <a:defRPr/>
            </a:lvl1pPr>
            <a:lvl2pPr marL="914400" lvl="1" indent="-342900" algn="l">
              <a:spcBef>
                <a:spcPts val="270"/>
              </a:spcBef>
              <a:spcAft>
                <a:spcPts val="0"/>
              </a:spcAft>
              <a:buClr>
                <a:schemeClr val="dk1"/>
              </a:buClr>
              <a:buSzPts val="1800"/>
              <a:buChar char="–"/>
              <a:defRPr/>
            </a:lvl2pPr>
            <a:lvl3pPr marL="1371600" lvl="2" indent="-342900" algn="l">
              <a:spcBef>
                <a:spcPts val="270"/>
              </a:spcBef>
              <a:spcAft>
                <a:spcPts val="0"/>
              </a:spcAft>
              <a:buClr>
                <a:schemeClr val="dk1"/>
              </a:buClr>
              <a:buSzPts val="1800"/>
              <a:buChar char="•"/>
              <a:defRPr/>
            </a:lvl3pPr>
            <a:lvl4pPr marL="1828800" lvl="3" indent="-342900" algn="l">
              <a:spcBef>
                <a:spcPts val="270"/>
              </a:spcBef>
              <a:spcAft>
                <a:spcPts val="0"/>
              </a:spcAft>
              <a:buClr>
                <a:schemeClr val="dk1"/>
              </a:buClr>
              <a:buSzPts val="1800"/>
              <a:buChar char="–"/>
              <a:defRPr/>
            </a:lvl4pPr>
            <a:lvl5pPr marL="2286000" lvl="4" indent="-342900" algn="l">
              <a:spcBef>
                <a:spcPts val="270"/>
              </a:spcBef>
              <a:spcAft>
                <a:spcPts val="0"/>
              </a:spcAft>
              <a:buClr>
                <a:schemeClr val="dk1"/>
              </a:buClr>
              <a:buSzPts val="1800"/>
              <a:buChar char="»"/>
              <a:defRPr/>
            </a:lvl5pPr>
            <a:lvl6pPr marL="2743200" lvl="5" indent="-342900" algn="l">
              <a:spcBef>
                <a:spcPts val="270"/>
              </a:spcBef>
              <a:spcAft>
                <a:spcPts val="0"/>
              </a:spcAft>
              <a:buClr>
                <a:schemeClr val="dk1"/>
              </a:buClr>
              <a:buSzPts val="1800"/>
              <a:buChar char="»"/>
              <a:defRPr/>
            </a:lvl6pPr>
            <a:lvl7pPr marL="3200400" lvl="6" indent="-342900" algn="l">
              <a:spcBef>
                <a:spcPts val="270"/>
              </a:spcBef>
              <a:spcAft>
                <a:spcPts val="0"/>
              </a:spcAft>
              <a:buClr>
                <a:schemeClr val="dk1"/>
              </a:buClr>
              <a:buSzPts val="1800"/>
              <a:buChar char="»"/>
              <a:defRPr/>
            </a:lvl7pPr>
            <a:lvl8pPr marL="3657600" lvl="7" indent="-342900" algn="l">
              <a:spcBef>
                <a:spcPts val="270"/>
              </a:spcBef>
              <a:spcAft>
                <a:spcPts val="0"/>
              </a:spcAft>
              <a:buClr>
                <a:schemeClr val="dk1"/>
              </a:buClr>
              <a:buSzPts val="1800"/>
              <a:buChar char="»"/>
              <a:defRPr/>
            </a:lvl8pPr>
            <a:lvl9pPr marL="4114800" lvl="8" indent="-342900" algn="l">
              <a:spcBef>
                <a:spcPts val="270"/>
              </a:spcBef>
              <a:spcAft>
                <a:spcPts val="0"/>
              </a:spcAft>
              <a:buClr>
                <a:schemeClr val="dk1"/>
              </a:buClr>
              <a:buSzPts val="1800"/>
              <a:buChar char="»"/>
              <a:defRPr/>
            </a:lvl9pPr>
          </a:lstStyle>
          <a:p>
            <a:endParaRPr/>
          </a:p>
        </p:txBody>
      </p:sp>
      <p:sp>
        <p:nvSpPr>
          <p:cNvPr id="808" name="Google Shape;808;p9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9" name="Google Shape;809;p9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0" name="Google Shape;810;p9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9"/>
        <p:cNvGrpSpPr/>
        <p:nvPr/>
      </p:nvGrpSpPr>
      <p:grpSpPr>
        <a:xfrm>
          <a:off x="0" y="0"/>
          <a:ext cx="0" cy="0"/>
          <a:chOff x="0" y="0"/>
          <a:chExt cx="0" cy="0"/>
        </a:xfrm>
      </p:grpSpPr>
      <p:sp>
        <p:nvSpPr>
          <p:cNvPr id="660" name="Google Shape;660;p49"/>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661" name="Google Shape;661;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62" name="Google Shape;662;p49"/>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63" name="Google Shape;663;p49"/>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4" name="Google Shape;664;p49"/>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65" name="Google Shape;665;p49"/>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5"/>
        <p:cNvGrpSpPr/>
        <p:nvPr/>
      </p:nvGrpSpPr>
      <p:grpSpPr>
        <a:xfrm>
          <a:off x="0" y="0"/>
          <a:ext cx="0" cy="0"/>
          <a:chOff x="0" y="0"/>
          <a:chExt cx="0" cy="0"/>
        </a:xfrm>
      </p:grpSpPr>
      <p:sp>
        <p:nvSpPr>
          <p:cNvPr id="736" name="Google Shape;736;p52"/>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37" name="Google Shape;737;p5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3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38" name="Google Shape;738;p5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36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1950" algn="l" rtl="0">
              <a:spcBef>
                <a:spcPts val="315"/>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27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22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39" name="Google Shape;739;p52"/>
          <p:cNvSpPr txBox="1">
            <a:spLocks noGrp="1"/>
          </p:cNvSpPr>
          <p:nvPr>
            <p:ph type="dt" idx="10"/>
          </p:nvPr>
        </p:nvSpPr>
        <p:spPr>
          <a:xfrm>
            <a:off x="457200" y="4683919"/>
            <a:ext cx="2133600" cy="3571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0" name="Google Shape;740;p52"/>
          <p:cNvSpPr txBox="1">
            <a:spLocks noGrp="1"/>
          </p:cNvSpPr>
          <p:nvPr>
            <p:ph type="ftr" idx="11"/>
          </p:nvPr>
        </p:nvSpPr>
        <p:spPr>
          <a:xfrm>
            <a:off x="3124200" y="4683919"/>
            <a:ext cx="2895600" cy="3571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41" name="Google Shape;741;p52"/>
          <p:cNvSpPr txBox="1">
            <a:spLocks noGrp="1"/>
          </p:cNvSpPr>
          <p:nvPr>
            <p:ph type="sldNum" idx="12"/>
          </p:nvPr>
        </p:nvSpPr>
        <p:spPr>
          <a:xfrm>
            <a:off x="6553200" y="4683919"/>
            <a:ext cx="2133600" cy="3571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TU&#7846;N%208-%20BG&#272;T-20211024T111017Z-001/TU&#7846;N%208-%20BG&#272;T/TI&#7870;NG%20VI&#7878;T/s&#243;ng%20n&#432;&#7899;c.mp4"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7.xml"/><Relationship Id="rId1" Type="http://schemas.openxmlformats.org/officeDocument/2006/relationships/slideLayout" Target="../slideLayouts/slideLayout43.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jp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9235" y="2353310"/>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952045" y="446168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1"/>
          <p:cNvSpPr/>
          <p:nvPr/>
        </p:nvSpPr>
        <p:spPr>
          <a:xfrm>
            <a:off x="201375" y="466003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1"/>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83596" y="2633557"/>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698115"/>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a:latin typeface="Arial"/>
                <a:ea typeface="Arial"/>
                <a:cs typeface="Arial"/>
                <a:sym typeface="Arial"/>
              </a:rPr>
              <a:t>LỚP 5</a:t>
            </a:r>
            <a:endParaRPr/>
          </a:p>
        </p:txBody>
      </p:sp>
      <p:grpSp>
        <p:nvGrpSpPr>
          <p:cNvPr id="1039" name="Google Shape;1039;p1"/>
          <p:cNvGrpSpPr/>
          <p:nvPr/>
        </p:nvGrpSpPr>
        <p:grpSpPr>
          <a:xfrm>
            <a:off x="7453401" y="2712084"/>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0" name="Google Shape;1130;p1"/>
          <p:cNvPicPr preferRelativeResize="0"/>
          <p:nvPr/>
        </p:nvPicPr>
        <p:blipFill rotWithShape="1">
          <a:blip r:embed="rId4">
            <a:alphaModFix/>
          </a:blip>
          <a:srcRect/>
          <a:stretch/>
        </p:blipFill>
        <p:spPr>
          <a:xfrm>
            <a:off x="1988185" y="411480"/>
            <a:ext cx="5000625" cy="1590675"/>
          </a:xfrm>
          <a:prstGeom prst="rect">
            <a:avLst/>
          </a:prstGeom>
          <a:noFill/>
          <a:ln>
            <a:noFill/>
          </a:ln>
        </p:spPr>
      </p:pic>
      <p:pic>
        <p:nvPicPr>
          <p:cNvPr id="1131" name="Google Shape;1131;p1"/>
          <p:cNvPicPr preferRelativeResize="0"/>
          <p:nvPr/>
        </p:nvPicPr>
        <p:blipFill rotWithShape="1">
          <a:blip r:embed="rId5">
            <a:alphaModFix/>
          </a:blip>
          <a:srcRect/>
          <a:stretch/>
        </p:blipFill>
        <p:spPr>
          <a:xfrm>
            <a:off x="371475" y="1407160"/>
            <a:ext cx="8467725" cy="1123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fill="hold" nodeType="withEffect">
                                  <p:stCondLst>
                                    <p:cond delay="0"/>
                                  </p:stCondLst>
                                  <p:childTnLst>
                                    <p:set>
                                      <p:cBhvr>
                                        <p:cTn id="22" dur="1" fill="hold">
                                          <p:stCondLst>
                                            <p:cond delay="0"/>
                                          </p:stCondLst>
                                        </p:cTn>
                                        <p:tgtEl>
                                          <p:spTgt spid="1130"/>
                                        </p:tgtEl>
                                        <p:attrNameLst>
                                          <p:attrName>style.visibility</p:attrName>
                                        </p:attrNameLst>
                                      </p:cBhvr>
                                      <p:to>
                                        <p:strVal val="visible"/>
                                      </p:to>
                                    </p:set>
                                    <p:anim calcmode="lin" valueType="num">
                                      <p:cBhvr additive="base">
                                        <p:cTn id="23" dur="1750"/>
                                        <p:tgtEl>
                                          <p:spTgt spid="113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pic>
        <p:nvPicPr>
          <p:cNvPr id="1316" name="Google Shape;1316;p13" descr="Beaches_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17" name="Google Shape;1317;p13"/>
          <p:cNvSpPr txBox="1"/>
          <p:nvPr/>
        </p:nvSpPr>
        <p:spPr>
          <a:xfrm>
            <a:off x="6012256" y="4659538"/>
            <a:ext cx="281840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Non nước Nha Trang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7"/>
                                        </p:tgtEl>
                                        <p:attrNameLst>
                                          <p:attrName>style.visibility</p:attrName>
                                        </p:attrNameLst>
                                      </p:cBhvr>
                                      <p:to>
                                        <p:strVal val="visible"/>
                                      </p:to>
                                    </p:set>
                                    <p:anim calcmode="lin" valueType="num">
                                      <p:cBhvr additive="base">
                                        <p:cTn id="7" dur="500"/>
                                        <p:tgtEl>
                                          <p:spTgt spid="1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4"/>
          <p:cNvSpPr txBox="1"/>
          <p:nvPr/>
        </p:nvSpPr>
        <p:spPr>
          <a:xfrm>
            <a:off x="1547495" y="1059180"/>
            <a:ext cx="6532245" cy="19380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6000" b="1" i="0" u="none" strike="noStrike" cap="none">
                <a:solidFill>
                  <a:srgbClr val="003852"/>
                </a:solidFill>
                <a:latin typeface="Arial"/>
                <a:ea typeface="Arial"/>
                <a:cs typeface="Arial"/>
                <a:sym typeface="Arial"/>
              </a:rPr>
              <a:t>Mở rộng vốn từ: Thiên nhiên</a:t>
            </a:r>
            <a:endParaRPr/>
          </a:p>
        </p:txBody>
      </p:sp>
      <p:pic>
        <p:nvPicPr>
          <p:cNvPr id="1323" name="Google Shape;1323;p14"/>
          <p:cNvPicPr preferRelativeResize="0"/>
          <p:nvPr/>
        </p:nvPicPr>
        <p:blipFill rotWithShape="1">
          <a:blip r:embed="rId3">
            <a:alphaModFix/>
          </a:blip>
          <a:srcRect/>
          <a:stretch/>
        </p:blipFill>
        <p:spPr>
          <a:xfrm>
            <a:off x="6444615" y="2644140"/>
            <a:ext cx="2588895" cy="2388870"/>
          </a:xfrm>
          <a:prstGeom prst="rect">
            <a:avLst/>
          </a:prstGeom>
          <a:noFill/>
          <a:ln>
            <a:noFill/>
          </a:ln>
        </p:spPr>
      </p:pic>
      <p:pic>
        <p:nvPicPr>
          <p:cNvPr id="1324" name="Google Shape;1324;p14"/>
          <p:cNvPicPr preferRelativeResize="0"/>
          <p:nvPr/>
        </p:nvPicPr>
        <p:blipFill rotWithShape="1">
          <a:blip r:embed="rId4">
            <a:alphaModFix/>
          </a:blip>
          <a:srcRect/>
          <a:stretch/>
        </p:blipFill>
        <p:spPr>
          <a:xfrm flipH="1">
            <a:off x="-109220" y="1798955"/>
            <a:ext cx="2955925" cy="34474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24"/>
                                        </p:tgtEl>
                                        <p:attrNameLst>
                                          <p:attrName>style.visibility</p:attrName>
                                        </p:attrNameLst>
                                      </p:cBhvr>
                                      <p:to>
                                        <p:strVal val="visible"/>
                                      </p:to>
                                    </p:set>
                                    <p:anim calcmode="lin" valueType="num">
                                      <p:cBhvr additive="base">
                                        <p:cTn id="7" dur="500"/>
                                        <p:tgtEl>
                                          <p:spTgt spid="132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322"/>
                                        </p:tgtEl>
                                        <p:attrNameLst>
                                          <p:attrName>style.visibility</p:attrName>
                                        </p:attrNameLst>
                                      </p:cBhvr>
                                      <p:to>
                                        <p:strVal val="visible"/>
                                      </p:to>
                                    </p:set>
                                    <p:anim calcmode="lin" valueType="num">
                                      <p:cBhvr additive="base">
                                        <p:cTn id="12" dur="500"/>
                                        <p:tgtEl>
                                          <p:spTgt spid="1322"/>
                                        </p:tgtEl>
                                        <p:attrNameLst>
                                          <p:attrName>ppt_w</p:attrName>
                                        </p:attrNameLst>
                                      </p:cBhvr>
                                      <p:tavLst>
                                        <p:tav tm="0">
                                          <p:val>
                                            <p:strVal val="0"/>
                                          </p:val>
                                        </p:tav>
                                        <p:tav tm="100000">
                                          <p:val>
                                            <p:strVal val="#ppt_w"/>
                                          </p:val>
                                        </p:tav>
                                      </p:tavLst>
                                    </p:anim>
                                    <p:anim calcmode="lin" valueType="num">
                                      <p:cBhvr additive="base">
                                        <p:cTn id="13" dur="500"/>
                                        <p:tgtEl>
                                          <p:spTgt spid="1322"/>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23"/>
                                        </p:tgtEl>
                                        <p:attrNameLst>
                                          <p:attrName>style.visibility</p:attrName>
                                        </p:attrNameLst>
                                      </p:cBhvr>
                                      <p:to>
                                        <p:strVal val="visible"/>
                                      </p:to>
                                    </p:set>
                                    <p:anim calcmode="lin" valueType="num">
                                      <p:cBhvr additive="base">
                                        <p:cTn id="18" dur="500"/>
                                        <p:tgtEl>
                                          <p:spTgt spid="1323"/>
                                        </p:tgtEl>
                                        <p:attrNameLst>
                                          <p:attrName>ppt_w</p:attrName>
                                        </p:attrNameLst>
                                      </p:cBhvr>
                                      <p:tavLst>
                                        <p:tav tm="0">
                                          <p:val>
                                            <p:strVal val="0"/>
                                          </p:val>
                                        </p:tav>
                                        <p:tav tm="100000">
                                          <p:val>
                                            <p:strVal val="#ppt_w"/>
                                          </p:val>
                                        </p:tav>
                                      </p:tavLst>
                                    </p:anim>
                                    <p:anim calcmode="lin" valueType="num">
                                      <p:cBhvr additive="base">
                                        <p:cTn id="19" dur="500"/>
                                        <p:tgtEl>
                                          <p:spTgt spid="132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1330" name="Google Shape;1330;p15"/>
          <p:cNvPicPr preferRelativeResize="0"/>
          <p:nvPr/>
        </p:nvPicPr>
        <p:blipFill rotWithShape="1">
          <a:blip r:embed="rId3">
            <a:alphaModFix/>
          </a:blip>
          <a:srcRect/>
          <a:stretch/>
        </p:blipFill>
        <p:spPr>
          <a:xfrm>
            <a:off x="179070" y="483235"/>
            <a:ext cx="8992870" cy="4050665"/>
          </a:xfrm>
          <a:prstGeom prst="rect">
            <a:avLst/>
          </a:prstGeom>
          <a:noFill/>
          <a:ln>
            <a:noFill/>
          </a:ln>
        </p:spPr>
      </p:pic>
      <p:sp>
        <p:nvSpPr>
          <p:cNvPr id="1331" name="Google Shape;1331;p15"/>
          <p:cNvSpPr txBox="1"/>
          <p:nvPr/>
        </p:nvSpPr>
        <p:spPr>
          <a:xfrm>
            <a:off x="1043608" y="1419622"/>
            <a:ext cx="7742292" cy="1628907"/>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1EFE0"/>
                </a:solidFill>
                <a:latin typeface="Times New Roman"/>
                <a:ea typeface="Times New Roman"/>
                <a:cs typeface="Times New Roman"/>
                <a:sym typeface="Times New Roman"/>
              </a:rPr>
              <a:t>Quan sát những sự vật sau và cho biết:</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1) Những sự vật nào tự nhiên mà có?</a:t>
            </a:r>
            <a:endParaRPr/>
          </a:p>
          <a:p>
            <a:pPr marL="0" marR="0" lvl="0" indent="0" algn="l" rtl="0">
              <a:lnSpc>
                <a:spcPct val="70000"/>
              </a:lnSpc>
              <a:spcBef>
                <a:spcPts val="1600"/>
              </a:spcBef>
              <a:spcAft>
                <a:spcPts val="0"/>
              </a:spcAft>
              <a:buNone/>
            </a:pPr>
            <a:r>
              <a:rPr lang="en-US" sz="3200" b="1" i="1" u="none" strike="noStrike" cap="none">
                <a:solidFill>
                  <a:srgbClr val="E1EFE0"/>
                </a:solidFill>
                <a:latin typeface="Times New Roman"/>
                <a:ea typeface="Times New Roman"/>
                <a:cs typeface="Times New Roman"/>
                <a:sym typeface="Times New Roman"/>
              </a:rPr>
              <a:t>2) Những sự vật nào do con người làm ra?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16"/>
          <p:cNvPicPr preferRelativeResize="0"/>
          <p:nvPr/>
        </p:nvPicPr>
        <p:blipFill rotWithShape="1">
          <a:blip r:embed="rId3">
            <a:alphaModFix/>
          </a:blip>
          <a:srcRect l="12832"/>
          <a:stretch/>
        </p:blipFill>
        <p:spPr>
          <a:xfrm>
            <a:off x="4734560" y="0"/>
            <a:ext cx="4413250" cy="2193925"/>
          </a:xfrm>
          <a:prstGeom prst="rect">
            <a:avLst/>
          </a:prstGeom>
          <a:noFill/>
          <a:ln>
            <a:noFill/>
          </a:ln>
        </p:spPr>
      </p:pic>
      <p:pic>
        <p:nvPicPr>
          <p:cNvPr id="1337" name="Google Shape;1337;p16"/>
          <p:cNvPicPr preferRelativeResize="0"/>
          <p:nvPr/>
        </p:nvPicPr>
        <p:blipFill rotWithShape="1">
          <a:blip r:embed="rId4">
            <a:alphaModFix/>
          </a:blip>
          <a:srcRect/>
          <a:stretch/>
        </p:blipFill>
        <p:spPr>
          <a:xfrm>
            <a:off x="-20955" y="0"/>
            <a:ext cx="4511675" cy="2193925"/>
          </a:xfrm>
          <a:prstGeom prst="rect">
            <a:avLst/>
          </a:prstGeom>
          <a:noFill/>
          <a:ln>
            <a:noFill/>
          </a:ln>
        </p:spPr>
      </p:pic>
      <p:pic>
        <p:nvPicPr>
          <p:cNvPr id="1338" name="Google Shape;1338;p16"/>
          <p:cNvPicPr preferRelativeResize="0"/>
          <p:nvPr/>
        </p:nvPicPr>
        <p:blipFill rotWithShape="1">
          <a:blip r:embed="rId5">
            <a:alphaModFix/>
          </a:blip>
          <a:srcRect/>
          <a:stretch/>
        </p:blipFill>
        <p:spPr>
          <a:xfrm>
            <a:off x="4734560" y="2595245"/>
            <a:ext cx="4403725" cy="2114550"/>
          </a:xfrm>
          <a:prstGeom prst="rect">
            <a:avLst/>
          </a:prstGeom>
          <a:noFill/>
          <a:ln>
            <a:noFill/>
          </a:ln>
        </p:spPr>
      </p:pic>
      <p:pic>
        <p:nvPicPr>
          <p:cNvPr id="1339" name="Google Shape;1339;p16"/>
          <p:cNvPicPr preferRelativeResize="0"/>
          <p:nvPr/>
        </p:nvPicPr>
        <p:blipFill rotWithShape="1">
          <a:blip r:embed="rId6">
            <a:alphaModFix/>
          </a:blip>
          <a:srcRect/>
          <a:stretch/>
        </p:blipFill>
        <p:spPr>
          <a:xfrm>
            <a:off x="0" y="2595245"/>
            <a:ext cx="4511675" cy="2136775"/>
          </a:xfrm>
          <a:prstGeom prst="rect">
            <a:avLst/>
          </a:prstGeom>
          <a:noFill/>
          <a:ln>
            <a:noFill/>
          </a:ln>
        </p:spPr>
      </p:pic>
      <p:sp>
        <p:nvSpPr>
          <p:cNvPr id="1340" name="Google Shape;1340;p16"/>
          <p:cNvSpPr txBox="1"/>
          <p:nvPr/>
        </p:nvSpPr>
        <p:spPr>
          <a:xfrm>
            <a:off x="828040" y="2222500"/>
            <a:ext cx="294386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Vịnh Hạ Long</a:t>
            </a:r>
            <a:endParaRPr/>
          </a:p>
        </p:txBody>
      </p:sp>
      <p:sp>
        <p:nvSpPr>
          <p:cNvPr id="1341" name="Google Shape;1341;p16"/>
          <p:cNvSpPr txBox="1"/>
          <p:nvPr/>
        </p:nvSpPr>
        <p:spPr>
          <a:xfrm>
            <a:off x="5364752" y="2211647"/>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Cầu Mỹ Thuận</a:t>
            </a:r>
            <a:endParaRPr/>
          </a:p>
        </p:txBody>
      </p:sp>
      <p:sp>
        <p:nvSpPr>
          <p:cNvPr id="1342" name="Google Shape;1342;p16"/>
          <p:cNvSpPr txBox="1"/>
          <p:nvPr/>
        </p:nvSpPr>
        <p:spPr>
          <a:xfrm>
            <a:off x="626305" y="4751085"/>
            <a:ext cx="3304973"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Phong Nha Kẻ Bàng</a:t>
            </a:r>
            <a:endParaRPr/>
          </a:p>
        </p:txBody>
      </p:sp>
      <p:sp>
        <p:nvSpPr>
          <p:cNvPr id="1343" name="Google Shape;1343;p16"/>
          <p:cNvSpPr txBox="1"/>
          <p:nvPr/>
        </p:nvSpPr>
        <p:spPr>
          <a:xfrm>
            <a:off x="5370026" y="4751085"/>
            <a:ext cx="3269500" cy="3683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FF0000"/>
                </a:solidFill>
                <a:latin typeface="Times New Roman"/>
                <a:ea typeface="Times New Roman"/>
                <a:cs typeface="Times New Roman"/>
                <a:sym typeface="Times New Roman"/>
              </a:rPr>
              <a:t>Phố cổ Hội An</a:t>
            </a:r>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7"/>
                                        </p:tgtEl>
                                        <p:attrNameLst>
                                          <p:attrName>style.visibility</p:attrName>
                                        </p:attrNameLst>
                                      </p:cBhvr>
                                      <p:to>
                                        <p:strVal val="visible"/>
                                      </p:to>
                                    </p:set>
                                    <p:animEffect transition="in" filter="fade">
                                      <p:cBhvr>
                                        <p:cTn id="7" dur="2000"/>
                                        <p:tgtEl>
                                          <p:spTgt spid="1337"/>
                                        </p:tgtEl>
                                      </p:cBhvr>
                                    </p:animEffect>
                                  </p:childTnLst>
                                </p:cTn>
                              </p:par>
                              <p:par>
                                <p:cTn id="8" presetID="10" presetClass="entr" presetSubtype="0" fill="hold" nodeType="withEffect">
                                  <p:stCondLst>
                                    <p:cond delay="0"/>
                                  </p:stCondLst>
                                  <p:childTnLst>
                                    <p:set>
                                      <p:cBhvr>
                                        <p:cTn id="9" dur="1" fill="hold">
                                          <p:stCondLst>
                                            <p:cond delay="0"/>
                                          </p:stCondLst>
                                        </p:cTn>
                                        <p:tgtEl>
                                          <p:spTgt spid="1340"/>
                                        </p:tgtEl>
                                        <p:attrNameLst>
                                          <p:attrName>style.visibility</p:attrName>
                                        </p:attrNameLst>
                                      </p:cBhvr>
                                      <p:to>
                                        <p:strVal val="visible"/>
                                      </p:to>
                                    </p:set>
                                    <p:animEffect transition="in" filter="fade">
                                      <p:cBhvr>
                                        <p:cTn id="10" dur="2000"/>
                                        <p:tgtEl>
                                          <p:spTgt spid="13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6"/>
                                        </p:tgtEl>
                                        <p:attrNameLst>
                                          <p:attrName>style.visibility</p:attrName>
                                        </p:attrNameLst>
                                      </p:cBhvr>
                                      <p:to>
                                        <p:strVal val="visible"/>
                                      </p:to>
                                    </p:set>
                                    <p:animEffect transition="in" filter="fade">
                                      <p:cBhvr>
                                        <p:cTn id="15" dur="500"/>
                                        <p:tgtEl>
                                          <p:spTgt spid="1336"/>
                                        </p:tgtEl>
                                      </p:cBhvr>
                                    </p:animEffect>
                                  </p:childTnLst>
                                </p:cTn>
                              </p:par>
                              <p:par>
                                <p:cTn id="16" presetID="10" presetClass="entr" presetSubtype="0" fill="hold" nodeType="withEffect">
                                  <p:stCondLst>
                                    <p:cond delay="0"/>
                                  </p:stCondLst>
                                  <p:childTnLst>
                                    <p:set>
                                      <p:cBhvr>
                                        <p:cTn id="17" dur="1" fill="hold">
                                          <p:stCondLst>
                                            <p:cond delay="0"/>
                                          </p:stCondLst>
                                        </p:cTn>
                                        <p:tgtEl>
                                          <p:spTgt spid="1341"/>
                                        </p:tgtEl>
                                        <p:attrNameLst>
                                          <p:attrName>style.visibility</p:attrName>
                                        </p:attrNameLst>
                                      </p:cBhvr>
                                      <p:to>
                                        <p:strVal val="visible"/>
                                      </p:to>
                                    </p:set>
                                    <p:animEffect transition="in" filter="fade">
                                      <p:cBhvr>
                                        <p:cTn id="18" dur="500"/>
                                        <p:tgtEl>
                                          <p:spTgt spid="13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9"/>
                                        </p:tgtEl>
                                        <p:attrNameLst>
                                          <p:attrName>style.visibility</p:attrName>
                                        </p:attrNameLst>
                                      </p:cBhvr>
                                      <p:to>
                                        <p:strVal val="visible"/>
                                      </p:to>
                                    </p:set>
                                    <p:animEffect transition="in" filter="fade">
                                      <p:cBhvr>
                                        <p:cTn id="23" dur="2000"/>
                                        <p:tgtEl>
                                          <p:spTgt spid="1339"/>
                                        </p:tgtEl>
                                      </p:cBhvr>
                                    </p:animEffect>
                                  </p:childTnLst>
                                </p:cTn>
                              </p:par>
                              <p:par>
                                <p:cTn id="24" presetID="10" presetClass="entr" presetSubtype="0" fill="hold" nodeType="withEffect">
                                  <p:stCondLst>
                                    <p:cond delay="0"/>
                                  </p:stCondLst>
                                  <p:childTnLst>
                                    <p:set>
                                      <p:cBhvr>
                                        <p:cTn id="25" dur="1" fill="hold">
                                          <p:stCondLst>
                                            <p:cond delay="0"/>
                                          </p:stCondLst>
                                        </p:cTn>
                                        <p:tgtEl>
                                          <p:spTgt spid="1342"/>
                                        </p:tgtEl>
                                        <p:attrNameLst>
                                          <p:attrName>style.visibility</p:attrName>
                                        </p:attrNameLst>
                                      </p:cBhvr>
                                      <p:to>
                                        <p:strVal val="visible"/>
                                      </p:to>
                                    </p:set>
                                    <p:animEffect transition="in" filter="fade">
                                      <p:cBhvr>
                                        <p:cTn id="26" dur="2000"/>
                                        <p:tgtEl>
                                          <p:spTgt spid="1342"/>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38"/>
                                        </p:tgtEl>
                                        <p:attrNameLst>
                                          <p:attrName>style.visibility</p:attrName>
                                        </p:attrNameLst>
                                      </p:cBhvr>
                                      <p:to>
                                        <p:strVal val="visible"/>
                                      </p:to>
                                    </p:set>
                                    <p:anim calcmode="lin" valueType="num">
                                      <p:cBhvr additive="base">
                                        <p:cTn id="31" dur="500"/>
                                        <p:tgtEl>
                                          <p:spTgt spid="1338"/>
                                        </p:tgtEl>
                                        <p:attrNameLst>
                                          <p:attrName>ppt_w</p:attrName>
                                        </p:attrNameLst>
                                      </p:cBhvr>
                                      <p:tavLst>
                                        <p:tav tm="0">
                                          <p:val>
                                            <p:strVal val="0"/>
                                          </p:val>
                                        </p:tav>
                                        <p:tav tm="100000">
                                          <p:val>
                                            <p:strVal val="#ppt_w"/>
                                          </p:val>
                                        </p:tav>
                                      </p:tavLst>
                                    </p:anim>
                                    <p:anim calcmode="lin" valueType="num">
                                      <p:cBhvr additive="base">
                                        <p:cTn id="32" dur="500"/>
                                        <p:tgtEl>
                                          <p:spTgt spid="13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343"/>
                                        </p:tgtEl>
                                        <p:attrNameLst>
                                          <p:attrName>style.visibility</p:attrName>
                                        </p:attrNameLst>
                                      </p:cBhvr>
                                      <p:to>
                                        <p:strVal val="visible"/>
                                      </p:to>
                                    </p:set>
                                    <p:anim calcmode="lin" valueType="num">
                                      <p:cBhvr additive="base">
                                        <p:cTn id="35" dur="500"/>
                                        <p:tgtEl>
                                          <p:spTgt spid="1343"/>
                                        </p:tgtEl>
                                        <p:attrNameLst>
                                          <p:attrName>ppt_w</p:attrName>
                                        </p:attrNameLst>
                                      </p:cBhvr>
                                      <p:tavLst>
                                        <p:tav tm="0">
                                          <p:val>
                                            <p:strVal val="0"/>
                                          </p:val>
                                        </p:tav>
                                        <p:tav tm="100000">
                                          <p:val>
                                            <p:strVal val="#ppt_w"/>
                                          </p:val>
                                        </p:tav>
                                      </p:tavLst>
                                    </p:anim>
                                    <p:anim calcmode="lin" valueType="num">
                                      <p:cBhvr additive="base">
                                        <p:cTn id="36" dur="500"/>
                                        <p:tgtEl>
                                          <p:spTgt spid="13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Google Shape;1348;p17"/>
          <p:cNvPicPr preferRelativeResize="0"/>
          <p:nvPr/>
        </p:nvPicPr>
        <p:blipFill rotWithShape="1">
          <a:blip r:embed="rId3">
            <a:alphaModFix/>
          </a:blip>
          <a:srcRect/>
          <a:stretch/>
        </p:blipFill>
        <p:spPr>
          <a:xfrm>
            <a:off x="3649980" y="234315"/>
            <a:ext cx="4803775" cy="2077085"/>
          </a:xfrm>
          <a:prstGeom prst="rect">
            <a:avLst/>
          </a:prstGeom>
          <a:noFill/>
          <a:ln>
            <a:noFill/>
          </a:ln>
        </p:spPr>
      </p:pic>
      <p:sp>
        <p:nvSpPr>
          <p:cNvPr id="1349" name="Google Shape;1349;p17"/>
          <p:cNvSpPr txBox="1"/>
          <p:nvPr/>
        </p:nvSpPr>
        <p:spPr>
          <a:xfrm>
            <a:off x="3889375" y="771525"/>
            <a:ext cx="4386580" cy="8299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chemeClr val="accent6"/>
                </a:solidFill>
                <a:latin typeface="Times New Roman"/>
                <a:ea typeface="Times New Roman"/>
                <a:cs typeface="Times New Roman"/>
                <a:sym typeface="Times New Roman"/>
              </a:rPr>
              <a:t>Hãy dùng từ điển Tiếng Việt, tìm xem “thiên nhiên” là gì?</a:t>
            </a:r>
            <a:endParaRPr sz="2400" b="1" i="1" u="none" strike="noStrike" cap="none">
              <a:solidFill>
                <a:schemeClr val="accent6"/>
              </a:solidFill>
              <a:latin typeface="Times New Roman"/>
              <a:ea typeface="Times New Roman"/>
              <a:cs typeface="Times New Roman"/>
              <a:sym typeface="Times New Roman"/>
            </a:endParaRPr>
          </a:p>
        </p:txBody>
      </p:sp>
      <p:pic>
        <p:nvPicPr>
          <p:cNvPr id="1350" name="Google Shape;1350;p17" descr="1"/>
          <p:cNvPicPr preferRelativeResize="0"/>
          <p:nvPr/>
        </p:nvPicPr>
        <p:blipFill rotWithShape="1">
          <a:blip r:embed="rId4">
            <a:alphaModFix/>
          </a:blip>
          <a:srcRect/>
          <a:stretch/>
        </p:blipFill>
        <p:spPr>
          <a:xfrm>
            <a:off x="3996055" y="2355850"/>
            <a:ext cx="4173220" cy="2548890"/>
          </a:xfrm>
          <a:prstGeom prst="rect">
            <a:avLst/>
          </a:prstGeom>
          <a:noFill/>
          <a:ln>
            <a:noFill/>
          </a:ln>
        </p:spPr>
      </p:pic>
      <p:pic>
        <p:nvPicPr>
          <p:cNvPr id="1351" name="Google Shape;1351;p17" descr="tu-dien-tieng-viet_11"/>
          <p:cNvPicPr preferRelativeResize="0"/>
          <p:nvPr/>
        </p:nvPicPr>
        <p:blipFill rotWithShape="1">
          <a:blip r:embed="rId5">
            <a:alphaModFix/>
          </a:blip>
          <a:srcRect/>
          <a:stretch/>
        </p:blipFill>
        <p:spPr>
          <a:xfrm>
            <a:off x="323850" y="234315"/>
            <a:ext cx="2865120" cy="46755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48"/>
                                        </p:tgtEl>
                                        <p:attrNameLst>
                                          <p:attrName>style.visibility</p:attrName>
                                        </p:attrNameLst>
                                      </p:cBhvr>
                                      <p:to>
                                        <p:strVal val="visible"/>
                                      </p:to>
                                    </p:set>
                                    <p:anim calcmode="lin" valueType="num">
                                      <p:cBhvr additive="base">
                                        <p:cTn id="7" dur="500"/>
                                        <p:tgtEl>
                                          <p:spTgt spid="1348"/>
                                        </p:tgtEl>
                                        <p:attrNameLst>
                                          <p:attrName>ppt_w</p:attrName>
                                        </p:attrNameLst>
                                      </p:cBhvr>
                                      <p:tavLst>
                                        <p:tav tm="0">
                                          <p:val>
                                            <p:strVal val="0"/>
                                          </p:val>
                                        </p:tav>
                                        <p:tav tm="100000">
                                          <p:val>
                                            <p:strVal val="#ppt_w"/>
                                          </p:val>
                                        </p:tav>
                                      </p:tavLst>
                                    </p:anim>
                                    <p:anim calcmode="lin" valueType="num">
                                      <p:cBhvr additive="base">
                                        <p:cTn id="8" dur="500"/>
                                        <p:tgtEl>
                                          <p:spTgt spid="134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349"/>
                                        </p:tgtEl>
                                        <p:attrNameLst>
                                          <p:attrName>style.visibility</p:attrName>
                                        </p:attrNameLst>
                                      </p:cBhvr>
                                      <p:to>
                                        <p:strVal val="visible"/>
                                      </p:to>
                                    </p:set>
                                    <p:anim calcmode="lin" valueType="num">
                                      <p:cBhvr additive="base">
                                        <p:cTn id="11" dur="500"/>
                                        <p:tgtEl>
                                          <p:spTgt spid="1349"/>
                                        </p:tgtEl>
                                        <p:attrNameLst>
                                          <p:attrName>ppt_w</p:attrName>
                                        </p:attrNameLst>
                                      </p:cBhvr>
                                      <p:tavLst>
                                        <p:tav tm="0">
                                          <p:val>
                                            <p:strVal val="0"/>
                                          </p:val>
                                        </p:tav>
                                        <p:tav tm="100000">
                                          <p:val>
                                            <p:strVal val="#ppt_w"/>
                                          </p:val>
                                        </p:tav>
                                      </p:tavLst>
                                    </p:anim>
                                    <p:anim calcmode="lin" valueType="num">
                                      <p:cBhvr additive="base">
                                        <p:cTn id="12" dur="500"/>
                                        <p:tgtEl>
                                          <p:spTgt spid="1349"/>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1"/>
                                        </p:tgtEl>
                                        <p:attrNameLst>
                                          <p:attrName>style.visibility</p:attrName>
                                        </p:attrNameLst>
                                      </p:cBhvr>
                                      <p:to>
                                        <p:strVal val="visible"/>
                                      </p:to>
                                    </p:set>
                                    <p:animEffect transition="in" filter="fade">
                                      <p:cBhvr>
                                        <p:cTn id="17" dur="500"/>
                                        <p:tgtEl>
                                          <p:spTgt spid="13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0"/>
                                        </p:tgtEl>
                                        <p:attrNameLst>
                                          <p:attrName>style.visibility</p:attrName>
                                        </p:attrNameLst>
                                      </p:cBhvr>
                                      <p:to>
                                        <p:strVal val="visible"/>
                                      </p:to>
                                    </p:set>
                                    <p:animEffect transition="in" filter="fade">
                                      <p:cBhvr>
                                        <p:cTn id="22" dur="500"/>
                                        <p:tgtEl>
                                          <p:spTgt spid="1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339658" y="555625"/>
            <a:ext cx="6156536" cy="1198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chemeClr val="accent6"/>
                </a:solidFill>
                <a:latin typeface="Times New Roman"/>
                <a:ea typeface="Times New Roman"/>
                <a:cs typeface="Times New Roman"/>
                <a:sym typeface="Times New Roman"/>
              </a:rPr>
              <a:t>Bài 1</a:t>
            </a:r>
            <a:r>
              <a:rPr lang="en-US" sz="3600" b="1" i="0" u="none" strike="noStrike" cap="none">
                <a:solidFill>
                  <a:schemeClr val="accent6"/>
                </a:solidFill>
                <a:latin typeface="Times New Roman"/>
                <a:ea typeface="Times New Roman"/>
                <a:cs typeface="Times New Roman"/>
                <a:sym typeface="Times New Roman"/>
              </a:rPr>
              <a:t>: </a:t>
            </a:r>
            <a:r>
              <a:rPr lang="en-US" sz="3600" b="0" i="0" u="none" strike="noStrike" cap="none">
                <a:solidFill>
                  <a:schemeClr val="accent6"/>
                </a:solidFill>
                <a:latin typeface="Times New Roman"/>
                <a:ea typeface="Times New Roman"/>
                <a:cs typeface="Times New Roman"/>
                <a:sym typeface="Times New Roman"/>
              </a:rPr>
              <a:t>Dòng nào dưới đây giải thích đúng nghĩa từ </a:t>
            </a:r>
            <a:r>
              <a:rPr lang="en-US" sz="3600" b="1" i="1" u="none" strike="noStrike" cap="none">
                <a:solidFill>
                  <a:schemeClr val="accent6"/>
                </a:solidFill>
                <a:latin typeface="Times New Roman"/>
                <a:ea typeface="Times New Roman"/>
                <a:cs typeface="Times New Roman"/>
                <a:sym typeface="Times New Roman"/>
              </a:rPr>
              <a:t>thiên nhiên</a:t>
            </a:r>
            <a:endParaRPr/>
          </a:p>
        </p:txBody>
      </p:sp>
      <p:sp>
        <p:nvSpPr>
          <p:cNvPr id="1358" name="Google Shape;1358;p18"/>
          <p:cNvSpPr txBox="1"/>
          <p:nvPr/>
        </p:nvSpPr>
        <p:spPr>
          <a:xfrm>
            <a:off x="1784350" y="2835275"/>
            <a:ext cx="604012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000000"/>
                </a:solidFill>
                <a:latin typeface="Times New Roman"/>
                <a:ea typeface="Times New Roman"/>
                <a:cs typeface="Times New Roman"/>
                <a:sym typeface="Times New Roman"/>
              </a:rPr>
              <a:t>a) Tất cả những gì do con người tạo ra.</a:t>
            </a:r>
            <a:endParaRPr/>
          </a:p>
        </p:txBody>
      </p:sp>
      <p:sp>
        <p:nvSpPr>
          <p:cNvPr id="1359" name="Google Shape;1359;p18"/>
          <p:cNvSpPr txBox="1"/>
          <p:nvPr/>
        </p:nvSpPr>
        <p:spPr>
          <a:xfrm>
            <a:off x="1784350" y="3543300"/>
            <a:ext cx="703453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b) </a:t>
            </a:r>
            <a:r>
              <a:rPr lang="en-US" sz="2800" b="0" i="0" u="none" strike="noStrike" cap="none" dirty="0" err="1">
                <a:solidFill>
                  <a:srgbClr val="000000"/>
                </a:solidFill>
                <a:latin typeface="Times New Roman"/>
                <a:ea typeface="Times New Roman"/>
                <a:cs typeface="Times New Roman"/>
                <a:sym typeface="Times New Roman"/>
              </a:rPr>
              <a:t>Tất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cả</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những</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gì</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không</a:t>
            </a:r>
            <a:r>
              <a:rPr lang="en-US" sz="2800" b="0" i="0" u="none" strike="noStrike" cap="none" dirty="0">
                <a:solidFill>
                  <a:srgbClr val="000000"/>
                </a:solidFill>
                <a:latin typeface="Times New Roman"/>
                <a:ea typeface="Times New Roman"/>
                <a:cs typeface="Times New Roman"/>
                <a:sym typeface="Times New Roman"/>
              </a:rPr>
              <a:t> do con </a:t>
            </a:r>
            <a:r>
              <a:rPr lang="en-US" sz="2800" b="0" i="0" u="none" strike="noStrike" cap="none" dirty="0" err="1">
                <a:solidFill>
                  <a:srgbClr val="000000"/>
                </a:solidFill>
                <a:latin typeface="Times New Roman"/>
                <a:ea typeface="Times New Roman"/>
                <a:cs typeface="Times New Roman"/>
                <a:sym typeface="Times New Roman"/>
              </a:rPr>
              <a:t>người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tạo</a:t>
            </a:r>
            <a:r>
              <a:rPr lang="en-US" sz="2800" b="0" i="0" u="none" strike="noStrike" cap="none" dirty="0">
                <a:solidFill>
                  <a:srgbClr val="000000"/>
                </a:solidFill>
                <a:latin typeface="Times New Roman"/>
                <a:ea typeface="Times New Roman"/>
                <a:cs typeface="Times New Roman"/>
                <a:sym typeface="Times New Roman"/>
              </a:rPr>
              <a:t> ra.</a:t>
            </a:r>
            <a:endParaRPr dirty="0"/>
          </a:p>
        </p:txBody>
      </p:sp>
      <p:sp>
        <p:nvSpPr>
          <p:cNvPr id="1360" name="Google Shape;1360;p18"/>
          <p:cNvSpPr txBox="1"/>
          <p:nvPr/>
        </p:nvSpPr>
        <p:spPr>
          <a:xfrm>
            <a:off x="1784350" y="4246245"/>
            <a:ext cx="71177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Times New Roman"/>
                <a:ea typeface="Times New Roman"/>
                <a:cs typeface="Times New Roman"/>
                <a:sym typeface="Times New Roman"/>
              </a:rPr>
              <a:t>c) </a:t>
            </a:r>
            <a:r>
              <a:rPr lang="en-US" sz="2800" b="0" i="0" u="none" strike="noStrike" cap="none" dirty="0" err="1">
                <a:solidFill>
                  <a:srgbClr val="000000"/>
                </a:solidFill>
                <a:latin typeface="Times New Roman"/>
                <a:ea typeface="Times New Roman"/>
                <a:cs typeface="Times New Roman"/>
                <a:sym typeface="Times New Roman"/>
              </a:rPr>
              <a:t>Tất</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cả</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mọi</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thứ</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xung</a:t>
            </a:r>
            <a:r>
              <a:rPr lang="en-US" sz="2800" b="0" i="0" u="none" strike="noStrike" cap="none" dirty="0">
                <a:solidFill>
                  <a:srgbClr val="000000"/>
                </a:solidFill>
                <a:latin typeface="Times New Roman"/>
                <a:ea typeface="Times New Roman"/>
                <a:cs typeface="Times New Roman"/>
                <a:sym typeface="Times New Roman"/>
              </a:rPr>
              <a:t> </a:t>
            </a:r>
            <a:r>
              <a:rPr lang="en-US" sz="2800" b="0" i="0" u="none" strike="noStrike" cap="none" dirty="0" err="1">
                <a:solidFill>
                  <a:srgbClr val="000000"/>
                </a:solidFill>
                <a:latin typeface="Times New Roman"/>
                <a:ea typeface="Times New Roman"/>
                <a:cs typeface="Times New Roman"/>
                <a:sym typeface="Times New Roman"/>
              </a:rPr>
              <a:t>quanh</a:t>
            </a:r>
            <a:r>
              <a:rPr lang="en-US" sz="2800" b="0" i="0" u="none" strike="noStrike" cap="none" dirty="0">
                <a:solidFill>
                  <a:srgbClr val="000000"/>
                </a:solidFill>
                <a:latin typeface="Times New Roman"/>
                <a:ea typeface="Times New Roman"/>
                <a:cs typeface="Times New Roman"/>
                <a:sym typeface="Times New Roman"/>
              </a:rPr>
              <a:t> con </a:t>
            </a:r>
            <a:r>
              <a:rPr lang="en-US" sz="2800" b="0" i="0" u="none" strike="noStrike" cap="none" dirty="0" err="1">
                <a:solidFill>
                  <a:srgbClr val="000000"/>
                </a:solidFill>
                <a:latin typeface="Times New Roman"/>
                <a:ea typeface="Times New Roman"/>
                <a:cs typeface="Times New Roman"/>
                <a:sym typeface="Times New Roman"/>
              </a:rPr>
              <a:t>người</a:t>
            </a:r>
            <a:r>
              <a:rPr lang="en-US" sz="2800" b="0" i="0" u="none" strike="noStrike" cap="none" dirty="0">
                <a:solidFill>
                  <a:srgbClr val="000000"/>
                </a:solidFill>
                <a:latin typeface="Times New Roman"/>
                <a:ea typeface="Times New Roman"/>
                <a:cs typeface="Times New Roman"/>
                <a:sym typeface="Times New Roman"/>
              </a:rPr>
              <a:t> .</a:t>
            </a:r>
            <a:endParaRPr dirty="0"/>
          </a:p>
        </p:txBody>
      </p:sp>
      <p:sp>
        <p:nvSpPr>
          <p:cNvPr id="1361" name="Google Shape;1361;p18"/>
          <p:cNvSpPr/>
          <p:nvPr/>
        </p:nvSpPr>
        <p:spPr>
          <a:xfrm>
            <a:off x="1784645" y="3594126"/>
            <a:ext cx="405427" cy="415499"/>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6"/>
                                        </p:tgtEl>
                                        <p:attrNameLst>
                                          <p:attrName>style.visibility</p:attrName>
                                        </p:attrNameLst>
                                      </p:cBhvr>
                                      <p:to>
                                        <p:strVal val="visible"/>
                                      </p:to>
                                    </p:set>
                                    <p:animEffect transition="in" filter="fade">
                                      <p:cBhvr>
                                        <p:cTn id="7" dur="500"/>
                                        <p:tgtEl>
                                          <p:spTgt spid="1356"/>
                                        </p:tgtEl>
                                      </p:cBhvr>
                                    </p:animEffect>
                                  </p:childTnLst>
                                </p:cTn>
                              </p:par>
                              <p:par>
                                <p:cTn id="8" presetID="10" presetClass="entr" presetSubtype="0" fill="hold" nodeType="withEffect">
                                  <p:stCondLst>
                                    <p:cond delay="0"/>
                                  </p:stCondLst>
                                  <p:childTnLst>
                                    <p:set>
                                      <p:cBhvr>
                                        <p:cTn id="9" dur="1" fill="hold">
                                          <p:stCondLst>
                                            <p:cond delay="0"/>
                                          </p:stCondLst>
                                        </p:cTn>
                                        <p:tgtEl>
                                          <p:spTgt spid="1357"/>
                                        </p:tgtEl>
                                        <p:attrNameLst>
                                          <p:attrName>style.visibility</p:attrName>
                                        </p:attrNameLst>
                                      </p:cBhvr>
                                      <p:to>
                                        <p:strVal val="visible"/>
                                      </p:to>
                                    </p:set>
                                    <p:animEffect transition="in" filter="fade">
                                      <p:cBhvr>
                                        <p:cTn id="10" dur="500"/>
                                        <p:tgtEl>
                                          <p:spTgt spid="13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8"/>
                                        </p:tgtEl>
                                        <p:attrNameLst>
                                          <p:attrName>style.visibility</p:attrName>
                                        </p:attrNameLst>
                                      </p:cBhvr>
                                      <p:to>
                                        <p:strVal val="visible"/>
                                      </p:to>
                                    </p:set>
                                    <p:animEffect transition="in" filter="fade">
                                      <p:cBhvr>
                                        <p:cTn id="15" dur="500"/>
                                        <p:tgtEl>
                                          <p:spTgt spid="1358"/>
                                        </p:tgtEl>
                                      </p:cBhvr>
                                    </p:animEffect>
                                  </p:childTnLst>
                                </p:cTn>
                              </p:par>
                              <p:par>
                                <p:cTn id="16" presetID="10" presetClass="entr" presetSubtype="0" fill="hold" nodeType="withEffect">
                                  <p:stCondLst>
                                    <p:cond delay="0"/>
                                  </p:stCondLst>
                                  <p:childTnLst>
                                    <p:set>
                                      <p:cBhvr>
                                        <p:cTn id="17" dur="1" fill="hold">
                                          <p:stCondLst>
                                            <p:cond delay="0"/>
                                          </p:stCondLst>
                                        </p:cTn>
                                        <p:tgtEl>
                                          <p:spTgt spid="1359"/>
                                        </p:tgtEl>
                                        <p:attrNameLst>
                                          <p:attrName>style.visibility</p:attrName>
                                        </p:attrNameLst>
                                      </p:cBhvr>
                                      <p:to>
                                        <p:strVal val="visible"/>
                                      </p:to>
                                    </p:set>
                                    <p:animEffect transition="in" filter="fade">
                                      <p:cBhvr>
                                        <p:cTn id="18" dur="500"/>
                                        <p:tgtEl>
                                          <p:spTgt spid="1359"/>
                                        </p:tgtEl>
                                      </p:cBhvr>
                                    </p:animEffect>
                                  </p:childTnLst>
                                </p:cTn>
                              </p:par>
                              <p:par>
                                <p:cTn id="19" presetID="10" presetClass="entr" presetSubtype="0" fill="hold" nodeType="withEffect">
                                  <p:stCondLst>
                                    <p:cond delay="0"/>
                                  </p:stCondLst>
                                  <p:childTnLst>
                                    <p:set>
                                      <p:cBhvr>
                                        <p:cTn id="20" dur="1" fill="hold">
                                          <p:stCondLst>
                                            <p:cond delay="0"/>
                                          </p:stCondLst>
                                        </p:cTn>
                                        <p:tgtEl>
                                          <p:spTgt spid="1360"/>
                                        </p:tgtEl>
                                        <p:attrNameLst>
                                          <p:attrName>style.visibility</p:attrName>
                                        </p:attrNameLst>
                                      </p:cBhvr>
                                      <p:to>
                                        <p:strVal val="visible"/>
                                      </p:to>
                                    </p:set>
                                    <p:animEffect transition="in" filter="fade">
                                      <p:cBhvr>
                                        <p:cTn id="21" dur="500"/>
                                        <p:tgtEl>
                                          <p:spTgt spid="1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1"/>
                                        </p:tgtEl>
                                        <p:attrNameLst>
                                          <p:attrName>style.visibility</p:attrName>
                                        </p:attrNameLst>
                                      </p:cBhvr>
                                      <p:to>
                                        <p:strVal val="visible"/>
                                      </p:to>
                                    </p:set>
                                    <p:animEffect transition="in" filter="fade">
                                      <p:cBhvr>
                                        <p:cTn id="26"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p19" descr="Anh-thien-nhien-3"/>
          <p:cNvPicPr preferRelativeResize="0"/>
          <p:nvPr/>
        </p:nvPicPr>
        <p:blipFill rotWithShape="1">
          <a:blip r:embed="rId3">
            <a:alphaModFix/>
          </a:blip>
          <a:srcRect/>
          <a:stretch/>
        </p:blipFill>
        <p:spPr>
          <a:xfrm>
            <a:off x="-36195" y="0"/>
            <a:ext cx="9180195" cy="5143500"/>
          </a:xfrm>
          <a:prstGeom prst="rect">
            <a:avLst/>
          </a:prstGeom>
          <a:noFill/>
          <a:ln>
            <a:noFill/>
          </a:ln>
        </p:spPr>
      </p:pic>
      <p:sp>
        <p:nvSpPr>
          <p:cNvPr id="1406" name="Google Shape;1406;p19"/>
          <p:cNvSpPr/>
          <p:nvPr/>
        </p:nvSpPr>
        <p:spPr>
          <a:xfrm>
            <a:off x="2124103" y="699584"/>
            <a:ext cx="5400600" cy="1944216"/>
          </a:xfrm>
          <a:prstGeom prst="roundRect">
            <a:avLst>
              <a:gd name="adj" fmla="val 16667"/>
            </a:avLst>
          </a:prstGeom>
          <a:solidFill>
            <a:srgbClr val="F5FCFF"/>
          </a:solidFill>
          <a:ln w="38100" cap="flat" cmpd="sng">
            <a:solidFill>
              <a:srgbClr val="FF006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dirty="0" err="1">
                <a:solidFill>
                  <a:srgbClr val="FF0000"/>
                </a:solidFill>
                <a:latin typeface="Times New Roman"/>
                <a:ea typeface="Times New Roman"/>
                <a:cs typeface="Times New Roman"/>
                <a:sym typeface="Times New Roman"/>
              </a:rPr>
              <a:t>Thiên</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nhiên</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là</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tất</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cả</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những</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gì</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không</a:t>
            </a:r>
            <a:r>
              <a:rPr lang="en-US" sz="3600" b="1" i="0" u="none" strike="noStrike" cap="none" dirty="0">
                <a:solidFill>
                  <a:srgbClr val="FF0000"/>
                </a:solidFill>
                <a:latin typeface="Times New Roman"/>
                <a:ea typeface="Times New Roman"/>
                <a:cs typeface="Times New Roman"/>
                <a:sym typeface="Times New Roman"/>
              </a:rPr>
              <a:t> do con </a:t>
            </a:r>
            <a:r>
              <a:rPr lang="en-US" sz="3600" b="1" i="0" u="none" strike="noStrike" cap="none" dirty="0" err="1">
                <a:solidFill>
                  <a:srgbClr val="FF0000"/>
                </a:solidFill>
                <a:latin typeface="Times New Roman"/>
                <a:ea typeface="Times New Roman"/>
                <a:cs typeface="Times New Roman"/>
                <a:sym typeface="Times New Roman"/>
              </a:rPr>
              <a:t>người</a:t>
            </a:r>
            <a:r>
              <a:rPr lang="en-US" sz="3600" b="1" i="0" u="none" strike="noStrike" cap="none" dirty="0">
                <a:solidFill>
                  <a:srgbClr val="FF0000"/>
                </a:solidFill>
                <a:latin typeface="Times New Roman"/>
                <a:ea typeface="Times New Roman"/>
                <a:cs typeface="Times New Roman"/>
                <a:sym typeface="Times New Roman"/>
              </a:rPr>
              <a:t> </a:t>
            </a:r>
            <a:r>
              <a:rPr lang="en-US" sz="3600" b="1" i="0" u="none" strike="noStrike" cap="none" dirty="0" err="1">
                <a:solidFill>
                  <a:srgbClr val="FF0000"/>
                </a:solidFill>
                <a:latin typeface="Times New Roman"/>
                <a:ea typeface="Times New Roman"/>
                <a:cs typeface="Times New Roman"/>
                <a:sym typeface="Times New Roman"/>
              </a:rPr>
              <a:t>tạo</a:t>
            </a:r>
            <a:r>
              <a:rPr lang="en-US" sz="3600" b="1" i="0" u="none" strike="noStrike" cap="none" dirty="0">
                <a:solidFill>
                  <a:srgbClr val="FF0000"/>
                </a:solidFill>
                <a:latin typeface="Times New Roman"/>
                <a:ea typeface="Times New Roman"/>
                <a:cs typeface="Times New Roman"/>
                <a:sym typeface="Times New Roman"/>
              </a:rPr>
              <a:t> ra.</a:t>
            </a:r>
            <a:endParaRP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06"/>
                                        </p:tgtEl>
                                        <p:attrNameLst>
                                          <p:attrName>style.visibility</p:attrName>
                                        </p:attrNameLst>
                                      </p:cBhvr>
                                      <p:to>
                                        <p:strVal val="visible"/>
                                      </p:to>
                                    </p:set>
                                    <p:anim calcmode="lin" valueType="num">
                                      <p:cBhvr additive="base">
                                        <p:cTn id="7" dur="500"/>
                                        <p:tgtEl>
                                          <p:spTgt spid="1406"/>
                                        </p:tgtEl>
                                        <p:attrNameLst>
                                          <p:attrName>ppt_w</p:attrName>
                                        </p:attrNameLst>
                                      </p:cBhvr>
                                      <p:tavLst>
                                        <p:tav tm="0">
                                          <p:val>
                                            <p:strVal val="0"/>
                                          </p:val>
                                        </p:tav>
                                        <p:tav tm="100000">
                                          <p:val>
                                            <p:strVal val="#ppt_w"/>
                                          </p:val>
                                        </p:tav>
                                      </p:tavLst>
                                    </p:anim>
                                    <p:anim calcmode="lin" valueType="num">
                                      <p:cBhvr additive="base">
                                        <p:cTn id="8" dur="500"/>
                                        <p:tgtEl>
                                          <p:spTgt spid="14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pic>
        <p:nvPicPr>
          <p:cNvPr id="1411" name="Google Shape;1411;p20"/>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412" name="Google Shape;1412;p20"/>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sp>
        <p:nvSpPr>
          <p:cNvPr id="1413" name="Google Shape;1413;p20"/>
          <p:cNvSpPr txBox="1"/>
          <p:nvPr/>
        </p:nvSpPr>
        <p:spPr>
          <a:xfrm>
            <a:off x="1771650" y="2621280"/>
            <a:ext cx="482790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414" name="Google Shape;1414;p20"/>
          <p:cNvSpPr txBox="1"/>
          <p:nvPr/>
        </p:nvSpPr>
        <p:spPr>
          <a:xfrm>
            <a:off x="1763395" y="309816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415" name="Google Shape;1415;p20"/>
          <p:cNvSpPr txBox="1"/>
          <p:nvPr/>
        </p:nvSpPr>
        <p:spPr>
          <a:xfrm>
            <a:off x="1763395" y="3575050"/>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416" name="Google Shape;1416;p20"/>
          <p:cNvSpPr txBox="1"/>
          <p:nvPr/>
        </p:nvSpPr>
        <p:spPr>
          <a:xfrm>
            <a:off x="1763395" y="4051935"/>
            <a:ext cx="4901565" cy="583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417" name="Google Shape;1417;p20"/>
          <p:cNvCxnSpPr/>
          <p:nvPr/>
        </p:nvCxnSpPr>
        <p:spPr>
          <a:xfrm>
            <a:off x="2987675" y="3147695"/>
            <a:ext cx="657860" cy="635"/>
          </a:xfrm>
          <a:prstGeom prst="straightConnector1">
            <a:avLst/>
          </a:prstGeom>
          <a:noFill/>
          <a:ln w="28575" cap="flat" cmpd="sng">
            <a:solidFill>
              <a:srgbClr val="FF0000"/>
            </a:solidFill>
            <a:prstDash val="solid"/>
            <a:round/>
            <a:headEnd type="none" w="sm" len="sm"/>
            <a:tailEnd type="none" w="sm" len="sm"/>
          </a:ln>
        </p:spPr>
      </p:cxnSp>
      <p:cxnSp>
        <p:nvCxnSpPr>
          <p:cNvPr id="1418" name="Google Shape;1418;p20"/>
          <p:cNvCxnSpPr/>
          <p:nvPr/>
        </p:nvCxnSpPr>
        <p:spPr>
          <a:xfrm>
            <a:off x="4932045" y="3163570"/>
            <a:ext cx="990600" cy="635"/>
          </a:xfrm>
          <a:prstGeom prst="straightConnector1">
            <a:avLst/>
          </a:prstGeom>
          <a:noFill/>
          <a:ln w="28575" cap="flat" cmpd="sng">
            <a:solidFill>
              <a:srgbClr val="FF0000"/>
            </a:solidFill>
            <a:prstDash val="solid"/>
            <a:round/>
            <a:headEnd type="none" w="sm" len="sm"/>
            <a:tailEnd type="none" w="sm" len="sm"/>
          </a:ln>
        </p:spPr>
      </p:cxnSp>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500"/>
                                        <p:tgtEl>
                                          <p:spTgt spid="1412"/>
                                        </p:tgtEl>
                                      </p:cBhvr>
                                    </p:animEffect>
                                  </p:childTnLst>
                                </p:cTn>
                              </p:par>
                              <p:par>
                                <p:cTn id="8" presetID="10" presetClass="entr" presetSubtype="0" fill="hold" nodeType="withEffect">
                                  <p:stCondLst>
                                    <p:cond delay="0"/>
                                  </p:stCondLst>
                                  <p:childTnLst>
                                    <p:set>
                                      <p:cBhvr>
                                        <p:cTn id="9" dur="1" fill="hold">
                                          <p:stCondLst>
                                            <p:cond delay="0"/>
                                          </p:stCondLst>
                                        </p:cTn>
                                        <p:tgtEl>
                                          <p:spTgt spid="1411"/>
                                        </p:tgtEl>
                                        <p:attrNameLst>
                                          <p:attrName>style.visibility</p:attrName>
                                        </p:attrNameLst>
                                      </p:cBhvr>
                                      <p:to>
                                        <p:strVal val="visible"/>
                                      </p:to>
                                    </p:set>
                                    <p:animEffect transition="in" filter="fade">
                                      <p:cBhvr>
                                        <p:cTn id="10" dur="500"/>
                                        <p:tgtEl>
                                          <p:spTgt spid="14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13"/>
                                        </p:tgtEl>
                                        <p:attrNameLst>
                                          <p:attrName>style.visibility</p:attrName>
                                        </p:attrNameLst>
                                      </p:cBhvr>
                                      <p:to>
                                        <p:strVal val="visible"/>
                                      </p:to>
                                    </p:set>
                                    <p:animEffect transition="in" filter="fade">
                                      <p:cBhvr>
                                        <p:cTn id="15" dur="500"/>
                                        <p:tgtEl>
                                          <p:spTgt spid="1413"/>
                                        </p:tgtEl>
                                      </p:cBhvr>
                                    </p:animEffect>
                                  </p:childTnLst>
                                </p:cTn>
                              </p:par>
                              <p:par>
                                <p:cTn id="16" presetID="10" presetClass="entr" presetSubtype="0" fill="hold" nodeType="withEffect">
                                  <p:stCondLst>
                                    <p:cond delay="0"/>
                                  </p:stCondLst>
                                  <p:childTnLst>
                                    <p:set>
                                      <p:cBhvr>
                                        <p:cTn id="17" dur="1" fill="hold">
                                          <p:stCondLst>
                                            <p:cond delay="0"/>
                                          </p:stCondLst>
                                        </p:cTn>
                                        <p:tgtEl>
                                          <p:spTgt spid="1414"/>
                                        </p:tgtEl>
                                        <p:attrNameLst>
                                          <p:attrName>style.visibility</p:attrName>
                                        </p:attrNameLst>
                                      </p:cBhvr>
                                      <p:to>
                                        <p:strVal val="visible"/>
                                      </p:to>
                                    </p:set>
                                    <p:animEffect transition="in" filter="fade">
                                      <p:cBhvr>
                                        <p:cTn id="18" dur="500"/>
                                        <p:tgtEl>
                                          <p:spTgt spid="1414"/>
                                        </p:tgtEl>
                                      </p:cBhvr>
                                    </p:animEffect>
                                  </p:childTnLst>
                                </p:cTn>
                              </p:par>
                              <p:par>
                                <p:cTn id="19" presetID="10" presetClass="entr" presetSubtype="0" fill="hold" nodeType="withEffect">
                                  <p:stCondLst>
                                    <p:cond delay="0"/>
                                  </p:stCondLst>
                                  <p:childTnLst>
                                    <p:set>
                                      <p:cBhvr>
                                        <p:cTn id="20" dur="1" fill="hold">
                                          <p:stCondLst>
                                            <p:cond delay="0"/>
                                          </p:stCondLst>
                                        </p:cTn>
                                        <p:tgtEl>
                                          <p:spTgt spid="1415"/>
                                        </p:tgtEl>
                                        <p:attrNameLst>
                                          <p:attrName>style.visibility</p:attrName>
                                        </p:attrNameLst>
                                      </p:cBhvr>
                                      <p:to>
                                        <p:strVal val="visible"/>
                                      </p:to>
                                    </p:set>
                                    <p:animEffect transition="in" filter="fade">
                                      <p:cBhvr>
                                        <p:cTn id="21" dur="500"/>
                                        <p:tgtEl>
                                          <p:spTgt spid="1415"/>
                                        </p:tgtEl>
                                      </p:cBhvr>
                                    </p:animEffect>
                                  </p:childTnLst>
                                </p:cTn>
                              </p:par>
                              <p:par>
                                <p:cTn id="22" presetID="10" presetClass="entr" presetSubtype="0" fill="hold" nodeType="withEffect">
                                  <p:stCondLst>
                                    <p:cond delay="0"/>
                                  </p:stCondLst>
                                  <p:childTnLst>
                                    <p:set>
                                      <p:cBhvr>
                                        <p:cTn id="23" dur="1" fill="hold">
                                          <p:stCondLst>
                                            <p:cond delay="0"/>
                                          </p:stCondLst>
                                        </p:cTn>
                                        <p:tgtEl>
                                          <p:spTgt spid="1416"/>
                                        </p:tgtEl>
                                        <p:attrNameLst>
                                          <p:attrName>style.visibility</p:attrName>
                                        </p:attrNameLst>
                                      </p:cBhvr>
                                      <p:to>
                                        <p:strVal val="visible"/>
                                      </p:to>
                                    </p:set>
                                    <p:animEffect transition="in" filter="fade">
                                      <p:cBhvr>
                                        <p:cTn id="24" dur="500"/>
                                        <p:tgtEl>
                                          <p:spTgt spid="14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17"/>
                                        </p:tgtEl>
                                        <p:attrNameLst>
                                          <p:attrName>style.visibility</p:attrName>
                                        </p:attrNameLst>
                                      </p:cBhvr>
                                      <p:to>
                                        <p:strVal val="visible"/>
                                      </p:to>
                                    </p:set>
                                    <p:animEffect transition="in" filter="fade">
                                      <p:cBhvr>
                                        <p:cTn id="29" dur="500"/>
                                        <p:tgtEl>
                                          <p:spTgt spid="14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18"/>
                                        </p:tgtEl>
                                        <p:attrNameLst>
                                          <p:attrName>style.visibility</p:attrName>
                                        </p:attrNameLst>
                                      </p:cBhvr>
                                      <p:to>
                                        <p:strVal val="visible"/>
                                      </p:to>
                                    </p:set>
                                    <p:animEffect transition="in" filter="fade">
                                      <p:cBhvr>
                                        <p:cTn id="34" dur="5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21"/>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493" name="Google Shape;1493;p21" descr="bangioc"/>
          <p:cNvPicPr preferRelativeResize="0"/>
          <p:nvPr/>
        </p:nvPicPr>
        <p:blipFill rotWithShape="1">
          <a:blip r:embed="rId3">
            <a:alphaModFix/>
          </a:blip>
          <a:srcRect/>
          <a:stretch/>
        </p:blipFill>
        <p:spPr>
          <a:xfrm>
            <a:off x="1143002" y="-74544"/>
            <a:ext cx="3375422" cy="2518172"/>
          </a:xfrm>
          <a:prstGeom prst="ellipse">
            <a:avLst/>
          </a:prstGeom>
          <a:noFill/>
          <a:ln>
            <a:noFill/>
          </a:ln>
        </p:spPr>
      </p:pic>
      <p:pic>
        <p:nvPicPr>
          <p:cNvPr id="1494" name="Google Shape;1494;p21" descr="THÁC BẠC"/>
          <p:cNvPicPr preferRelativeResize="0"/>
          <p:nvPr/>
        </p:nvPicPr>
        <p:blipFill rotWithShape="1">
          <a:blip r:embed="rId4">
            <a:alphaModFix/>
          </a:blip>
          <a:srcRect/>
          <a:stretch/>
        </p:blipFill>
        <p:spPr>
          <a:xfrm>
            <a:off x="4572000" y="-74544"/>
            <a:ext cx="3429000" cy="2518172"/>
          </a:xfrm>
          <a:prstGeom prst="ellipse">
            <a:avLst/>
          </a:prstGeom>
          <a:noFill/>
          <a:ln>
            <a:noFill/>
          </a:ln>
        </p:spPr>
      </p:pic>
      <p:pic>
        <p:nvPicPr>
          <p:cNvPr id="1495" name="Google Shape;1495;p21" descr="thac-cam-ly"/>
          <p:cNvPicPr preferRelativeResize="0"/>
          <p:nvPr/>
        </p:nvPicPr>
        <p:blipFill rotWithShape="1">
          <a:blip r:embed="rId5">
            <a:alphaModFix/>
          </a:blip>
          <a:srcRect/>
          <a:stretch/>
        </p:blipFill>
        <p:spPr>
          <a:xfrm>
            <a:off x="1143002" y="2699872"/>
            <a:ext cx="3375422" cy="2518172"/>
          </a:xfrm>
          <a:prstGeom prst="ellipse">
            <a:avLst/>
          </a:prstGeom>
          <a:noFill/>
          <a:ln>
            <a:noFill/>
          </a:ln>
        </p:spPr>
      </p:pic>
      <p:pic>
        <p:nvPicPr>
          <p:cNvPr id="1496" name="Google Shape;1496;p21" descr="thac-datanla"/>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497" name="Google Shape;1497;p21"/>
          <p:cNvSpPr txBox="1"/>
          <p:nvPr/>
        </p:nvSpPr>
        <p:spPr>
          <a:xfrm>
            <a:off x="2087724" y="2247902"/>
            <a:ext cx="5130570" cy="737235"/>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Thác: </a:t>
            </a:r>
            <a:r>
              <a:rPr lang="en-US" sz="2100" b="1" i="0" u="none" strike="noStrike" cap="none">
                <a:solidFill>
                  <a:srgbClr val="FF0000"/>
                </a:solidFill>
                <a:latin typeface="Times New Roman"/>
                <a:ea typeface="Times New Roman"/>
                <a:cs typeface="Times New Roman"/>
                <a:sym typeface="Times New Roman"/>
              </a:rPr>
              <a:t>dòng nước chảy vượt qua một vách đá cao nằm chắn ngang dòng sông.</a:t>
            </a:r>
            <a:endParaRPr/>
          </a:p>
        </p:txBody>
      </p:sp>
      <p:grpSp>
        <p:nvGrpSpPr>
          <p:cNvPr id="1498" name="Google Shape;1498;p21"/>
          <p:cNvGrpSpPr/>
          <p:nvPr/>
        </p:nvGrpSpPr>
        <p:grpSpPr>
          <a:xfrm rot="5400000">
            <a:off x="-588301" y="-321703"/>
            <a:ext cx="1990764" cy="1783188"/>
            <a:chOff x="-813175" y="1753753"/>
            <a:chExt cx="2701195" cy="2419543"/>
          </a:xfrm>
        </p:grpSpPr>
        <p:sp>
          <p:nvSpPr>
            <p:cNvPr id="1499" name="Google Shape;1499;p2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0" name="Google Shape;1500;p21"/>
            <p:cNvGrpSpPr/>
            <p:nvPr/>
          </p:nvGrpSpPr>
          <p:grpSpPr>
            <a:xfrm>
              <a:off x="-144996" y="1753753"/>
              <a:ext cx="821067" cy="1785140"/>
              <a:chOff x="5269250" y="2611925"/>
              <a:chExt cx="520750" cy="1132200"/>
            </a:xfrm>
          </p:grpSpPr>
          <p:sp>
            <p:nvSpPr>
              <p:cNvPr id="1501" name="Google Shape;1501;p2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2" name="Google Shape;1502;p2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3" name="Google Shape;1503;p2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4" name="Google Shape;1504;p2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5" name="Google Shape;1505;p2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6" name="Google Shape;1506;p2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7" name="Google Shape;1507;p2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8" name="Google Shape;1508;p2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09" name="Google Shape;1509;p21"/>
            <p:cNvGrpSpPr/>
            <p:nvPr/>
          </p:nvGrpSpPr>
          <p:grpSpPr>
            <a:xfrm rot="5165891">
              <a:off x="-51172" y="2432185"/>
              <a:ext cx="1070081" cy="1187666"/>
              <a:chOff x="6073625" y="2772425"/>
              <a:chExt cx="837925" cy="930000"/>
            </a:xfrm>
          </p:grpSpPr>
          <p:sp>
            <p:nvSpPr>
              <p:cNvPr id="1510" name="Google Shape;1510;p2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1" name="Google Shape;1511;p2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2" name="Google Shape;1512;p2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3" name="Google Shape;1513;p2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4" name="Google Shape;1514;p2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5" name="Google Shape;1515;p21"/>
            <p:cNvGrpSpPr/>
            <p:nvPr/>
          </p:nvGrpSpPr>
          <p:grpSpPr>
            <a:xfrm rot="4398606">
              <a:off x="-2434" y="2904431"/>
              <a:ext cx="1017753" cy="1214156"/>
              <a:chOff x="3711575" y="2879575"/>
              <a:chExt cx="753325" cy="898700"/>
            </a:xfrm>
          </p:grpSpPr>
          <p:sp>
            <p:nvSpPr>
              <p:cNvPr id="1516" name="Google Shape;1516;p2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7" name="Google Shape;1517;p2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8" name="Google Shape;1518;p2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9" name="Google Shape;1519;p2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0" name="Google Shape;1520;p2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1" name="Google Shape;1521;p2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2" name="Google Shape;1522;p2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3" name="Google Shape;1523;p2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4" name="Google Shape;1524;p2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5" name="Google Shape;1525;p2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6" name="Google Shape;1526;p2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7" name="Google Shape;1527;p2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2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9" name="Google Shape;1529;p21"/>
            <p:cNvGrpSpPr/>
            <p:nvPr/>
          </p:nvGrpSpPr>
          <p:grpSpPr>
            <a:xfrm>
              <a:off x="743200" y="2185888"/>
              <a:ext cx="113650" cy="99750"/>
              <a:chOff x="5042000" y="1255775"/>
              <a:chExt cx="113650" cy="99750"/>
            </a:xfrm>
          </p:grpSpPr>
          <p:sp>
            <p:nvSpPr>
              <p:cNvPr id="1530" name="Google Shape;153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3" name="Google Shape;1533;p21"/>
            <p:cNvGrpSpPr/>
            <p:nvPr/>
          </p:nvGrpSpPr>
          <p:grpSpPr>
            <a:xfrm>
              <a:off x="1198625" y="2537138"/>
              <a:ext cx="113650" cy="99750"/>
              <a:chOff x="5042000" y="1255775"/>
              <a:chExt cx="113650" cy="99750"/>
            </a:xfrm>
          </p:grpSpPr>
          <p:sp>
            <p:nvSpPr>
              <p:cNvPr id="1534" name="Google Shape;153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37" name="Google Shape;1537;p21"/>
          <p:cNvGrpSpPr/>
          <p:nvPr/>
        </p:nvGrpSpPr>
        <p:grpSpPr>
          <a:xfrm>
            <a:off x="7740352" y="3507850"/>
            <a:ext cx="1569116" cy="2120365"/>
            <a:chOff x="7679181" y="1254952"/>
            <a:chExt cx="1920465" cy="2595149"/>
          </a:xfrm>
        </p:grpSpPr>
        <p:grpSp>
          <p:nvGrpSpPr>
            <p:cNvPr id="1538" name="Google Shape;1538;p21"/>
            <p:cNvGrpSpPr/>
            <p:nvPr/>
          </p:nvGrpSpPr>
          <p:grpSpPr>
            <a:xfrm rot="-7760581">
              <a:off x="7904694" y="2312488"/>
              <a:ext cx="1194199" cy="1148422"/>
              <a:chOff x="4531600" y="1944475"/>
              <a:chExt cx="956750" cy="920075"/>
            </a:xfrm>
          </p:grpSpPr>
          <p:sp>
            <p:nvSpPr>
              <p:cNvPr id="1539" name="Google Shape;1539;p2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2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2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2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2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2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5" name="Google Shape;1545;p21"/>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46" name="Google Shape;1546;p21"/>
            <p:cNvGrpSpPr/>
            <p:nvPr/>
          </p:nvGrpSpPr>
          <p:grpSpPr>
            <a:xfrm rot="-1110331">
              <a:off x="8152884" y="1407056"/>
              <a:ext cx="1221803" cy="1616571"/>
              <a:chOff x="5908250" y="536500"/>
              <a:chExt cx="793200" cy="1049550"/>
            </a:xfrm>
          </p:grpSpPr>
          <p:sp>
            <p:nvSpPr>
              <p:cNvPr id="1547" name="Google Shape;1547;p2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2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2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2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2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2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3" name="Google Shape;1553;p21"/>
            <p:cNvGrpSpPr/>
            <p:nvPr/>
          </p:nvGrpSpPr>
          <p:grpSpPr>
            <a:xfrm rot="-7159447">
              <a:off x="8478063" y="2524349"/>
              <a:ext cx="941689" cy="727305"/>
              <a:chOff x="5517750" y="1707725"/>
              <a:chExt cx="618800" cy="477925"/>
            </a:xfrm>
          </p:grpSpPr>
          <p:sp>
            <p:nvSpPr>
              <p:cNvPr id="1554" name="Google Shape;1554;p2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2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2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2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2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59" name="Google Shape;1559;p21"/>
            <p:cNvGrpSpPr/>
            <p:nvPr/>
          </p:nvGrpSpPr>
          <p:grpSpPr>
            <a:xfrm>
              <a:off x="8001025" y="2341963"/>
              <a:ext cx="113650" cy="99750"/>
              <a:chOff x="5042000" y="1255775"/>
              <a:chExt cx="113650" cy="99750"/>
            </a:xfrm>
          </p:grpSpPr>
          <p:sp>
            <p:nvSpPr>
              <p:cNvPr id="1560" name="Google Shape;1560;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3" name="Google Shape;1563;p21"/>
            <p:cNvGrpSpPr/>
            <p:nvPr/>
          </p:nvGrpSpPr>
          <p:grpSpPr>
            <a:xfrm>
              <a:off x="7778175" y="3202738"/>
              <a:ext cx="113650" cy="99750"/>
              <a:chOff x="5042000" y="1255775"/>
              <a:chExt cx="113650" cy="99750"/>
            </a:xfrm>
          </p:grpSpPr>
          <p:sp>
            <p:nvSpPr>
              <p:cNvPr id="1564" name="Google Shape;1564;p2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2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2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3"/>
                                        </p:tgtEl>
                                        <p:attrNameLst>
                                          <p:attrName>style.visibility</p:attrName>
                                        </p:attrNameLst>
                                      </p:cBhvr>
                                      <p:to>
                                        <p:strVal val="visible"/>
                                      </p:to>
                                    </p:set>
                                    <p:animEffect transition="in" filter="fade">
                                      <p:cBhvr>
                                        <p:cTn id="7" dur="500"/>
                                        <p:tgtEl>
                                          <p:spTgt spid="14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94"/>
                                        </p:tgtEl>
                                        <p:attrNameLst>
                                          <p:attrName>style.visibility</p:attrName>
                                        </p:attrNameLst>
                                      </p:cBhvr>
                                      <p:to>
                                        <p:strVal val="visible"/>
                                      </p:to>
                                    </p:set>
                                    <p:animEffect transition="in" filter="fade">
                                      <p:cBhvr>
                                        <p:cTn id="11" dur="500"/>
                                        <p:tgtEl>
                                          <p:spTgt spid="149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96"/>
                                        </p:tgtEl>
                                        <p:attrNameLst>
                                          <p:attrName>style.visibility</p:attrName>
                                        </p:attrNameLst>
                                      </p:cBhvr>
                                      <p:to>
                                        <p:strVal val="visible"/>
                                      </p:to>
                                    </p:set>
                                    <p:animEffect transition="in" filter="fade">
                                      <p:cBhvr>
                                        <p:cTn id="15" dur="500"/>
                                        <p:tgtEl>
                                          <p:spTgt spid="149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fade">
                                      <p:cBhvr>
                                        <p:cTn id="19" dur="500"/>
                                        <p:tgtEl>
                                          <p:spTgt spid="1495"/>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97"/>
                                        </p:tgtEl>
                                        <p:attrNameLst>
                                          <p:attrName>style.visibility</p:attrName>
                                        </p:attrNameLst>
                                      </p:cBhvr>
                                      <p:to>
                                        <p:strVal val="visible"/>
                                      </p:to>
                                    </p:set>
                                    <p:anim calcmode="lin" valueType="num">
                                      <p:cBhvr additive="base">
                                        <p:cTn id="24" dur="500"/>
                                        <p:tgtEl>
                                          <p:spTgt spid="1497"/>
                                        </p:tgtEl>
                                        <p:attrNameLst>
                                          <p:attrName>ppt_w</p:attrName>
                                        </p:attrNameLst>
                                      </p:cBhvr>
                                      <p:tavLst>
                                        <p:tav tm="0">
                                          <p:val>
                                            <p:strVal val="0"/>
                                          </p:val>
                                        </p:tav>
                                        <p:tav tm="100000">
                                          <p:val>
                                            <p:strVal val="#ppt_w"/>
                                          </p:val>
                                        </p:tav>
                                      </p:tavLst>
                                    </p:anim>
                                    <p:anim calcmode="lin" valueType="num">
                                      <p:cBhvr additive="base">
                                        <p:cTn id="25" dur="500"/>
                                        <p:tgtEl>
                                          <p:spTgt spid="149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pic>
        <p:nvPicPr>
          <p:cNvPr id="1571" name="Google Shape;1571;p22" descr="gđá dĩa-phú yên"/>
          <p:cNvPicPr preferRelativeResize="0"/>
          <p:nvPr/>
        </p:nvPicPr>
        <p:blipFill rotWithShape="1">
          <a:blip r:embed="rId3">
            <a:alphaModFix/>
          </a:blip>
          <a:srcRect/>
          <a:stretch/>
        </p:blipFill>
        <p:spPr>
          <a:xfrm>
            <a:off x="1143000" y="-74544"/>
            <a:ext cx="3320654" cy="2571750"/>
          </a:xfrm>
          <a:prstGeom prst="ellipse">
            <a:avLst/>
          </a:prstGeom>
          <a:noFill/>
          <a:ln>
            <a:noFill/>
          </a:ln>
        </p:spPr>
      </p:pic>
      <p:pic>
        <p:nvPicPr>
          <p:cNvPr id="1572" name="Google Shape;1572;p22" descr="ghenh-bang-da-nang2"/>
          <p:cNvPicPr preferRelativeResize="0"/>
          <p:nvPr/>
        </p:nvPicPr>
        <p:blipFill rotWithShape="1">
          <a:blip r:embed="rId4">
            <a:alphaModFix/>
          </a:blip>
          <a:srcRect/>
          <a:stretch/>
        </p:blipFill>
        <p:spPr>
          <a:xfrm>
            <a:off x="4572000" y="-74544"/>
            <a:ext cx="3429000" cy="2571750"/>
          </a:xfrm>
          <a:prstGeom prst="ellipse">
            <a:avLst/>
          </a:prstGeom>
          <a:noFill/>
          <a:ln>
            <a:noFill/>
          </a:ln>
        </p:spPr>
      </p:pic>
      <p:pic>
        <p:nvPicPr>
          <p:cNvPr id="1573" name="Google Shape;1573;p22" descr="quang-ngai-dao-ly-son-quy-nhon-ghenh-rang"/>
          <p:cNvPicPr preferRelativeResize="0"/>
          <p:nvPr/>
        </p:nvPicPr>
        <p:blipFill rotWithShape="1">
          <a:blip r:embed="rId5">
            <a:alphaModFix/>
          </a:blip>
          <a:srcRect/>
          <a:stretch/>
        </p:blipFill>
        <p:spPr>
          <a:xfrm>
            <a:off x="1143000" y="2699872"/>
            <a:ext cx="3320654" cy="2518172"/>
          </a:xfrm>
          <a:prstGeom prst="ellipse">
            <a:avLst/>
          </a:prstGeom>
          <a:noFill/>
          <a:ln>
            <a:noFill/>
          </a:ln>
        </p:spPr>
      </p:pic>
      <p:pic>
        <p:nvPicPr>
          <p:cNvPr id="1574" name="Google Shape;1574;p22" descr="g bàn than"/>
          <p:cNvPicPr preferRelativeResize="0"/>
          <p:nvPr/>
        </p:nvPicPr>
        <p:blipFill rotWithShape="1">
          <a:blip r:embed="rId6">
            <a:alphaModFix/>
          </a:blip>
          <a:srcRect/>
          <a:stretch/>
        </p:blipFill>
        <p:spPr>
          <a:xfrm>
            <a:off x="4572000" y="2699872"/>
            <a:ext cx="3429000" cy="2518172"/>
          </a:xfrm>
          <a:prstGeom prst="ellipse">
            <a:avLst/>
          </a:prstGeom>
          <a:noFill/>
          <a:ln>
            <a:noFill/>
          </a:ln>
        </p:spPr>
      </p:pic>
      <p:sp>
        <p:nvSpPr>
          <p:cNvPr id="1575" name="Google Shape;1575;p22"/>
          <p:cNvSpPr txBox="1"/>
          <p:nvPr/>
        </p:nvSpPr>
        <p:spPr>
          <a:xfrm>
            <a:off x="2087724" y="2213960"/>
            <a:ext cx="5022558" cy="737235"/>
          </a:xfrm>
          <a:prstGeom prst="rect">
            <a:avLst/>
          </a:prstGeom>
          <a:solidFill>
            <a:srgbClr val="FFFFFF"/>
          </a:solidFill>
          <a:ln w="25400" cap="flat" cmpd="sng">
            <a:solidFill>
              <a:srgbClr val="2D2D8A"/>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100" b="1" i="1" u="none" strike="noStrike" cap="none">
                <a:solidFill>
                  <a:srgbClr val="FF0000"/>
                </a:solidFill>
                <a:latin typeface="Times New Roman"/>
                <a:ea typeface="Times New Roman"/>
                <a:cs typeface="Times New Roman"/>
                <a:sym typeface="Times New Roman"/>
              </a:rPr>
              <a:t>Ghềnh</a:t>
            </a:r>
            <a:r>
              <a:rPr lang="en-US" sz="2100" b="1" i="0" u="none" strike="noStrike" cap="none">
                <a:solidFill>
                  <a:srgbClr val="FF0000"/>
                </a:solidFill>
                <a:latin typeface="Times New Roman"/>
                <a:ea typeface="Times New Roman"/>
                <a:cs typeface="Times New Roman"/>
                <a:sym typeface="Times New Roman"/>
              </a:rPr>
              <a:t>: chỗ lòng sông bị thu nhỏ và nông, có đá lởm chởm nằm chắn ngang.</a:t>
            </a:r>
            <a:endParaRPr/>
          </a:p>
        </p:txBody>
      </p:sp>
      <p:grpSp>
        <p:nvGrpSpPr>
          <p:cNvPr id="1576" name="Google Shape;1576;p22"/>
          <p:cNvGrpSpPr/>
          <p:nvPr/>
        </p:nvGrpSpPr>
        <p:grpSpPr>
          <a:xfrm rot="5400000">
            <a:off x="7578445" y="-358004"/>
            <a:ext cx="2350310" cy="2105244"/>
            <a:chOff x="-813175" y="1753753"/>
            <a:chExt cx="2701195" cy="2419543"/>
          </a:xfrm>
        </p:grpSpPr>
        <p:sp>
          <p:nvSpPr>
            <p:cNvPr id="1577" name="Google Shape;1577;p2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78" name="Google Shape;1578;p22"/>
            <p:cNvGrpSpPr/>
            <p:nvPr/>
          </p:nvGrpSpPr>
          <p:grpSpPr>
            <a:xfrm>
              <a:off x="-144996" y="1753753"/>
              <a:ext cx="821067" cy="1785140"/>
              <a:chOff x="5269250" y="2611925"/>
              <a:chExt cx="520750" cy="1132200"/>
            </a:xfrm>
          </p:grpSpPr>
          <p:sp>
            <p:nvSpPr>
              <p:cNvPr id="1579" name="Google Shape;1579;p2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2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2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2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2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2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2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2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87" name="Google Shape;1587;p22"/>
            <p:cNvGrpSpPr/>
            <p:nvPr/>
          </p:nvGrpSpPr>
          <p:grpSpPr>
            <a:xfrm rot="5165891">
              <a:off x="-51172" y="2432185"/>
              <a:ext cx="1070081" cy="1187666"/>
              <a:chOff x="6073625" y="2772425"/>
              <a:chExt cx="837925" cy="930000"/>
            </a:xfrm>
          </p:grpSpPr>
          <p:sp>
            <p:nvSpPr>
              <p:cNvPr id="1588" name="Google Shape;1588;p2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2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2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2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2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93" name="Google Shape;1593;p22"/>
            <p:cNvGrpSpPr/>
            <p:nvPr/>
          </p:nvGrpSpPr>
          <p:grpSpPr>
            <a:xfrm rot="4398606">
              <a:off x="-2434" y="2904431"/>
              <a:ext cx="1017753" cy="1214156"/>
              <a:chOff x="3711575" y="2879575"/>
              <a:chExt cx="753325" cy="898700"/>
            </a:xfrm>
          </p:grpSpPr>
          <p:sp>
            <p:nvSpPr>
              <p:cNvPr id="1594" name="Google Shape;1594;p2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2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2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2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2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2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2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2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2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2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2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2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2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07" name="Google Shape;1607;p22"/>
            <p:cNvGrpSpPr/>
            <p:nvPr/>
          </p:nvGrpSpPr>
          <p:grpSpPr>
            <a:xfrm>
              <a:off x="743200" y="2185888"/>
              <a:ext cx="113650" cy="99750"/>
              <a:chOff x="5042000" y="1255775"/>
              <a:chExt cx="113650" cy="99750"/>
            </a:xfrm>
          </p:grpSpPr>
          <p:sp>
            <p:nvSpPr>
              <p:cNvPr id="1608" name="Google Shape;160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1" name="Google Shape;1611;p22"/>
            <p:cNvGrpSpPr/>
            <p:nvPr/>
          </p:nvGrpSpPr>
          <p:grpSpPr>
            <a:xfrm>
              <a:off x="1198625" y="2537138"/>
              <a:ext cx="113650" cy="99750"/>
              <a:chOff x="5042000" y="1255775"/>
              <a:chExt cx="113650" cy="99750"/>
            </a:xfrm>
          </p:grpSpPr>
          <p:sp>
            <p:nvSpPr>
              <p:cNvPr id="1612" name="Google Shape;161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15" name="Google Shape;1615;p22"/>
          <p:cNvGrpSpPr/>
          <p:nvPr/>
        </p:nvGrpSpPr>
        <p:grpSpPr>
          <a:xfrm flipH="1">
            <a:off x="-468545" y="3147809"/>
            <a:ext cx="1887241" cy="2550253"/>
            <a:chOff x="7679181" y="1254952"/>
            <a:chExt cx="1920465" cy="2595149"/>
          </a:xfrm>
        </p:grpSpPr>
        <p:grpSp>
          <p:nvGrpSpPr>
            <p:cNvPr id="1616" name="Google Shape;1616;p22"/>
            <p:cNvGrpSpPr/>
            <p:nvPr/>
          </p:nvGrpSpPr>
          <p:grpSpPr>
            <a:xfrm rot="-7760581">
              <a:off x="7904694" y="2312488"/>
              <a:ext cx="1194199" cy="1148422"/>
              <a:chOff x="4531600" y="1944475"/>
              <a:chExt cx="956750" cy="920075"/>
            </a:xfrm>
          </p:grpSpPr>
          <p:sp>
            <p:nvSpPr>
              <p:cNvPr id="1617" name="Google Shape;1617;p2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2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2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2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2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2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3" name="Google Shape;1623;p22"/>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24" name="Google Shape;1624;p22"/>
            <p:cNvGrpSpPr/>
            <p:nvPr/>
          </p:nvGrpSpPr>
          <p:grpSpPr>
            <a:xfrm rot="-1110331">
              <a:off x="8152884" y="1407056"/>
              <a:ext cx="1221803" cy="1616571"/>
              <a:chOff x="5908250" y="536500"/>
              <a:chExt cx="793200" cy="1049550"/>
            </a:xfrm>
          </p:grpSpPr>
          <p:sp>
            <p:nvSpPr>
              <p:cNvPr id="1625" name="Google Shape;1625;p22"/>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22"/>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22"/>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22"/>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22"/>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22"/>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1" name="Google Shape;1631;p22"/>
            <p:cNvGrpSpPr/>
            <p:nvPr/>
          </p:nvGrpSpPr>
          <p:grpSpPr>
            <a:xfrm rot="-7159447">
              <a:off x="8478063" y="2524349"/>
              <a:ext cx="941689" cy="727305"/>
              <a:chOff x="5517750" y="1707725"/>
              <a:chExt cx="618800" cy="477925"/>
            </a:xfrm>
          </p:grpSpPr>
          <p:sp>
            <p:nvSpPr>
              <p:cNvPr id="1632" name="Google Shape;1632;p22"/>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3" name="Google Shape;1633;p22"/>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4" name="Google Shape;1634;p22"/>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5" name="Google Shape;1635;p22"/>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6" name="Google Shape;1636;p22"/>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7" name="Google Shape;1637;p22"/>
            <p:cNvGrpSpPr/>
            <p:nvPr/>
          </p:nvGrpSpPr>
          <p:grpSpPr>
            <a:xfrm>
              <a:off x="8001025" y="2341963"/>
              <a:ext cx="113650" cy="99750"/>
              <a:chOff x="5042000" y="1255775"/>
              <a:chExt cx="113650" cy="99750"/>
            </a:xfrm>
          </p:grpSpPr>
          <p:sp>
            <p:nvSpPr>
              <p:cNvPr id="1638" name="Google Shape;1638;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9" name="Google Shape;1639;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0" name="Google Shape;1640;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41" name="Google Shape;1641;p22"/>
            <p:cNvGrpSpPr/>
            <p:nvPr/>
          </p:nvGrpSpPr>
          <p:grpSpPr>
            <a:xfrm>
              <a:off x="7778175" y="3202738"/>
              <a:ext cx="113650" cy="99750"/>
              <a:chOff x="5042000" y="1255775"/>
              <a:chExt cx="113650" cy="99750"/>
            </a:xfrm>
          </p:grpSpPr>
          <p:sp>
            <p:nvSpPr>
              <p:cNvPr id="1642" name="Google Shape;1642;p2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3" name="Google Shape;1643;p2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4" name="Google Shape;1644;p2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72"/>
                                        </p:tgtEl>
                                        <p:attrNameLst>
                                          <p:attrName>style.visibility</p:attrName>
                                        </p:attrNameLst>
                                      </p:cBhvr>
                                      <p:to>
                                        <p:strVal val="visible"/>
                                      </p:to>
                                    </p:set>
                                    <p:animEffect transition="in" filter="fade">
                                      <p:cBhvr>
                                        <p:cTn id="11" dur="500"/>
                                        <p:tgtEl>
                                          <p:spTgt spid="157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74"/>
                                        </p:tgtEl>
                                        <p:attrNameLst>
                                          <p:attrName>style.visibility</p:attrName>
                                        </p:attrNameLst>
                                      </p:cBhvr>
                                      <p:to>
                                        <p:strVal val="visible"/>
                                      </p:to>
                                    </p:set>
                                    <p:animEffect transition="in" filter="fade">
                                      <p:cBhvr>
                                        <p:cTn id="15" dur="500"/>
                                        <p:tgtEl>
                                          <p:spTgt spid="157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73"/>
                                        </p:tgtEl>
                                        <p:attrNameLst>
                                          <p:attrName>style.visibility</p:attrName>
                                        </p:attrNameLst>
                                      </p:cBhvr>
                                      <p:to>
                                        <p:strVal val="visible"/>
                                      </p:to>
                                    </p:set>
                                    <p:animEffect transition="in" filter="fade">
                                      <p:cBhvr>
                                        <p:cTn id="19" dur="500"/>
                                        <p:tgtEl>
                                          <p:spTgt spid="1573"/>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575"/>
                                        </p:tgtEl>
                                        <p:attrNameLst>
                                          <p:attrName>style.visibility</p:attrName>
                                        </p:attrNameLst>
                                      </p:cBhvr>
                                      <p:to>
                                        <p:strVal val="visible"/>
                                      </p:to>
                                    </p:set>
                                    <p:anim calcmode="lin" valueType="num">
                                      <p:cBhvr additive="base">
                                        <p:cTn id="24" dur="500"/>
                                        <p:tgtEl>
                                          <p:spTgt spid="1575"/>
                                        </p:tgtEl>
                                        <p:attrNameLst>
                                          <p:attrName>ppt_w</p:attrName>
                                        </p:attrNameLst>
                                      </p:cBhvr>
                                      <p:tavLst>
                                        <p:tav tm="0">
                                          <p:val>
                                            <p:strVal val="0"/>
                                          </p:val>
                                        </p:tav>
                                        <p:tav tm="100000">
                                          <p:val>
                                            <p:strVal val="#ppt_w"/>
                                          </p:val>
                                        </p:tav>
                                      </p:tavLst>
                                    </p:anim>
                                    <p:anim calcmode="lin" valueType="num">
                                      <p:cBhvr additive="base">
                                        <p:cTn id="25" dur="500"/>
                                        <p:tgtEl>
                                          <p:spTgt spid="15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4400" dirty="0">
                <a:solidFill>
                  <a:srgbClr val="276E2F"/>
                </a:solidFill>
                <a:latin typeface="Corben"/>
                <a:ea typeface="Corben"/>
                <a:cs typeface="Corben"/>
                <a:sym typeface="Corben"/>
              </a:rPr>
              <a:t>YÊU CẦU CẦN ĐẠT</a:t>
            </a:r>
            <a:endParaRPr sz="4400" dirty="0">
              <a:solidFill>
                <a:srgbClr val="276E2F"/>
              </a:solidFill>
              <a:latin typeface="Corben"/>
              <a:ea typeface="Corben"/>
              <a:cs typeface="Corben"/>
              <a:sym typeface="Corben"/>
            </a:endParaRPr>
          </a:p>
        </p:txBody>
      </p:sp>
      <p:sp>
        <p:nvSpPr>
          <p:cNvPr id="1237" name="Google Shape;1237;p3"/>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nghĩa từ thiên nhiên; nắm được từ ngữ chỉ sự vật, hiện tượng thiên nhiên trong một số thành ngữ, tục ngữ; tìm được từ ngữ tả không gian, tả sông nước và đặt câu với một từ ngữ tìm được.</a:t>
            </a:r>
            <a:endParaRPr/>
          </a:p>
          <a:p>
            <a:pPr marL="415290" lvl="0" indent="546099" algn="just" rtl="0">
              <a:lnSpc>
                <a:spcPct val="100000"/>
              </a:lnSpc>
              <a:spcBef>
                <a:spcPts val="0"/>
              </a:spcBef>
              <a:spcAft>
                <a:spcPts val="0"/>
              </a:spcAft>
              <a:buSzPts val="1800"/>
              <a:buNone/>
            </a:pPr>
            <a:endParaRPr sz="2400" b="1">
              <a:latin typeface="Times New Roman"/>
              <a:ea typeface="Times New Roman"/>
              <a:cs typeface="Times New Roman"/>
              <a:sym typeface="Times New Roman"/>
            </a:endParaRPr>
          </a:p>
          <a:p>
            <a:pPr marL="415290" lvl="0" indent="546099" algn="just" rtl="0">
              <a:lnSpc>
                <a:spcPct val="100000"/>
              </a:lnSpc>
              <a:spcBef>
                <a:spcPts val="0"/>
              </a:spcBef>
              <a:spcAft>
                <a:spcPts val="0"/>
              </a:spcAft>
              <a:buSzPts val="1800"/>
              <a:buNone/>
            </a:pPr>
            <a:r>
              <a:rPr lang="en-US" sz="2400" b="1">
                <a:latin typeface="Times New Roman"/>
                <a:ea typeface="Times New Roman"/>
                <a:cs typeface="Times New Roman"/>
                <a:sym typeface="Times New Roman"/>
              </a:rPr>
              <a:t>Hiểu biết về môi trường thiên nhiên Việt Nam và nước ngoài, có ý thức bảo vệ thiên nhiên. </a:t>
            </a:r>
            <a:endParaRPr/>
          </a:p>
        </p:txBody>
      </p:sp>
      <p:sp>
        <p:nvSpPr>
          <p:cNvPr id="1238" name="Google Shape;1238;p3"/>
          <p:cNvSpPr/>
          <p:nvPr/>
        </p:nvSpPr>
        <p:spPr>
          <a:xfrm>
            <a:off x="1259840" y="163576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331595" y="343535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6"/>
                                        </p:tgtEl>
                                        <p:attrNameLst>
                                          <p:attrName>style.visibility</p:attrName>
                                        </p:attrNameLst>
                                      </p:cBhvr>
                                      <p:to>
                                        <p:strVal val="visible"/>
                                      </p:to>
                                    </p:set>
                                    <p:animEffect transition="in" filter="fade">
                                      <p:cBhvr>
                                        <p:cTn id="7" dur="500"/>
                                        <p:tgtEl>
                                          <p:spTgt spid="1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40"/>
                                        </p:tgtEl>
                                        <p:attrNameLst>
                                          <p:attrName>style.visibility</p:attrName>
                                        </p:attrNameLst>
                                      </p:cBhvr>
                                      <p:to>
                                        <p:strVal val="visible"/>
                                      </p:to>
                                    </p:set>
                                    <p:anim calcmode="lin" valueType="num">
                                      <p:cBhvr additive="base">
                                        <p:cTn id="12" dur="500"/>
                                        <p:tgtEl>
                                          <p:spTgt spid="124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7">
                                            <p:txEl>
                                              <p:pRg st="0" end="0"/>
                                            </p:txEl>
                                          </p:spTgt>
                                        </p:tgtEl>
                                        <p:attrNameLst>
                                          <p:attrName>style.visibility</p:attrName>
                                        </p:attrNameLst>
                                      </p:cBhvr>
                                      <p:to>
                                        <p:strVal val="visible"/>
                                      </p:to>
                                    </p:set>
                                    <p:animEffect transition="in" filter="fade">
                                      <p:cBhvr>
                                        <p:cTn id="17" dur="500"/>
                                        <p:tgtEl>
                                          <p:spTgt spid="123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7">
                                            <p:txEl>
                                              <p:pRg st="1" end="1"/>
                                            </p:txEl>
                                          </p:spTgt>
                                        </p:tgtEl>
                                        <p:attrNameLst>
                                          <p:attrName>style.visibility</p:attrName>
                                        </p:attrNameLst>
                                      </p:cBhvr>
                                      <p:to>
                                        <p:strVal val="visible"/>
                                      </p:to>
                                    </p:set>
                                    <p:animEffect transition="in" filter="fade">
                                      <p:cBhvr>
                                        <p:cTn id="22" dur="500"/>
                                        <p:tgtEl>
                                          <p:spTgt spid="123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7">
                                            <p:txEl>
                                              <p:pRg st="2" end="2"/>
                                            </p:txEl>
                                          </p:spTgt>
                                        </p:tgtEl>
                                        <p:attrNameLst>
                                          <p:attrName>style.visibility</p:attrName>
                                        </p:attrNameLst>
                                      </p:cBhvr>
                                      <p:to>
                                        <p:strVal val="visible"/>
                                      </p:to>
                                    </p:set>
                                    <p:animEffect transition="in" filter="fade">
                                      <p:cBhvr>
                                        <p:cTn id="27" dur="500"/>
                                        <p:tgtEl>
                                          <p:spTgt spid="1237">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8"/>
                                        </p:tgtEl>
                                        <p:attrNameLst>
                                          <p:attrName>style.visibility</p:attrName>
                                        </p:attrNameLst>
                                      </p:cBhvr>
                                      <p:to>
                                        <p:strVal val="visible"/>
                                      </p:to>
                                    </p:set>
                                    <p:animEffect transition="in" filter="fade">
                                      <p:cBhvr>
                                        <p:cTn id="30" dur="500"/>
                                        <p:tgtEl>
                                          <p:spTgt spid="123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
                                        </p:tgtEl>
                                        <p:attrNameLst>
                                          <p:attrName>style.visibility</p:attrName>
                                        </p:attrNameLst>
                                      </p:cBhvr>
                                      <p:to>
                                        <p:strVal val="visible"/>
                                      </p:to>
                                    </p:set>
                                    <p:animEffect transition="in" filter="fade">
                                      <p:cBhvr>
                                        <p:cTn id="35" dur="500"/>
                                        <p:tgtEl>
                                          <p:spTgt spid="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23"/>
          <p:cNvSpPr txBox="1"/>
          <p:nvPr/>
        </p:nvSpPr>
        <p:spPr>
          <a:xfrm>
            <a:off x="1771650" y="2593442"/>
            <a:ext cx="37719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a) Lên thác xuống ghềnh</a:t>
            </a:r>
            <a:endParaRPr/>
          </a:p>
        </p:txBody>
      </p:sp>
      <p:sp>
        <p:nvSpPr>
          <p:cNvPr id="1650" name="Google Shape;1650;p23"/>
          <p:cNvSpPr txBox="1"/>
          <p:nvPr/>
        </p:nvSpPr>
        <p:spPr>
          <a:xfrm>
            <a:off x="1763316" y="304588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b) Góp gió thành bão</a:t>
            </a:r>
            <a:endParaRPr/>
          </a:p>
        </p:txBody>
      </p:sp>
      <p:sp>
        <p:nvSpPr>
          <p:cNvPr id="1651" name="Google Shape;1651;p23"/>
          <p:cNvSpPr txBox="1"/>
          <p:nvPr/>
        </p:nvSpPr>
        <p:spPr>
          <a:xfrm>
            <a:off x="1763316" y="3510223"/>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c) Nước chảy đá mòn</a:t>
            </a:r>
            <a:endParaRPr/>
          </a:p>
        </p:txBody>
      </p:sp>
      <p:sp>
        <p:nvSpPr>
          <p:cNvPr id="1652" name="Google Shape;1652;p23"/>
          <p:cNvSpPr txBox="1"/>
          <p:nvPr/>
        </p:nvSpPr>
        <p:spPr>
          <a:xfrm>
            <a:off x="1763316" y="4018621"/>
            <a:ext cx="382905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Times New Roman"/>
                <a:ea typeface="Times New Roman"/>
                <a:cs typeface="Times New Roman"/>
                <a:sym typeface="Times New Roman"/>
              </a:rPr>
              <a:t>d) Khoai đất lạ, mạ đất quen</a:t>
            </a:r>
            <a:endParaRPr/>
          </a:p>
        </p:txBody>
      </p:sp>
      <p:cxnSp>
        <p:nvCxnSpPr>
          <p:cNvPr id="1653" name="Google Shape;1653;p23"/>
          <p:cNvCxnSpPr/>
          <p:nvPr/>
        </p:nvCxnSpPr>
        <p:spPr>
          <a:xfrm>
            <a:off x="2638425" y="2997016"/>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4" name="Google Shape;1654;p23"/>
          <p:cNvCxnSpPr/>
          <p:nvPr/>
        </p:nvCxnSpPr>
        <p:spPr>
          <a:xfrm>
            <a:off x="4111365" y="2997016"/>
            <a:ext cx="773905" cy="0"/>
          </a:xfrm>
          <a:prstGeom prst="straightConnector1">
            <a:avLst/>
          </a:prstGeom>
          <a:noFill/>
          <a:ln w="28575" cap="flat" cmpd="sng">
            <a:solidFill>
              <a:srgbClr val="FF0000"/>
            </a:solidFill>
            <a:prstDash val="solid"/>
            <a:round/>
            <a:headEnd type="none" w="sm" len="sm"/>
            <a:tailEnd type="none" w="sm" len="sm"/>
          </a:ln>
        </p:spPr>
      </p:cxnSp>
      <p:cxnSp>
        <p:nvCxnSpPr>
          <p:cNvPr id="1655" name="Google Shape;1655;p23"/>
          <p:cNvCxnSpPr/>
          <p:nvPr/>
        </p:nvCxnSpPr>
        <p:spPr>
          <a:xfrm>
            <a:off x="2653302" y="3482914"/>
            <a:ext cx="514350" cy="0"/>
          </a:xfrm>
          <a:prstGeom prst="straightConnector1">
            <a:avLst/>
          </a:prstGeom>
          <a:noFill/>
          <a:ln w="28575" cap="flat" cmpd="sng">
            <a:solidFill>
              <a:srgbClr val="FF0000"/>
            </a:solidFill>
            <a:prstDash val="solid"/>
            <a:round/>
            <a:headEnd type="none" w="sm" len="sm"/>
            <a:tailEnd type="none" w="sm" len="sm"/>
          </a:ln>
        </p:spPr>
      </p:cxnSp>
      <p:cxnSp>
        <p:nvCxnSpPr>
          <p:cNvPr id="1656" name="Google Shape;1656;p23"/>
          <p:cNvCxnSpPr/>
          <p:nvPr/>
        </p:nvCxnSpPr>
        <p:spPr>
          <a:xfrm>
            <a:off x="3993357" y="3482914"/>
            <a:ext cx="430813" cy="0"/>
          </a:xfrm>
          <a:prstGeom prst="straightConnector1">
            <a:avLst/>
          </a:prstGeom>
          <a:noFill/>
          <a:ln w="28575" cap="flat" cmpd="sng">
            <a:solidFill>
              <a:srgbClr val="FF0000"/>
            </a:solidFill>
            <a:prstDash val="solid"/>
            <a:round/>
            <a:headEnd type="none" w="sm" len="sm"/>
            <a:tailEnd type="none" w="sm" len="sm"/>
          </a:ln>
        </p:spPr>
      </p:cxnSp>
      <p:cxnSp>
        <p:nvCxnSpPr>
          <p:cNvPr id="1657" name="Google Shape;1657;p23"/>
          <p:cNvCxnSpPr/>
          <p:nvPr/>
        </p:nvCxnSpPr>
        <p:spPr>
          <a:xfrm>
            <a:off x="2133465" y="3948804"/>
            <a:ext cx="762135" cy="0"/>
          </a:xfrm>
          <a:prstGeom prst="straightConnector1">
            <a:avLst/>
          </a:prstGeom>
          <a:noFill/>
          <a:ln w="28575" cap="flat" cmpd="sng">
            <a:solidFill>
              <a:srgbClr val="FF0000"/>
            </a:solidFill>
            <a:prstDash val="solid"/>
            <a:round/>
            <a:headEnd type="none" w="sm" len="sm"/>
            <a:tailEnd type="none" w="sm" len="sm"/>
          </a:ln>
        </p:spPr>
      </p:cxnSp>
      <p:cxnSp>
        <p:nvCxnSpPr>
          <p:cNvPr id="1658" name="Google Shape;1658;p23"/>
          <p:cNvCxnSpPr/>
          <p:nvPr/>
        </p:nvCxnSpPr>
        <p:spPr>
          <a:xfrm>
            <a:off x="3545886" y="3948804"/>
            <a:ext cx="263519" cy="0"/>
          </a:xfrm>
          <a:prstGeom prst="straightConnector1">
            <a:avLst/>
          </a:prstGeom>
          <a:noFill/>
          <a:ln w="28575" cap="flat" cmpd="sng">
            <a:solidFill>
              <a:srgbClr val="FF0000"/>
            </a:solidFill>
            <a:prstDash val="solid"/>
            <a:round/>
            <a:headEnd type="none" w="sm" len="sm"/>
            <a:tailEnd type="none" w="sm" len="sm"/>
          </a:ln>
        </p:spPr>
      </p:cxnSp>
      <p:cxnSp>
        <p:nvCxnSpPr>
          <p:cNvPr id="1659" name="Google Shape;1659;p23"/>
          <p:cNvCxnSpPr/>
          <p:nvPr/>
        </p:nvCxnSpPr>
        <p:spPr>
          <a:xfrm>
            <a:off x="2177325" y="4464626"/>
            <a:ext cx="718275" cy="0"/>
          </a:xfrm>
          <a:prstGeom prst="straightConnector1">
            <a:avLst/>
          </a:prstGeom>
          <a:noFill/>
          <a:ln w="28575" cap="flat" cmpd="sng">
            <a:solidFill>
              <a:srgbClr val="FF0000"/>
            </a:solidFill>
            <a:prstDash val="solid"/>
            <a:round/>
            <a:headEnd type="none" w="sm" len="sm"/>
            <a:tailEnd type="none" w="sm" len="sm"/>
          </a:ln>
        </p:spPr>
      </p:cxnSp>
      <p:cxnSp>
        <p:nvCxnSpPr>
          <p:cNvPr id="1660" name="Google Shape;1660;p23"/>
          <p:cNvCxnSpPr/>
          <p:nvPr/>
        </p:nvCxnSpPr>
        <p:spPr>
          <a:xfrm>
            <a:off x="3809405" y="4464626"/>
            <a:ext cx="307382" cy="0"/>
          </a:xfrm>
          <a:prstGeom prst="straightConnector1">
            <a:avLst/>
          </a:prstGeom>
          <a:noFill/>
          <a:ln w="28575" cap="flat" cmpd="sng">
            <a:solidFill>
              <a:srgbClr val="FF0000"/>
            </a:solidFill>
            <a:prstDash val="solid"/>
            <a:round/>
            <a:headEnd type="none" w="sm" len="sm"/>
            <a:tailEnd type="none" w="sm" len="sm"/>
          </a:ln>
        </p:spPr>
      </p:cxnSp>
      <p:cxnSp>
        <p:nvCxnSpPr>
          <p:cNvPr id="1661" name="Google Shape;1661;p23"/>
          <p:cNvCxnSpPr/>
          <p:nvPr/>
        </p:nvCxnSpPr>
        <p:spPr>
          <a:xfrm>
            <a:off x="3058632" y="4457201"/>
            <a:ext cx="257175" cy="7425"/>
          </a:xfrm>
          <a:prstGeom prst="straightConnector1">
            <a:avLst/>
          </a:prstGeom>
          <a:noFill/>
          <a:ln w="28575" cap="flat" cmpd="sng">
            <a:solidFill>
              <a:srgbClr val="FF0000"/>
            </a:solidFill>
            <a:prstDash val="solid"/>
            <a:round/>
            <a:headEnd type="none" w="sm" len="sm"/>
            <a:tailEnd type="none" w="sm" len="sm"/>
          </a:ln>
        </p:spPr>
      </p:cxnSp>
      <p:cxnSp>
        <p:nvCxnSpPr>
          <p:cNvPr id="1662" name="Google Shape;1662;p23"/>
          <p:cNvCxnSpPr/>
          <p:nvPr/>
        </p:nvCxnSpPr>
        <p:spPr>
          <a:xfrm>
            <a:off x="4274397" y="4464626"/>
            <a:ext cx="349348" cy="0"/>
          </a:xfrm>
          <a:prstGeom prst="straightConnector1">
            <a:avLst/>
          </a:prstGeom>
          <a:noFill/>
          <a:ln w="28575" cap="flat" cmpd="sng">
            <a:solidFill>
              <a:srgbClr val="FF0000"/>
            </a:solidFill>
            <a:prstDash val="solid"/>
            <a:round/>
            <a:headEnd type="none" w="sm" len="sm"/>
            <a:tailEnd type="none" w="sm" len="sm"/>
          </a:ln>
        </p:spPr>
      </p:cxnSp>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51685" y="296545"/>
            <a:ext cx="6491605" cy="15684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2: Tìm trong các thành ngữ, tục ngữ sau những từ chỉ các sự vật, hiện tượng trong thiên nhiên.</a:t>
            </a:r>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5"/>
                                        </p:tgtEl>
                                        <p:attrNameLst>
                                          <p:attrName>style.visibility</p:attrName>
                                        </p:attrNameLst>
                                      </p:cBhvr>
                                      <p:to>
                                        <p:strVal val="visible"/>
                                      </p:to>
                                    </p:set>
                                    <p:animEffect transition="in" filter="fade">
                                      <p:cBhvr>
                                        <p:cTn id="7" dur="500"/>
                                        <p:tgtEl>
                                          <p:spTgt spid="16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6"/>
                                        </p:tgtEl>
                                        <p:attrNameLst>
                                          <p:attrName>style.visibility</p:attrName>
                                        </p:attrNameLst>
                                      </p:cBhvr>
                                      <p:to>
                                        <p:strVal val="visible"/>
                                      </p:to>
                                    </p:set>
                                    <p:animEffect transition="in" filter="fade">
                                      <p:cBhvr>
                                        <p:cTn id="12" dur="500"/>
                                        <p:tgtEl>
                                          <p:spTgt spid="16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7"/>
                                        </p:tgtEl>
                                        <p:attrNameLst>
                                          <p:attrName>style.visibility</p:attrName>
                                        </p:attrNameLst>
                                      </p:cBhvr>
                                      <p:to>
                                        <p:strVal val="visible"/>
                                      </p:to>
                                    </p:set>
                                    <p:animEffect transition="in" filter="fade">
                                      <p:cBhvr>
                                        <p:cTn id="17" dur="500"/>
                                        <p:tgtEl>
                                          <p:spTgt spid="16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8"/>
                                        </p:tgtEl>
                                        <p:attrNameLst>
                                          <p:attrName>style.visibility</p:attrName>
                                        </p:attrNameLst>
                                      </p:cBhvr>
                                      <p:to>
                                        <p:strVal val="visible"/>
                                      </p:to>
                                    </p:set>
                                    <p:animEffect transition="in" filter="fade">
                                      <p:cBhvr>
                                        <p:cTn id="22" dur="500"/>
                                        <p:tgtEl>
                                          <p:spTgt spid="165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9"/>
                                        </p:tgtEl>
                                        <p:attrNameLst>
                                          <p:attrName>style.visibility</p:attrName>
                                        </p:attrNameLst>
                                      </p:cBhvr>
                                      <p:to>
                                        <p:strVal val="visible"/>
                                      </p:to>
                                    </p:set>
                                    <p:animEffect transition="in" filter="fade">
                                      <p:cBhvr>
                                        <p:cTn id="27" dur="500"/>
                                        <p:tgtEl>
                                          <p:spTgt spid="16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1"/>
                                        </p:tgtEl>
                                        <p:attrNameLst>
                                          <p:attrName>style.visibility</p:attrName>
                                        </p:attrNameLst>
                                      </p:cBhvr>
                                      <p:to>
                                        <p:strVal val="visible"/>
                                      </p:to>
                                    </p:set>
                                    <p:animEffect transition="in" filter="fade">
                                      <p:cBhvr>
                                        <p:cTn id="32" dur="500"/>
                                        <p:tgtEl>
                                          <p:spTgt spid="16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0"/>
                                        </p:tgtEl>
                                        <p:attrNameLst>
                                          <p:attrName>style.visibility</p:attrName>
                                        </p:attrNameLst>
                                      </p:cBhvr>
                                      <p:to>
                                        <p:strVal val="visible"/>
                                      </p:to>
                                    </p:set>
                                    <p:animEffect transition="in" filter="fade">
                                      <p:cBhvr>
                                        <p:cTn id="37" dur="500"/>
                                        <p:tgtEl>
                                          <p:spTgt spid="16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2"/>
                                        </p:tgtEl>
                                        <p:attrNameLst>
                                          <p:attrName>style.visibility</p:attrName>
                                        </p:attrNameLst>
                                      </p:cBhvr>
                                      <p:to>
                                        <p:strVal val="visible"/>
                                      </p:to>
                                    </p:set>
                                    <p:animEffect transition="in" filter="fade">
                                      <p:cBhvr>
                                        <p:cTn id="42" dur="500"/>
                                        <p:tgtEl>
                                          <p:spTgt spid="1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24"/>
          <p:cNvPicPr preferRelativeResize="0"/>
          <p:nvPr/>
        </p:nvPicPr>
        <p:blipFill rotWithShape="1">
          <a:blip r:embed="rId3">
            <a:alphaModFix/>
          </a:blip>
          <a:srcRect/>
          <a:stretch/>
        </p:blipFill>
        <p:spPr>
          <a:xfrm>
            <a:off x="3563888" y="775335"/>
            <a:ext cx="5414377" cy="4254500"/>
          </a:xfrm>
          <a:prstGeom prst="rect">
            <a:avLst/>
          </a:prstGeom>
          <a:noFill/>
          <a:ln>
            <a:noFill/>
          </a:ln>
        </p:spPr>
      </p:pic>
      <p:sp>
        <p:nvSpPr>
          <p:cNvPr id="1739" name="Google Shape;1739;p24"/>
          <p:cNvSpPr txBox="1"/>
          <p:nvPr/>
        </p:nvSpPr>
        <p:spPr>
          <a:xfrm>
            <a:off x="4500245" y="2715895"/>
            <a:ext cx="4262120" cy="1383665"/>
          </a:xfrm>
          <a:prstGeom prst="rect">
            <a:avLst/>
          </a:prstGeom>
          <a:noFill/>
          <a:ln>
            <a:noFill/>
          </a:ln>
        </p:spPr>
        <p:txBody>
          <a:bodyPr spcFirstLastPara="1" wrap="square" lIns="91425" tIns="45700" rIns="91425" bIns="45700" anchor="t" anchorCtr="0">
            <a:spAutoFit/>
          </a:bodyPr>
          <a:lstStyle/>
          <a:p>
            <a:pPr marL="0" marR="0" lvl="0" indent="0" algn="ctr" rtl="0">
              <a:lnSpc>
                <a:spcPct val="50000"/>
              </a:lnSpc>
              <a:spcBef>
                <a:spcPts val="0"/>
              </a:spcBef>
              <a:spcAft>
                <a:spcPts val="0"/>
              </a:spcAft>
              <a:buNone/>
            </a:pPr>
            <a:endParaRPr sz="2800" b="1" i="0" u="none" strike="noStrike" cap="none">
              <a:solidFill>
                <a:srgbClr val="003852"/>
              </a:solidFill>
              <a:latin typeface="Times New Roman"/>
              <a:ea typeface="Times New Roman"/>
              <a:cs typeface="Times New Roman"/>
              <a:sym typeface="Times New Roman"/>
            </a:endParaRPr>
          </a:p>
          <a:p>
            <a:pPr marL="0" marR="0" lvl="0" indent="0" algn="ctr" rtl="0">
              <a:lnSpc>
                <a:spcPct val="100000"/>
              </a:lnSpc>
              <a:spcBef>
                <a:spcPts val="1400"/>
              </a:spcBef>
              <a:spcAft>
                <a:spcPts val="0"/>
              </a:spcAft>
              <a:buNone/>
            </a:pPr>
            <a:r>
              <a:rPr lang="en-US" sz="2800" b="1" i="0" u="none" strike="noStrike" cap="none">
                <a:solidFill>
                  <a:srgbClr val="003852"/>
                </a:solidFill>
                <a:latin typeface="Times New Roman"/>
                <a:ea typeface="Times New Roman"/>
                <a:cs typeface="Times New Roman"/>
                <a:sym typeface="Times New Roman"/>
              </a:rPr>
              <a:t>Chỉ những khó khăn, gian lao, vất vả trong cuộc sống</a:t>
            </a:r>
            <a:endParaRPr sz="2800" b="1" i="1" u="none" strike="noStrike" cap="none">
              <a:solidFill>
                <a:srgbClr val="003852"/>
              </a:solidFill>
              <a:latin typeface="Times New Roman"/>
              <a:ea typeface="Times New Roman"/>
              <a:cs typeface="Times New Roman"/>
              <a:sym typeface="Times New Roman"/>
            </a:endParaRPr>
          </a:p>
        </p:txBody>
      </p:sp>
      <p:pic>
        <p:nvPicPr>
          <p:cNvPr id="1740" name="Google Shape;1740;p24"/>
          <p:cNvPicPr preferRelativeResize="0"/>
          <p:nvPr/>
        </p:nvPicPr>
        <p:blipFill rotWithShape="1">
          <a:blip r:embed="rId4">
            <a:alphaModFix/>
          </a:blip>
          <a:srcRect/>
          <a:stretch/>
        </p:blipFill>
        <p:spPr>
          <a:xfrm rot="1380000">
            <a:off x="3841750" y="2595880"/>
            <a:ext cx="965835" cy="512445"/>
          </a:xfrm>
          <a:prstGeom prst="rect">
            <a:avLst/>
          </a:prstGeom>
          <a:noFill/>
          <a:ln>
            <a:noFill/>
          </a:ln>
        </p:spPr>
      </p:pic>
      <p:sp>
        <p:nvSpPr>
          <p:cNvPr id="1741" name="Google Shape;1741;p24"/>
          <p:cNvSpPr txBox="1"/>
          <p:nvPr/>
        </p:nvSpPr>
        <p:spPr>
          <a:xfrm>
            <a:off x="4355976" y="2139950"/>
            <a:ext cx="450671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Lên thác xuống ghềnh</a:t>
            </a:r>
            <a:endParaRPr/>
          </a:p>
        </p:txBody>
      </p:sp>
      <p:pic>
        <p:nvPicPr>
          <p:cNvPr id="1742" name="Google Shape;1742;p24"/>
          <p:cNvPicPr preferRelativeResize="0"/>
          <p:nvPr/>
        </p:nvPicPr>
        <p:blipFill rotWithShape="1">
          <a:blip r:embed="rId5">
            <a:alphaModFix/>
          </a:blip>
          <a:srcRect/>
          <a:stretch/>
        </p:blipFill>
        <p:spPr>
          <a:xfrm flipH="1">
            <a:off x="-107950" y="687070"/>
            <a:ext cx="4015740" cy="46780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2"/>
                                        </p:tgtEl>
                                        <p:attrNameLst>
                                          <p:attrName>style.visibility</p:attrName>
                                        </p:attrNameLst>
                                      </p:cBhvr>
                                      <p:to>
                                        <p:strVal val="visible"/>
                                      </p:to>
                                    </p:set>
                                    <p:anim calcmode="lin" valueType="num">
                                      <p:cBhvr additive="base">
                                        <p:cTn id="7" dur="500"/>
                                        <p:tgtEl>
                                          <p:spTgt spid="174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8"/>
                                        </p:tgtEl>
                                        <p:attrNameLst>
                                          <p:attrName>style.visibility</p:attrName>
                                        </p:attrNameLst>
                                      </p:cBhvr>
                                      <p:to>
                                        <p:strVal val="visible"/>
                                      </p:to>
                                    </p:set>
                                    <p:animEffect transition="in" filter="fade">
                                      <p:cBhvr>
                                        <p:cTn id="12" dur="500"/>
                                        <p:tgtEl>
                                          <p:spTgt spid="1738"/>
                                        </p:tgtEl>
                                      </p:cBhvr>
                                    </p:animEffect>
                                  </p:childTnLst>
                                </p:cTn>
                              </p:par>
                              <p:par>
                                <p:cTn id="13" presetID="10" presetClass="entr" presetSubtype="0" fill="hold" nodeType="withEffect">
                                  <p:stCondLst>
                                    <p:cond delay="0"/>
                                  </p:stCondLst>
                                  <p:childTnLst>
                                    <p:set>
                                      <p:cBhvr>
                                        <p:cTn id="14" dur="1" fill="hold">
                                          <p:stCondLst>
                                            <p:cond delay="0"/>
                                          </p:stCondLst>
                                        </p:cTn>
                                        <p:tgtEl>
                                          <p:spTgt spid="1741"/>
                                        </p:tgtEl>
                                        <p:attrNameLst>
                                          <p:attrName>style.visibility</p:attrName>
                                        </p:attrNameLst>
                                      </p:cBhvr>
                                      <p:to>
                                        <p:strVal val="visible"/>
                                      </p:to>
                                    </p:set>
                                    <p:animEffect transition="in" filter="fade">
                                      <p:cBhvr>
                                        <p:cTn id="15" dur="500"/>
                                        <p:tgtEl>
                                          <p:spTgt spid="17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0"/>
                                        </p:tgtEl>
                                        <p:attrNameLst>
                                          <p:attrName>style.visibility</p:attrName>
                                        </p:attrNameLst>
                                      </p:cBhvr>
                                      <p:to>
                                        <p:strVal val="visible"/>
                                      </p:to>
                                    </p:set>
                                    <p:animEffect transition="in" filter="fade">
                                      <p:cBhvr>
                                        <p:cTn id="20" dur="500"/>
                                        <p:tgtEl>
                                          <p:spTgt spid="17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39"/>
                                        </p:tgtEl>
                                        <p:attrNameLst>
                                          <p:attrName>style.visibility</p:attrName>
                                        </p:attrNameLst>
                                      </p:cBhvr>
                                      <p:to>
                                        <p:strVal val="visible"/>
                                      </p:to>
                                    </p:set>
                                    <p:animEffect transition="in" filter="fade">
                                      <p:cBhvr>
                                        <p:cTn id="25" dur="500"/>
                                        <p:tgtEl>
                                          <p:spTgt spid="1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p25"/>
          <p:cNvPicPr preferRelativeResize="0"/>
          <p:nvPr/>
        </p:nvPicPr>
        <p:blipFill rotWithShape="1">
          <a:blip r:embed="rId3">
            <a:alphaModFix/>
          </a:blip>
          <a:srcRect/>
          <a:stretch/>
        </p:blipFill>
        <p:spPr>
          <a:xfrm>
            <a:off x="0" y="2139950"/>
            <a:ext cx="2828925" cy="2758440"/>
          </a:xfrm>
          <a:prstGeom prst="rect">
            <a:avLst/>
          </a:prstGeom>
          <a:noFill/>
          <a:ln>
            <a:noFill/>
          </a:ln>
        </p:spPr>
      </p:pic>
      <p:pic>
        <p:nvPicPr>
          <p:cNvPr id="1749" name="Google Shape;1749;p25"/>
          <p:cNvPicPr preferRelativeResize="0"/>
          <p:nvPr/>
        </p:nvPicPr>
        <p:blipFill rotWithShape="1">
          <a:blip r:embed="rId4">
            <a:alphaModFix/>
          </a:blip>
          <a:srcRect/>
          <a:stretch/>
        </p:blipFill>
        <p:spPr>
          <a:xfrm>
            <a:off x="683260" y="123190"/>
            <a:ext cx="3625215" cy="1796415"/>
          </a:xfrm>
          <a:prstGeom prst="rect">
            <a:avLst/>
          </a:prstGeom>
          <a:noFill/>
          <a:ln>
            <a:noFill/>
          </a:ln>
        </p:spPr>
      </p:pic>
      <p:sp>
        <p:nvSpPr>
          <p:cNvPr id="1750" name="Google Shape;1750;p25"/>
          <p:cNvSpPr txBox="1"/>
          <p:nvPr/>
        </p:nvSpPr>
        <p:spPr>
          <a:xfrm>
            <a:off x="683181"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b) Góp gió thành bão</a:t>
            </a:r>
            <a:endParaRPr/>
          </a:p>
        </p:txBody>
      </p:sp>
      <p:sp>
        <p:nvSpPr>
          <p:cNvPr id="1751" name="Google Shape;1751;p25"/>
          <p:cNvSpPr/>
          <p:nvPr/>
        </p:nvSpPr>
        <p:spPr>
          <a:xfrm>
            <a:off x="2339089" y="4228492"/>
            <a:ext cx="5933034"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Tích tụ nhiều cái nhỏ sẽ thành cái lớn</a:t>
            </a:r>
            <a:endParaRPr/>
          </a:p>
        </p:txBody>
      </p:sp>
      <p:pic>
        <p:nvPicPr>
          <p:cNvPr id="1752" name="Google Shape;1752;p25"/>
          <p:cNvPicPr preferRelativeResize="0"/>
          <p:nvPr/>
        </p:nvPicPr>
        <p:blipFill rotWithShape="1">
          <a:blip r:embed="rId5">
            <a:alphaModFix/>
          </a:blip>
          <a:srcRect/>
          <a:stretch/>
        </p:blipFill>
        <p:spPr>
          <a:xfrm>
            <a:off x="4427855" y="164465"/>
            <a:ext cx="4288790" cy="38652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animEffect transition="in" filter="fade">
                                      <p:cBhvr>
                                        <p:cTn id="7" dur="500"/>
                                        <p:tgtEl>
                                          <p:spTgt spid="174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 calcmode="lin" valueType="num">
                                      <p:cBhvr additive="base">
                                        <p:cTn id="12" dur="500"/>
                                        <p:tgtEl>
                                          <p:spTgt spid="1748"/>
                                        </p:tgtEl>
                                        <p:attrNameLst>
                                          <p:attrName>ppt_w</p:attrName>
                                        </p:attrNameLst>
                                      </p:cBhvr>
                                      <p:tavLst>
                                        <p:tav tm="0">
                                          <p:val>
                                            <p:strVal val="0"/>
                                          </p:val>
                                        </p:tav>
                                        <p:tav tm="100000">
                                          <p:val>
                                            <p:strVal val="#ppt_w"/>
                                          </p:val>
                                        </p:tav>
                                      </p:tavLst>
                                    </p:anim>
                                    <p:anim calcmode="lin" valueType="num">
                                      <p:cBhvr additive="base">
                                        <p:cTn id="13" dur="500"/>
                                        <p:tgtEl>
                                          <p:spTgt spid="1748"/>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52"/>
                                        </p:tgtEl>
                                        <p:attrNameLst>
                                          <p:attrName>style.visibility</p:attrName>
                                        </p:attrNameLst>
                                      </p:cBhvr>
                                      <p:to>
                                        <p:strVal val="visible"/>
                                      </p:to>
                                    </p:set>
                                    <p:anim calcmode="lin" valueType="num">
                                      <p:cBhvr additive="base">
                                        <p:cTn id="16" dur="500"/>
                                        <p:tgtEl>
                                          <p:spTgt spid="1752"/>
                                        </p:tgtEl>
                                        <p:attrNameLst>
                                          <p:attrName>ppt_w</p:attrName>
                                        </p:attrNameLst>
                                      </p:cBhvr>
                                      <p:tavLst>
                                        <p:tav tm="0">
                                          <p:val>
                                            <p:strVal val="0"/>
                                          </p:val>
                                        </p:tav>
                                        <p:tav tm="100000">
                                          <p:val>
                                            <p:strVal val="#ppt_w"/>
                                          </p:val>
                                        </p:tav>
                                      </p:tavLst>
                                    </p:anim>
                                    <p:anim calcmode="lin" valueType="num">
                                      <p:cBhvr additive="base">
                                        <p:cTn id="17" dur="500"/>
                                        <p:tgtEl>
                                          <p:spTgt spid="1752"/>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1"/>
                                        </p:tgtEl>
                                        <p:attrNameLst>
                                          <p:attrName>style.visibility</p:attrName>
                                        </p:attrNameLst>
                                      </p:cBhvr>
                                      <p:to>
                                        <p:strVal val="visible"/>
                                      </p:to>
                                    </p:set>
                                    <p:animEffect transition="in" filter="fade">
                                      <p:cBhvr>
                                        <p:cTn id="22" dur="500"/>
                                        <p:tgtEl>
                                          <p:spTgt spid="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26"/>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400"/>
              <a:buNone/>
            </a:pPr>
            <a:endParaRPr/>
          </a:p>
        </p:txBody>
      </p:sp>
      <p:sp>
        <p:nvSpPr>
          <p:cNvPr id="1758" name="Google Shape;1758;p26"/>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p>
            <a:pPr marL="457200" lvl="0" indent="-228600" algn="ctr" rtl="0">
              <a:lnSpc>
                <a:spcPct val="100000"/>
              </a:lnSpc>
              <a:spcBef>
                <a:spcPts val="0"/>
              </a:spcBef>
              <a:spcAft>
                <a:spcPts val="0"/>
              </a:spcAft>
              <a:buSzPts val="1200"/>
              <a:buNone/>
            </a:pPr>
            <a:endParaRPr/>
          </a:p>
        </p:txBody>
      </p:sp>
      <p:pic>
        <p:nvPicPr>
          <p:cNvPr id="1759" name="Google Shape;1759;p26"/>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pic>
        <p:nvPicPr>
          <p:cNvPr id="1764" name="Google Shape;1764;p27"/>
          <p:cNvPicPr preferRelativeResize="0"/>
          <p:nvPr/>
        </p:nvPicPr>
        <p:blipFill rotWithShape="1">
          <a:blip r:embed="rId3">
            <a:alphaModFix/>
          </a:blip>
          <a:srcRect/>
          <a:stretch/>
        </p:blipFill>
        <p:spPr>
          <a:xfrm>
            <a:off x="496570" y="123190"/>
            <a:ext cx="3683000" cy="1796415"/>
          </a:xfrm>
          <a:prstGeom prst="rect">
            <a:avLst/>
          </a:prstGeom>
          <a:noFill/>
          <a:ln>
            <a:noFill/>
          </a:ln>
        </p:spPr>
      </p:pic>
      <p:sp>
        <p:nvSpPr>
          <p:cNvPr id="1765" name="Google Shape;1765;p27"/>
          <p:cNvSpPr txBox="1"/>
          <p:nvPr/>
        </p:nvSpPr>
        <p:spPr>
          <a:xfrm>
            <a:off x="467916" y="698921"/>
            <a:ext cx="382905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 c) Nước chảy đá mòn</a:t>
            </a:r>
            <a:endParaRPr/>
          </a:p>
        </p:txBody>
      </p:sp>
      <p:sp>
        <p:nvSpPr>
          <p:cNvPr id="1766" name="Google Shape;1766;p27"/>
          <p:cNvSpPr/>
          <p:nvPr/>
        </p:nvSpPr>
        <p:spPr>
          <a:xfrm>
            <a:off x="630055" y="4227857"/>
            <a:ext cx="7883890" cy="523220"/>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Bền bỉ, quyết tâm thì việc dù khó cũng thành công</a:t>
            </a:r>
            <a:endParaRPr/>
          </a:p>
        </p:txBody>
      </p:sp>
      <p:pic>
        <p:nvPicPr>
          <p:cNvPr id="1767" name="Google Shape;1767;p27" descr="unnamed"/>
          <p:cNvPicPr preferRelativeResize="0"/>
          <p:nvPr/>
        </p:nvPicPr>
        <p:blipFill rotWithShape="1">
          <a:blip r:embed="rId4">
            <a:alphaModFix/>
          </a:blip>
          <a:srcRect/>
          <a:stretch/>
        </p:blipFill>
        <p:spPr>
          <a:xfrm>
            <a:off x="4283710" y="411480"/>
            <a:ext cx="4876800" cy="3627755"/>
          </a:xfrm>
          <a:prstGeom prst="rect">
            <a:avLst/>
          </a:prstGeom>
          <a:noFill/>
          <a:ln>
            <a:noFill/>
          </a:ln>
        </p:spPr>
      </p:pic>
      <p:pic>
        <p:nvPicPr>
          <p:cNvPr id="1768" name="Google Shape;1768;p27"/>
          <p:cNvPicPr preferRelativeResize="0"/>
          <p:nvPr/>
        </p:nvPicPr>
        <p:blipFill rotWithShape="1">
          <a:blip r:embed="rId5">
            <a:alphaModFix/>
          </a:blip>
          <a:srcRect/>
          <a:stretch/>
        </p:blipFill>
        <p:spPr>
          <a:xfrm>
            <a:off x="547370" y="1995805"/>
            <a:ext cx="3632200" cy="20434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 calcmode="lin" valueType="num">
                                      <p:cBhvr additive="base">
                                        <p:cTn id="7" dur="500"/>
                                        <p:tgtEl>
                                          <p:spTgt spid="1765"/>
                                        </p:tgtEl>
                                        <p:attrNameLst>
                                          <p:attrName>ppt_w</p:attrName>
                                        </p:attrNameLst>
                                      </p:cBhvr>
                                      <p:tavLst>
                                        <p:tav tm="0">
                                          <p:val>
                                            <p:strVal val="0"/>
                                          </p:val>
                                        </p:tav>
                                        <p:tav tm="100000">
                                          <p:val>
                                            <p:strVal val="#ppt_w"/>
                                          </p:val>
                                        </p:tav>
                                      </p:tavLst>
                                    </p:anim>
                                    <p:anim calcmode="lin" valueType="num">
                                      <p:cBhvr additive="base">
                                        <p:cTn id="8" dur="500"/>
                                        <p:tgtEl>
                                          <p:spTgt spid="17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64"/>
                                        </p:tgtEl>
                                        <p:attrNameLst>
                                          <p:attrName>style.visibility</p:attrName>
                                        </p:attrNameLst>
                                      </p:cBhvr>
                                      <p:to>
                                        <p:strVal val="visible"/>
                                      </p:to>
                                    </p:set>
                                    <p:anim calcmode="lin" valueType="num">
                                      <p:cBhvr additive="base">
                                        <p:cTn id="11" dur="500"/>
                                        <p:tgtEl>
                                          <p:spTgt spid="1764"/>
                                        </p:tgtEl>
                                        <p:attrNameLst>
                                          <p:attrName>ppt_w</p:attrName>
                                        </p:attrNameLst>
                                      </p:cBhvr>
                                      <p:tavLst>
                                        <p:tav tm="0">
                                          <p:val>
                                            <p:strVal val="0"/>
                                          </p:val>
                                        </p:tav>
                                        <p:tav tm="100000">
                                          <p:val>
                                            <p:strVal val="#ppt_w"/>
                                          </p:val>
                                        </p:tav>
                                      </p:tavLst>
                                    </p:anim>
                                    <p:anim calcmode="lin" valueType="num">
                                      <p:cBhvr additive="base">
                                        <p:cTn id="12" dur="500"/>
                                        <p:tgtEl>
                                          <p:spTgt spid="176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68"/>
                                        </p:tgtEl>
                                        <p:attrNameLst>
                                          <p:attrName>style.visibility</p:attrName>
                                        </p:attrNameLst>
                                      </p:cBhvr>
                                      <p:to>
                                        <p:strVal val="visible"/>
                                      </p:to>
                                    </p:set>
                                    <p:animEffect transition="in" filter="fade">
                                      <p:cBhvr>
                                        <p:cTn id="17" dur="500"/>
                                        <p:tgtEl>
                                          <p:spTgt spid="17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7"/>
                                        </p:tgtEl>
                                        <p:attrNameLst>
                                          <p:attrName>style.visibility</p:attrName>
                                        </p:attrNameLst>
                                      </p:cBhvr>
                                      <p:to>
                                        <p:strVal val="visible"/>
                                      </p:to>
                                    </p:set>
                                    <p:animEffect transition="in" filter="fade">
                                      <p:cBhvr>
                                        <p:cTn id="22" dur="500"/>
                                        <p:tgtEl>
                                          <p:spTgt spid="17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66"/>
                                        </p:tgtEl>
                                        <p:attrNameLst>
                                          <p:attrName>style.visibility</p:attrName>
                                        </p:attrNameLst>
                                      </p:cBhvr>
                                      <p:to>
                                        <p:strVal val="visible"/>
                                      </p:to>
                                    </p:set>
                                    <p:animEffect transition="in" filter="fade">
                                      <p:cBhvr>
                                        <p:cTn id="27" dur="500"/>
                                        <p:tgtEl>
                                          <p:spTgt spid="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Google Shape;1773;p28"/>
          <p:cNvPicPr preferRelativeResize="0"/>
          <p:nvPr/>
        </p:nvPicPr>
        <p:blipFill rotWithShape="1">
          <a:blip r:embed="rId3">
            <a:alphaModFix/>
          </a:blip>
          <a:srcRect/>
          <a:stretch/>
        </p:blipFill>
        <p:spPr>
          <a:xfrm>
            <a:off x="146050" y="123190"/>
            <a:ext cx="4524375" cy="1796415"/>
          </a:xfrm>
          <a:prstGeom prst="rect">
            <a:avLst/>
          </a:prstGeom>
          <a:noFill/>
          <a:ln>
            <a:noFill/>
          </a:ln>
        </p:spPr>
      </p:pic>
      <p:sp>
        <p:nvSpPr>
          <p:cNvPr id="1774" name="Google Shape;1774;p28"/>
          <p:cNvSpPr txBox="1"/>
          <p:nvPr/>
        </p:nvSpPr>
        <p:spPr>
          <a:xfrm>
            <a:off x="44450" y="699135"/>
            <a:ext cx="469900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chemeClr val="accent6"/>
                </a:solidFill>
                <a:latin typeface="Times New Roman"/>
                <a:ea typeface="Times New Roman"/>
                <a:cs typeface="Times New Roman"/>
                <a:sym typeface="Times New Roman"/>
              </a:rPr>
              <a:t>c) Khoai đất lạ, mạ đất quen</a:t>
            </a:r>
            <a:endParaRPr/>
          </a:p>
        </p:txBody>
      </p:sp>
      <p:sp>
        <p:nvSpPr>
          <p:cNvPr id="1775" name="Google Shape;1775;p28"/>
          <p:cNvSpPr/>
          <p:nvPr/>
        </p:nvSpPr>
        <p:spPr>
          <a:xfrm>
            <a:off x="4132363" y="3796057"/>
            <a:ext cx="4818947" cy="1169551"/>
          </a:xfrm>
          <a:prstGeom prst="rect">
            <a:avLst/>
          </a:prstGeom>
          <a:solidFill>
            <a:schemeClr val="accent6"/>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18415" algn="ctr" rtl="0">
              <a:lnSpc>
                <a:spcPct val="100000"/>
              </a:lnSpc>
              <a:spcBef>
                <a:spcPts val="0"/>
              </a:spcBef>
              <a:spcAft>
                <a:spcPts val="0"/>
              </a:spcAft>
              <a:buNone/>
            </a:pPr>
            <a:r>
              <a:rPr lang="en-US" sz="2800" b="1" i="0" u="none" strike="noStrike" cap="none">
                <a:solidFill>
                  <a:srgbClr val="000000"/>
                </a:solidFill>
                <a:latin typeface="Times New Roman"/>
                <a:ea typeface="Times New Roman"/>
                <a:cs typeface="Times New Roman"/>
                <a:sym typeface="Times New Roman"/>
              </a:rPr>
              <a:t>Khoai trồng nơi đất mới;</a:t>
            </a:r>
            <a:endParaRPr/>
          </a:p>
          <a:p>
            <a:pPr marL="0" marR="0" lvl="0" indent="0" algn="r" rtl="0">
              <a:lnSpc>
                <a:spcPct val="100000"/>
              </a:lnSpc>
              <a:spcBef>
                <a:spcPts val="1400"/>
              </a:spcBef>
              <a:spcAft>
                <a:spcPts val="0"/>
              </a:spcAft>
              <a:buNone/>
            </a:pPr>
            <a:r>
              <a:rPr lang="en-US" sz="2800" b="1" i="0" u="none" strike="noStrike" cap="none">
                <a:solidFill>
                  <a:srgbClr val="000000"/>
                </a:solidFill>
                <a:latin typeface="Times New Roman"/>
                <a:ea typeface="Times New Roman"/>
                <a:cs typeface="Times New Roman"/>
                <a:sym typeface="Times New Roman"/>
              </a:rPr>
              <a:t> mạ trồng nơi đất quen thì tốt </a:t>
            </a:r>
            <a:endParaRPr/>
          </a:p>
        </p:txBody>
      </p:sp>
      <p:pic>
        <p:nvPicPr>
          <p:cNvPr id="1776" name="Google Shape;1776;p28"/>
          <p:cNvPicPr preferRelativeResize="0"/>
          <p:nvPr/>
        </p:nvPicPr>
        <p:blipFill rotWithShape="1">
          <a:blip r:embed="rId4">
            <a:alphaModFix/>
          </a:blip>
          <a:srcRect/>
          <a:stretch/>
        </p:blipFill>
        <p:spPr>
          <a:xfrm>
            <a:off x="5005070" y="195580"/>
            <a:ext cx="3704590" cy="2469515"/>
          </a:xfrm>
          <a:prstGeom prst="rect">
            <a:avLst/>
          </a:prstGeom>
          <a:noFill/>
          <a:ln>
            <a:noFill/>
          </a:ln>
        </p:spPr>
      </p:pic>
      <p:pic>
        <p:nvPicPr>
          <p:cNvPr id="1777" name="Google Shape;1777;p28"/>
          <p:cNvPicPr preferRelativeResize="0"/>
          <p:nvPr/>
        </p:nvPicPr>
        <p:blipFill rotWithShape="1">
          <a:blip r:embed="rId5">
            <a:alphaModFix/>
          </a:blip>
          <a:srcRect/>
          <a:stretch/>
        </p:blipFill>
        <p:spPr>
          <a:xfrm>
            <a:off x="146050" y="2564130"/>
            <a:ext cx="3696335" cy="2449195"/>
          </a:xfrm>
          <a:prstGeom prst="rect">
            <a:avLst/>
          </a:prstGeom>
          <a:noFill/>
          <a:ln>
            <a:noFill/>
          </a:ln>
        </p:spPr>
      </p:pic>
      <p:pic>
        <p:nvPicPr>
          <p:cNvPr id="1778" name="Google Shape;1778;p28"/>
          <p:cNvPicPr preferRelativeResize="0"/>
          <p:nvPr/>
        </p:nvPicPr>
        <p:blipFill rotWithShape="1">
          <a:blip r:embed="rId6">
            <a:alphaModFix/>
          </a:blip>
          <a:srcRect/>
          <a:stretch/>
        </p:blipFill>
        <p:spPr>
          <a:xfrm>
            <a:off x="2555875" y="1851660"/>
            <a:ext cx="3980180" cy="18834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anim calcmode="lin" valueType="num">
                                      <p:cBhvr additive="base">
                                        <p:cTn id="7" dur="500"/>
                                        <p:tgtEl>
                                          <p:spTgt spid="1773"/>
                                        </p:tgtEl>
                                        <p:attrNameLst>
                                          <p:attrName>ppt_w</p:attrName>
                                        </p:attrNameLst>
                                      </p:cBhvr>
                                      <p:tavLst>
                                        <p:tav tm="0">
                                          <p:val>
                                            <p:strVal val="0"/>
                                          </p:val>
                                        </p:tav>
                                        <p:tav tm="100000">
                                          <p:val>
                                            <p:strVal val="#ppt_w"/>
                                          </p:val>
                                        </p:tav>
                                      </p:tavLst>
                                    </p:anim>
                                    <p:anim calcmode="lin" valueType="num">
                                      <p:cBhvr additive="base">
                                        <p:cTn id="8" dur="500"/>
                                        <p:tgtEl>
                                          <p:spTgt spid="17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74"/>
                                        </p:tgtEl>
                                        <p:attrNameLst>
                                          <p:attrName>style.visibility</p:attrName>
                                        </p:attrNameLst>
                                      </p:cBhvr>
                                      <p:to>
                                        <p:strVal val="visible"/>
                                      </p:to>
                                    </p:set>
                                    <p:anim calcmode="lin" valueType="num">
                                      <p:cBhvr additive="base">
                                        <p:cTn id="11" dur="500"/>
                                        <p:tgtEl>
                                          <p:spTgt spid="1774"/>
                                        </p:tgtEl>
                                        <p:attrNameLst>
                                          <p:attrName>ppt_w</p:attrName>
                                        </p:attrNameLst>
                                      </p:cBhvr>
                                      <p:tavLst>
                                        <p:tav tm="0">
                                          <p:val>
                                            <p:strVal val="0"/>
                                          </p:val>
                                        </p:tav>
                                        <p:tav tm="100000">
                                          <p:val>
                                            <p:strVal val="#ppt_w"/>
                                          </p:val>
                                        </p:tav>
                                      </p:tavLst>
                                    </p:anim>
                                    <p:anim calcmode="lin" valueType="num">
                                      <p:cBhvr additive="base">
                                        <p:cTn id="12" dur="500"/>
                                        <p:tgtEl>
                                          <p:spTgt spid="17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77"/>
                                        </p:tgtEl>
                                        <p:attrNameLst>
                                          <p:attrName>style.visibility</p:attrName>
                                        </p:attrNameLst>
                                      </p:cBhvr>
                                      <p:to>
                                        <p:strVal val="visible"/>
                                      </p:to>
                                    </p:set>
                                    <p:anim calcmode="lin" valueType="num">
                                      <p:cBhvr additive="base">
                                        <p:cTn id="17" dur="500"/>
                                        <p:tgtEl>
                                          <p:spTgt spid="1777"/>
                                        </p:tgtEl>
                                        <p:attrNameLst>
                                          <p:attrName>ppt_w</p:attrName>
                                        </p:attrNameLst>
                                      </p:cBhvr>
                                      <p:tavLst>
                                        <p:tav tm="0">
                                          <p:val>
                                            <p:strVal val="0"/>
                                          </p:val>
                                        </p:tav>
                                        <p:tav tm="100000">
                                          <p:val>
                                            <p:strVal val="#ppt_w"/>
                                          </p:val>
                                        </p:tav>
                                      </p:tavLst>
                                    </p:anim>
                                    <p:anim calcmode="lin" valueType="num">
                                      <p:cBhvr additive="base">
                                        <p:cTn id="18" dur="500"/>
                                        <p:tgtEl>
                                          <p:spTgt spid="177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778"/>
                                        </p:tgtEl>
                                        <p:attrNameLst>
                                          <p:attrName>style.visibility</p:attrName>
                                        </p:attrNameLst>
                                      </p:cBhvr>
                                      <p:to>
                                        <p:strVal val="visible"/>
                                      </p:to>
                                    </p:set>
                                    <p:anim calcmode="lin" valueType="num">
                                      <p:cBhvr additive="base">
                                        <p:cTn id="23" dur="500"/>
                                        <p:tgtEl>
                                          <p:spTgt spid="1778"/>
                                        </p:tgtEl>
                                        <p:attrNameLst>
                                          <p:attrName>ppt_w</p:attrName>
                                        </p:attrNameLst>
                                      </p:cBhvr>
                                      <p:tavLst>
                                        <p:tav tm="0">
                                          <p:val>
                                            <p:strVal val="0"/>
                                          </p:val>
                                        </p:tav>
                                        <p:tav tm="100000">
                                          <p:val>
                                            <p:strVal val="#ppt_w"/>
                                          </p:val>
                                        </p:tav>
                                      </p:tavLst>
                                    </p:anim>
                                    <p:anim calcmode="lin" valueType="num">
                                      <p:cBhvr additive="base">
                                        <p:cTn id="24" dur="500"/>
                                        <p:tgtEl>
                                          <p:spTgt spid="1778"/>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1776"/>
                                        </p:tgtEl>
                                        <p:attrNameLst>
                                          <p:attrName>style.visibility</p:attrName>
                                        </p:attrNameLst>
                                      </p:cBhvr>
                                      <p:to>
                                        <p:strVal val="visible"/>
                                      </p:to>
                                    </p:set>
                                    <p:anim calcmode="lin" valueType="num">
                                      <p:cBhvr additive="base">
                                        <p:cTn id="29" dur="500"/>
                                        <p:tgtEl>
                                          <p:spTgt spid="1776"/>
                                        </p:tgtEl>
                                        <p:attrNameLst>
                                          <p:attrName>ppt_w</p:attrName>
                                        </p:attrNameLst>
                                      </p:cBhvr>
                                      <p:tavLst>
                                        <p:tav tm="0">
                                          <p:val>
                                            <p:strVal val="0"/>
                                          </p:val>
                                        </p:tav>
                                        <p:tav tm="100000">
                                          <p:val>
                                            <p:strVal val="#ppt_w"/>
                                          </p:val>
                                        </p:tav>
                                      </p:tavLst>
                                    </p:anim>
                                    <p:anim calcmode="lin" valueType="num">
                                      <p:cBhvr additive="base">
                                        <p:cTn id="30" dur="500"/>
                                        <p:tgtEl>
                                          <p:spTgt spid="1776"/>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75"/>
                                        </p:tgtEl>
                                        <p:attrNameLst>
                                          <p:attrName>style.visibility</p:attrName>
                                        </p:attrNameLst>
                                      </p:cBhvr>
                                      <p:to>
                                        <p:strVal val="visible"/>
                                      </p:to>
                                    </p:set>
                                    <p:animEffect transition="in" filter="fade">
                                      <p:cBhvr>
                                        <p:cTn id="35" dur="500"/>
                                        <p:tgtEl>
                                          <p:spTgt spid="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pic>
        <p:nvPicPr>
          <p:cNvPr id="1783" name="Google Shape;1783;p29" descr="philippines"/>
          <p:cNvPicPr preferRelativeResize="0"/>
          <p:nvPr/>
        </p:nvPicPr>
        <p:blipFill rotWithShape="1">
          <a:blip r:embed="rId3">
            <a:alphaModFix/>
          </a:blip>
          <a:srcRect/>
          <a:stretch/>
        </p:blipFill>
        <p:spPr>
          <a:xfrm>
            <a:off x="0" y="-7620"/>
            <a:ext cx="9144635" cy="5144135"/>
          </a:xfrm>
          <a:prstGeom prst="rect">
            <a:avLst/>
          </a:prstGeom>
          <a:noFill/>
          <a:ln>
            <a:noFill/>
          </a:ln>
        </p:spPr>
      </p:pic>
      <p:pic>
        <p:nvPicPr>
          <p:cNvPr id="1784" name="Google Shape;1784;p29"/>
          <p:cNvPicPr preferRelativeResize="0"/>
          <p:nvPr/>
        </p:nvPicPr>
        <p:blipFill rotWithShape="1">
          <a:blip r:embed="rId4">
            <a:alphaModFix/>
          </a:blip>
          <a:srcRect/>
          <a:stretch/>
        </p:blipFill>
        <p:spPr>
          <a:xfrm>
            <a:off x="1619885" y="123190"/>
            <a:ext cx="7315200" cy="2629535"/>
          </a:xfrm>
          <a:prstGeom prst="rect">
            <a:avLst/>
          </a:prstGeom>
          <a:noFill/>
          <a:ln>
            <a:noFill/>
          </a:ln>
        </p:spPr>
      </p:pic>
      <p:sp>
        <p:nvSpPr>
          <p:cNvPr id="1785" name="Google Shape;1785;p29"/>
          <p:cNvSpPr txBox="1"/>
          <p:nvPr/>
        </p:nvSpPr>
        <p:spPr>
          <a:xfrm>
            <a:off x="2032000" y="411480"/>
            <a:ext cx="6491605" cy="161671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anim calcmode="lin" valueType="num">
                                      <p:cBhvr additive="base">
                                        <p:cTn id="7" dur="500"/>
                                        <p:tgtEl>
                                          <p:spTgt spid="1784"/>
                                        </p:tgtEl>
                                        <p:attrNameLst>
                                          <p:attrName>ppt_w</p:attrName>
                                        </p:attrNameLst>
                                      </p:cBhvr>
                                      <p:tavLst>
                                        <p:tav tm="0">
                                          <p:val>
                                            <p:strVal val="0"/>
                                          </p:val>
                                        </p:tav>
                                        <p:tav tm="100000">
                                          <p:val>
                                            <p:strVal val="#ppt_w"/>
                                          </p:val>
                                        </p:tav>
                                      </p:tavLst>
                                    </p:anim>
                                    <p:anim calcmode="lin" valueType="num">
                                      <p:cBhvr additive="base">
                                        <p:cTn id="8" dur="500"/>
                                        <p:tgtEl>
                                          <p:spTgt spid="1784"/>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85"/>
                                        </p:tgtEl>
                                        <p:attrNameLst>
                                          <p:attrName>style.visibility</p:attrName>
                                        </p:attrNameLst>
                                      </p:cBhvr>
                                      <p:to>
                                        <p:strVal val="visible"/>
                                      </p:to>
                                    </p:set>
                                    <p:anim calcmode="lin" valueType="num">
                                      <p:cBhvr additive="base">
                                        <p:cTn id="11" dur="500"/>
                                        <p:tgtEl>
                                          <p:spTgt spid="1785"/>
                                        </p:tgtEl>
                                        <p:attrNameLst>
                                          <p:attrName>ppt_w</p:attrName>
                                        </p:attrNameLst>
                                      </p:cBhvr>
                                      <p:tavLst>
                                        <p:tav tm="0">
                                          <p:val>
                                            <p:strVal val="0"/>
                                          </p:val>
                                        </p:tav>
                                        <p:tav tm="100000">
                                          <p:val>
                                            <p:strVal val="#ppt_w"/>
                                          </p:val>
                                        </p:tav>
                                      </p:tavLst>
                                    </p:anim>
                                    <p:anim calcmode="lin" valueType="num">
                                      <p:cBhvr additive="base">
                                        <p:cTn id="12" dur="500"/>
                                        <p:tgtEl>
                                          <p:spTgt spid="17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pic>
        <p:nvPicPr>
          <p:cNvPr id="1790" name="Google Shape;1790;p30"/>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1791" name="Google Shape;1791;p30"/>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792" name="Google Shape;1792;p30"/>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pic>
        <p:nvPicPr>
          <p:cNvPr id="1793" name="Google Shape;1793;p30"/>
          <p:cNvPicPr preferRelativeResize="0"/>
          <p:nvPr/>
        </p:nvPicPr>
        <p:blipFill rotWithShape="1">
          <a:blip r:embed="rId4">
            <a:alphaModFix/>
          </a:blip>
          <a:srcRect/>
          <a:stretch/>
        </p:blipFill>
        <p:spPr>
          <a:xfrm>
            <a:off x="4539298" y="2374632"/>
            <a:ext cx="4572000" cy="2738729"/>
          </a:xfrm>
          <a:prstGeom prst="rect">
            <a:avLst/>
          </a:prstGeom>
          <a:noFill/>
          <a:ln>
            <a:noFill/>
          </a:ln>
        </p:spPr>
      </p:pic>
      <p:grpSp>
        <p:nvGrpSpPr>
          <p:cNvPr id="1794" name="Google Shape;1794;p30"/>
          <p:cNvGrpSpPr/>
          <p:nvPr/>
        </p:nvGrpSpPr>
        <p:grpSpPr>
          <a:xfrm rot="5400000">
            <a:off x="-251816" y="-93089"/>
            <a:ext cx="1475504" cy="1321654"/>
            <a:chOff x="-813175" y="1753753"/>
            <a:chExt cx="2701195" cy="2419543"/>
          </a:xfrm>
        </p:grpSpPr>
        <p:sp>
          <p:nvSpPr>
            <p:cNvPr id="1795" name="Google Shape;1795;p3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96" name="Google Shape;1796;p30"/>
            <p:cNvGrpSpPr/>
            <p:nvPr/>
          </p:nvGrpSpPr>
          <p:grpSpPr>
            <a:xfrm>
              <a:off x="-144996" y="1753753"/>
              <a:ext cx="821067" cy="1785140"/>
              <a:chOff x="5269250" y="2611925"/>
              <a:chExt cx="520750" cy="1132200"/>
            </a:xfrm>
          </p:grpSpPr>
          <p:sp>
            <p:nvSpPr>
              <p:cNvPr id="1797" name="Google Shape;1797;p3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8" name="Google Shape;1798;p3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9" name="Google Shape;1799;p3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3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3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3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3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3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5" name="Google Shape;1805;p30"/>
            <p:cNvGrpSpPr/>
            <p:nvPr/>
          </p:nvGrpSpPr>
          <p:grpSpPr>
            <a:xfrm rot="5165891">
              <a:off x="-51172" y="2432185"/>
              <a:ext cx="1070081" cy="1187666"/>
              <a:chOff x="6073625" y="2772425"/>
              <a:chExt cx="837925" cy="930000"/>
            </a:xfrm>
          </p:grpSpPr>
          <p:sp>
            <p:nvSpPr>
              <p:cNvPr id="1806" name="Google Shape;1806;p3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3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3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3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3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11" name="Google Shape;1811;p30"/>
            <p:cNvGrpSpPr/>
            <p:nvPr/>
          </p:nvGrpSpPr>
          <p:grpSpPr>
            <a:xfrm rot="4398606">
              <a:off x="-2434" y="2904431"/>
              <a:ext cx="1017753" cy="1214156"/>
              <a:chOff x="3711575" y="2879575"/>
              <a:chExt cx="753325" cy="898700"/>
            </a:xfrm>
          </p:grpSpPr>
          <p:sp>
            <p:nvSpPr>
              <p:cNvPr id="1812" name="Google Shape;1812;p3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3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3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3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3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3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3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3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3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3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3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3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3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5" name="Google Shape;1825;p30"/>
            <p:cNvGrpSpPr/>
            <p:nvPr/>
          </p:nvGrpSpPr>
          <p:grpSpPr>
            <a:xfrm>
              <a:off x="743200" y="2185888"/>
              <a:ext cx="113650" cy="99750"/>
              <a:chOff x="5042000" y="1255775"/>
              <a:chExt cx="113650" cy="99750"/>
            </a:xfrm>
          </p:grpSpPr>
          <p:sp>
            <p:nvSpPr>
              <p:cNvPr id="1826" name="Google Shape;1826;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7" name="Google Shape;1827;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8" name="Google Shape;1828;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9" name="Google Shape;1829;p30"/>
            <p:cNvGrpSpPr/>
            <p:nvPr/>
          </p:nvGrpSpPr>
          <p:grpSpPr>
            <a:xfrm>
              <a:off x="1198625" y="2537138"/>
              <a:ext cx="113650" cy="99750"/>
              <a:chOff x="5042000" y="1255775"/>
              <a:chExt cx="113650" cy="99750"/>
            </a:xfrm>
          </p:grpSpPr>
          <p:sp>
            <p:nvSpPr>
              <p:cNvPr id="1830" name="Google Shape;1830;p3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 name="Google Shape;1831;p3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 name="Google Shape;1832;p3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91"/>
                                        </p:tgtEl>
                                        <p:attrNameLst>
                                          <p:attrName>style.visibility</p:attrName>
                                        </p:attrNameLst>
                                      </p:cBhvr>
                                      <p:to>
                                        <p:strVal val="visible"/>
                                      </p:to>
                                    </p:set>
                                    <p:anim calcmode="lin" valueType="num">
                                      <p:cBhvr additive="base">
                                        <p:cTn id="7" dur="500"/>
                                        <p:tgtEl>
                                          <p:spTgt spid="1791"/>
                                        </p:tgtEl>
                                        <p:attrNameLst>
                                          <p:attrName>ppt_w</p:attrName>
                                        </p:attrNameLst>
                                      </p:cBhvr>
                                      <p:tavLst>
                                        <p:tav tm="0">
                                          <p:val>
                                            <p:strVal val="0"/>
                                          </p:val>
                                        </p:tav>
                                        <p:tav tm="100000">
                                          <p:val>
                                            <p:strVal val="#ppt_w"/>
                                          </p:val>
                                        </p:tav>
                                      </p:tavLst>
                                    </p:anim>
                                    <p:anim calcmode="lin" valueType="num">
                                      <p:cBhvr additive="base">
                                        <p:cTn id="8" dur="500"/>
                                        <p:tgtEl>
                                          <p:spTgt spid="179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90"/>
                                        </p:tgtEl>
                                        <p:attrNameLst>
                                          <p:attrName>style.visibility</p:attrName>
                                        </p:attrNameLst>
                                      </p:cBhvr>
                                      <p:to>
                                        <p:strVal val="visible"/>
                                      </p:to>
                                    </p:set>
                                    <p:anim calcmode="lin" valueType="num">
                                      <p:cBhvr additive="base">
                                        <p:cTn id="11" dur="500"/>
                                        <p:tgtEl>
                                          <p:spTgt spid="1790"/>
                                        </p:tgtEl>
                                        <p:attrNameLst>
                                          <p:attrName>ppt_w</p:attrName>
                                        </p:attrNameLst>
                                      </p:cBhvr>
                                      <p:tavLst>
                                        <p:tav tm="0">
                                          <p:val>
                                            <p:strVal val="0"/>
                                          </p:val>
                                        </p:tav>
                                        <p:tav tm="100000">
                                          <p:val>
                                            <p:strVal val="#ppt_w"/>
                                          </p:val>
                                        </p:tav>
                                      </p:tavLst>
                                    </p:anim>
                                    <p:anim calcmode="lin" valueType="num">
                                      <p:cBhvr additive="base">
                                        <p:cTn id="12" dur="500"/>
                                        <p:tgtEl>
                                          <p:spTgt spid="179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92"/>
                                        </p:tgtEl>
                                        <p:attrNameLst>
                                          <p:attrName>style.visibility</p:attrName>
                                        </p:attrNameLst>
                                      </p:cBhvr>
                                      <p:to>
                                        <p:strVal val="visible"/>
                                      </p:to>
                                    </p:set>
                                    <p:anim calcmode="lin" valueType="num">
                                      <p:cBhvr additive="base">
                                        <p:cTn id="17" dur="500"/>
                                        <p:tgtEl>
                                          <p:spTgt spid="179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3"/>
                                        </p:tgtEl>
                                        <p:attrNameLst>
                                          <p:attrName>style.visibility</p:attrName>
                                        </p:attrNameLst>
                                      </p:cBhvr>
                                      <p:to>
                                        <p:strVal val="visible"/>
                                      </p:to>
                                    </p:set>
                                    <p:animEffect transition="in" filter="fade">
                                      <p:cBhvr>
                                        <p:cTn id="22" dur="2000"/>
                                        <p:tgtEl>
                                          <p:spTgt spid="1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31"/>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pic>
        <p:nvPicPr>
          <p:cNvPr id="1838" name="Google Shape;1838;p31"/>
          <p:cNvPicPr preferRelativeResize="0"/>
          <p:nvPr/>
        </p:nvPicPr>
        <p:blipFill rotWithShape="1">
          <a:blip r:embed="rId3">
            <a:alphaModFix/>
          </a:blip>
          <a:srcRect/>
          <a:stretch/>
        </p:blipFill>
        <p:spPr>
          <a:xfrm>
            <a:off x="4860032" y="2283718"/>
            <a:ext cx="4075053" cy="2736591"/>
          </a:xfrm>
          <a:prstGeom prst="rect">
            <a:avLst/>
          </a:prstGeom>
          <a:noFill/>
          <a:ln>
            <a:noFill/>
          </a:ln>
        </p:spPr>
      </p:pic>
      <p:pic>
        <p:nvPicPr>
          <p:cNvPr id="1839" name="Google Shape;1839;p31"/>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40" name="Google Shape;1840;p31"/>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41" name="Google Shape;1841;p31"/>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42" name="Google Shape;1842;p31"/>
          <p:cNvGrpSpPr/>
          <p:nvPr/>
        </p:nvGrpSpPr>
        <p:grpSpPr>
          <a:xfrm rot="5400000">
            <a:off x="-251816" y="-93089"/>
            <a:ext cx="1475504" cy="1321654"/>
            <a:chOff x="-813175" y="1753753"/>
            <a:chExt cx="2701195" cy="2419543"/>
          </a:xfrm>
        </p:grpSpPr>
        <p:sp>
          <p:nvSpPr>
            <p:cNvPr id="1843" name="Google Shape;1843;p3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44" name="Google Shape;1844;p31"/>
            <p:cNvGrpSpPr/>
            <p:nvPr/>
          </p:nvGrpSpPr>
          <p:grpSpPr>
            <a:xfrm>
              <a:off x="-144996" y="1753753"/>
              <a:ext cx="821067" cy="1785140"/>
              <a:chOff x="5269250" y="2611925"/>
              <a:chExt cx="520750" cy="1132200"/>
            </a:xfrm>
          </p:grpSpPr>
          <p:sp>
            <p:nvSpPr>
              <p:cNvPr id="1845" name="Google Shape;1845;p3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6" name="Google Shape;1846;p3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7" name="Google Shape;1847;p3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8" name="Google Shape;1848;p3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9" name="Google Shape;1849;p3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0" name="Google Shape;1850;p3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1" name="Google Shape;1851;p3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2" name="Google Shape;1852;p3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3" name="Google Shape;1853;p31"/>
            <p:cNvGrpSpPr/>
            <p:nvPr/>
          </p:nvGrpSpPr>
          <p:grpSpPr>
            <a:xfrm rot="5165891">
              <a:off x="-51172" y="2432185"/>
              <a:ext cx="1070081" cy="1187666"/>
              <a:chOff x="6073625" y="2772425"/>
              <a:chExt cx="837925" cy="930000"/>
            </a:xfrm>
          </p:grpSpPr>
          <p:sp>
            <p:nvSpPr>
              <p:cNvPr id="1854" name="Google Shape;1854;p3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5" name="Google Shape;1855;p3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6" name="Google Shape;1856;p3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7" name="Google Shape;1857;p3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8" name="Google Shape;1858;p3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59" name="Google Shape;1859;p31"/>
            <p:cNvGrpSpPr/>
            <p:nvPr/>
          </p:nvGrpSpPr>
          <p:grpSpPr>
            <a:xfrm rot="4398606">
              <a:off x="-2434" y="2904431"/>
              <a:ext cx="1017753" cy="1214156"/>
              <a:chOff x="3711575" y="2879575"/>
              <a:chExt cx="753325" cy="898700"/>
            </a:xfrm>
          </p:grpSpPr>
          <p:sp>
            <p:nvSpPr>
              <p:cNvPr id="1860" name="Google Shape;1860;p3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1" name="Google Shape;1861;p3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2" name="Google Shape;1862;p3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3" name="Google Shape;1863;p3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4" name="Google Shape;1864;p3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5" name="Google Shape;1865;p3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6" name="Google Shape;1866;p3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7" name="Google Shape;1867;p3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8" name="Google Shape;1868;p3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9" name="Google Shape;1869;p3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0" name="Google Shape;1870;p3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1" name="Google Shape;1871;p3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2" name="Google Shape;1872;p3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3" name="Google Shape;1873;p31"/>
            <p:cNvGrpSpPr/>
            <p:nvPr/>
          </p:nvGrpSpPr>
          <p:grpSpPr>
            <a:xfrm>
              <a:off x="743200" y="2185888"/>
              <a:ext cx="113650" cy="99750"/>
              <a:chOff x="5042000" y="1255775"/>
              <a:chExt cx="113650" cy="99750"/>
            </a:xfrm>
          </p:grpSpPr>
          <p:sp>
            <p:nvSpPr>
              <p:cNvPr id="1874" name="Google Shape;1874;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5" name="Google Shape;1875;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6" name="Google Shape;1876;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77" name="Google Shape;1877;p31"/>
            <p:cNvGrpSpPr/>
            <p:nvPr/>
          </p:nvGrpSpPr>
          <p:grpSpPr>
            <a:xfrm>
              <a:off x="1198625" y="2537138"/>
              <a:ext cx="113650" cy="99750"/>
              <a:chOff x="5042000" y="1255775"/>
              <a:chExt cx="113650" cy="99750"/>
            </a:xfrm>
          </p:grpSpPr>
          <p:sp>
            <p:nvSpPr>
              <p:cNvPr id="1878" name="Google Shape;1878;p3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9" name="Google Shape;1879;p3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0" name="Google Shape;1880;p3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7"/>
                                        </p:tgtEl>
                                        <p:attrNameLst>
                                          <p:attrName>style.visibility</p:attrName>
                                        </p:attrNameLst>
                                      </p:cBhvr>
                                      <p:to>
                                        <p:strVal val="visible"/>
                                      </p:to>
                                    </p:set>
                                    <p:anim calcmode="lin" valueType="num">
                                      <p:cBhvr additive="base">
                                        <p:cTn id="7" dur="500"/>
                                        <p:tgtEl>
                                          <p:spTgt spid="18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8"/>
                                        </p:tgtEl>
                                        <p:attrNameLst>
                                          <p:attrName>style.visibility</p:attrName>
                                        </p:attrNameLst>
                                      </p:cBhvr>
                                      <p:to>
                                        <p:strVal val="visible"/>
                                      </p:to>
                                    </p:set>
                                    <p:animEffect transition="in" filter="fade">
                                      <p:cBhvr>
                                        <p:cTn id="12" dur="20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1885" name="Google Shape;1885;p32"/>
          <p:cNvSpPr txBox="1"/>
          <p:nvPr/>
        </p:nvSpPr>
        <p:spPr>
          <a:xfrm>
            <a:off x="251460" y="314769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pic>
        <p:nvPicPr>
          <p:cNvPr id="1886" name="Google Shape;1886;p32"/>
          <p:cNvPicPr preferRelativeResize="0"/>
          <p:nvPr/>
        </p:nvPicPr>
        <p:blipFill rotWithShape="1">
          <a:blip r:embed="rId3">
            <a:alphaModFix/>
          </a:blip>
          <a:srcRect/>
          <a:stretch/>
        </p:blipFill>
        <p:spPr>
          <a:xfrm>
            <a:off x="4984115" y="2283718"/>
            <a:ext cx="4127966" cy="2791418"/>
          </a:xfrm>
          <a:prstGeom prst="rect">
            <a:avLst/>
          </a:prstGeom>
          <a:noFill/>
          <a:ln>
            <a:noFill/>
          </a:ln>
        </p:spPr>
      </p:pic>
      <p:pic>
        <p:nvPicPr>
          <p:cNvPr id="1887" name="Google Shape;1887;p32"/>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888" name="Google Shape;1888;p32"/>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889" name="Google Shape;1889;p32"/>
          <p:cNvSpPr txBox="1"/>
          <p:nvPr/>
        </p:nvSpPr>
        <p:spPr>
          <a:xfrm>
            <a:off x="251460" y="249936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890" name="Google Shape;1890;p32"/>
          <p:cNvSpPr txBox="1"/>
          <p:nvPr/>
        </p:nvSpPr>
        <p:spPr>
          <a:xfrm>
            <a:off x="251460" y="1851660"/>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891" name="Google Shape;1891;p32"/>
          <p:cNvGrpSpPr/>
          <p:nvPr/>
        </p:nvGrpSpPr>
        <p:grpSpPr>
          <a:xfrm rot="5400000">
            <a:off x="-251816" y="-93089"/>
            <a:ext cx="1475504" cy="1321654"/>
            <a:chOff x="-813175" y="1753753"/>
            <a:chExt cx="2701195" cy="2419543"/>
          </a:xfrm>
        </p:grpSpPr>
        <p:sp>
          <p:nvSpPr>
            <p:cNvPr id="1892" name="Google Shape;1892;p32"/>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93" name="Google Shape;1893;p32"/>
            <p:cNvGrpSpPr/>
            <p:nvPr/>
          </p:nvGrpSpPr>
          <p:grpSpPr>
            <a:xfrm>
              <a:off x="-144996" y="1753753"/>
              <a:ext cx="821067" cy="1785140"/>
              <a:chOff x="5269250" y="2611925"/>
              <a:chExt cx="520750" cy="1132200"/>
            </a:xfrm>
          </p:grpSpPr>
          <p:sp>
            <p:nvSpPr>
              <p:cNvPr id="1894" name="Google Shape;1894;p32"/>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5" name="Google Shape;1895;p32"/>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6" name="Google Shape;1896;p32"/>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7" name="Google Shape;1897;p32"/>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8" name="Google Shape;1898;p32"/>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9" name="Google Shape;1899;p32"/>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0" name="Google Shape;1900;p32"/>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1" name="Google Shape;1901;p32"/>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2" name="Google Shape;1902;p32"/>
            <p:cNvGrpSpPr/>
            <p:nvPr/>
          </p:nvGrpSpPr>
          <p:grpSpPr>
            <a:xfrm rot="5165891">
              <a:off x="-51172" y="2432185"/>
              <a:ext cx="1070081" cy="1187666"/>
              <a:chOff x="6073625" y="2772425"/>
              <a:chExt cx="837925" cy="930000"/>
            </a:xfrm>
          </p:grpSpPr>
          <p:sp>
            <p:nvSpPr>
              <p:cNvPr id="1903" name="Google Shape;1903;p32"/>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4" name="Google Shape;1904;p32"/>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5" name="Google Shape;1905;p32"/>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6" name="Google Shape;1906;p32"/>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7" name="Google Shape;1907;p32"/>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08" name="Google Shape;1908;p32"/>
            <p:cNvGrpSpPr/>
            <p:nvPr/>
          </p:nvGrpSpPr>
          <p:grpSpPr>
            <a:xfrm rot="4398606">
              <a:off x="-2434" y="2904431"/>
              <a:ext cx="1017753" cy="1214156"/>
              <a:chOff x="3711575" y="2879575"/>
              <a:chExt cx="753325" cy="898700"/>
            </a:xfrm>
          </p:grpSpPr>
          <p:sp>
            <p:nvSpPr>
              <p:cNvPr id="1909" name="Google Shape;1909;p32"/>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0" name="Google Shape;1910;p32"/>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1" name="Google Shape;1911;p32"/>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2" name="Google Shape;1912;p32"/>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3" name="Google Shape;1913;p32"/>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4" name="Google Shape;1914;p32"/>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5" name="Google Shape;1915;p32"/>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6" name="Google Shape;1916;p32"/>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7" name="Google Shape;1917;p32"/>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8" name="Google Shape;1918;p32"/>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9" name="Google Shape;1919;p32"/>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0" name="Google Shape;1920;p32"/>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1" name="Google Shape;1921;p32"/>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2" name="Google Shape;1922;p32"/>
            <p:cNvGrpSpPr/>
            <p:nvPr/>
          </p:nvGrpSpPr>
          <p:grpSpPr>
            <a:xfrm>
              <a:off x="743200" y="2185888"/>
              <a:ext cx="113650" cy="99750"/>
              <a:chOff x="5042000" y="1255775"/>
              <a:chExt cx="113650" cy="99750"/>
            </a:xfrm>
          </p:grpSpPr>
          <p:sp>
            <p:nvSpPr>
              <p:cNvPr id="1923" name="Google Shape;1923;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4" name="Google Shape;1924;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5" name="Google Shape;1925;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26" name="Google Shape;1926;p32"/>
            <p:cNvGrpSpPr/>
            <p:nvPr/>
          </p:nvGrpSpPr>
          <p:grpSpPr>
            <a:xfrm>
              <a:off x="1198625" y="2537138"/>
              <a:ext cx="113650" cy="99750"/>
              <a:chOff x="5042000" y="1255775"/>
              <a:chExt cx="113650" cy="99750"/>
            </a:xfrm>
          </p:grpSpPr>
          <p:sp>
            <p:nvSpPr>
              <p:cNvPr id="1927" name="Google Shape;1927;p3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8" name="Google Shape;1928;p3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9" name="Google Shape;1929;p3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85"/>
                                        </p:tgtEl>
                                        <p:attrNameLst>
                                          <p:attrName>style.visibility</p:attrName>
                                        </p:attrNameLst>
                                      </p:cBhvr>
                                      <p:to>
                                        <p:strVal val="visible"/>
                                      </p:to>
                                    </p:set>
                                    <p:anim calcmode="lin" valueType="num">
                                      <p:cBhvr additive="base">
                                        <p:cTn id="7" dur="500"/>
                                        <p:tgtEl>
                                          <p:spTgt spid="18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6"/>
                                        </p:tgtEl>
                                        <p:attrNameLst>
                                          <p:attrName>style.visibility</p:attrName>
                                        </p:attrNameLst>
                                      </p:cBhvr>
                                      <p:to>
                                        <p:strVal val="visible"/>
                                      </p:to>
                                    </p:set>
                                    <p:animEffect transition="in" filter="fade">
                                      <p:cBhvr>
                                        <p:cTn id="12" dur="500"/>
                                        <p:tgtEl>
                                          <p:spTgt spid="1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
          <p:cNvPicPr preferRelativeResize="0"/>
          <p:nvPr/>
        </p:nvPicPr>
        <p:blipFill rotWithShape="1">
          <a:blip r:embed="rId3">
            <a:alphaModFix/>
          </a:blip>
          <a:srcRect/>
          <a:stretch/>
        </p:blipFill>
        <p:spPr>
          <a:xfrm rot="1320000">
            <a:off x="1075690" y="486410"/>
            <a:ext cx="3636645" cy="2800350"/>
          </a:xfrm>
          <a:prstGeom prst="rect">
            <a:avLst/>
          </a:prstGeom>
          <a:noFill/>
          <a:ln>
            <a:noFill/>
          </a:ln>
        </p:spPr>
      </p:pic>
      <p:pic>
        <p:nvPicPr>
          <p:cNvPr id="1273" name="Google Shape;1273;p6"/>
          <p:cNvPicPr preferRelativeResize="0"/>
          <p:nvPr/>
        </p:nvPicPr>
        <p:blipFill rotWithShape="1">
          <a:blip r:embed="rId4">
            <a:alphaModFix/>
          </a:blip>
          <a:srcRect/>
          <a:stretch/>
        </p:blipFill>
        <p:spPr>
          <a:xfrm>
            <a:off x="3491865" y="3940175"/>
            <a:ext cx="5328920" cy="1089025"/>
          </a:xfrm>
          <a:prstGeom prst="rect">
            <a:avLst/>
          </a:prstGeom>
          <a:noFill/>
          <a:ln>
            <a:noFill/>
          </a:ln>
        </p:spPr>
      </p:pic>
      <p:sp>
        <p:nvSpPr>
          <p:cNvPr id="1274" name="Google Shape;1274;p6"/>
          <p:cNvSpPr txBox="1"/>
          <p:nvPr/>
        </p:nvSpPr>
        <p:spPr>
          <a:xfrm>
            <a:off x="3995465" y="4227869"/>
            <a:ext cx="475963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accent1"/>
                </a:solidFill>
                <a:latin typeface="Times New Roman"/>
                <a:ea typeface="Times New Roman"/>
                <a:cs typeface="Times New Roman"/>
                <a:sym typeface="Times New Roman"/>
              </a:rPr>
              <a:t>Con người với thiên nhiên</a:t>
            </a:r>
            <a:endParaRPr/>
          </a:p>
        </p:txBody>
      </p:sp>
      <p:pic>
        <p:nvPicPr>
          <p:cNvPr id="1275" name="Google Shape;1275;p6"/>
          <p:cNvPicPr preferRelativeResize="0"/>
          <p:nvPr/>
        </p:nvPicPr>
        <p:blipFill rotWithShape="1">
          <a:blip r:embed="rId5">
            <a:alphaModFix/>
          </a:blip>
          <a:srcRect/>
          <a:stretch/>
        </p:blipFill>
        <p:spPr>
          <a:xfrm>
            <a:off x="4139952" y="2430184"/>
            <a:ext cx="4135755" cy="1797685"/>
          </a:xfrm>
          <a:prstGeom prst="rect">
            <a:avLst/>
          </a:prstGeom>
          <a:noFill/>
          <a:ln>
            <a:noFill/>
          </a:ln>
        </p:spPr>
      </p:pic>
      <p:pic>
        <p:nvPicPr>
          <p:cNvPr id="1276" name="Google Shape;1276;p6"/>
          <p:cNvPicPr preferRelativeResize="0"/>
          <p:nvPr/>
        </p:nvPicPr>
        <p:blipFill rotWithShape="1">
          <a:blip r:embed="rId6">
            <a:alphaModFix/>
          </a:blip>
          <a:srcRect/>
          <a:stretch/>
        </p:blipFill>
        <p:spPr>
          <a:xfrm>
            <a:off x="323215" y="2571750"/>
            <a:ext cx="2813050" cy="2708275"/>
          </a:xfrm>
          <a:prstGeom prst="rect">
            <a:avLst/>
          </a:prstGeom>
          <a:noFill/>
          <a:ln>
            <a:noFill/>
          </a:ln>
        </p:spPr>
      </p:pic>
      <p:sp>
        <p:nvSpPr>
          <p:cNvPr id="1277" name="Google Shape;1277;p6"/>
          <p:cNvSpPr txBox="1"/>
          <p:nvPr/>
        </p:nvSpPr>
        <p:spPr>
          <a:xfrm rot="850504">
            <a:off x="1415883" y="1053448"/>
            <a:ext cx="31301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0000"/>
                </a:solidFill>
                <a:latin typeface="Times New Roman"/>
                <a:ea typeface="Times New Roman"/>
                <a:cs typeface="Times New Roman"/>
                <a:sym typeface="Times New Roman"/>
              </a:rPr>
              <a:t>     Các em đang học chủ điểm gì?</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 calcmode="lin" valueType="num">
                                      <p:cBhvr additive="base">
                                        <p:cTn id="7" dur="500"/>
                                        <p:tgtEl>
                                          <p:spTgt spid="1276"/>
                                        </p:tgtEl>
                                        <p:attrNameLst>
                                          <p:attrName>ppt_w</p:attrName>
                                        </p:attrNameLst>
                                      </p:cBhvr>
                                      <p:tavLst>
                                        <p:tav tm="0">
                                          <p:val>
                                            <p:strVal val="0"/>
                                          </p:val>
                                        </p:tav>
                                        <p:tav tm="100000">
                                          <p:val>
                                            <p:strVal val="#ppt_w"/>
                                          </p:val>
                                        </p:tav>
                                      </p:tavLst>
                                    </p:anim>
                                    <p:anim calcmode="lin" valueType="num">
                                      <p:cBhvr additive="base">
                                        <p:cTn id="8" dur="500"/>
                                        <p:tgtEl>
                                          <p:spTgt spid="127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72"/>
                                        </p:tgtEl>
                                        <p:attrNameLst>
                                          <p:attrName>style.visibility</p:attrName>
                                        </p:attrNameLst>
                                      </p:cBhvr>
                                      <p:to>
                                        <p:strVal val="visible"/>
                                      </p:to>
                                    </p:set>
                                    <p:animEffect transition="in" filter="fade">
                                      <p:cBhvr>
                                        <p:cTn id="13" dur="500"/>
                                        <p:tgtEl>
                                          <p:spTgt spid="1272"/>
                                        </p:tgtEl>
                                      </p:cBhvr>
                                    </p:animEffect>
                                  </p:childTnLst>
                                </p:cTn>
                              </p:par>
                              <p:par>
                                <p:cTn id="14" presetID="10" presetClass="entr" presetSubtype="0" fill="hold" nodeType="withEffect">
                                  <p:stCondLst>
                                    <p:cond delay="0"/>
                                  </p:stCondLst>
                                  <p:childTnLst>
                                    <p:set>
                                      <p:cBhvr>
                                        <p:cTn id="15" dur="1" fill="hold">
                                          <p:stCondLst>
                                            <p:cond delay="0"/>
                                          </p:stCondLst>
                                        </p:cTn>
                                        <p:tgtEl>
                                          <p:spTgt spid="1277"/>
                                        </p:tgtEl>
                                        <p:attrNameLst>
                                          <p:attrName>style.visibility</p:attrName>
                                        </p:attrNameLst>
                                      </p:cBhvr>
                                      <p:to>
                                        <p:strVal val="visible"/>
                                      </p:to>
                                    </p:set>
                                    <p:animEffect transition="in" filter="fade">
                                      <p:cBhvr>
                                        <p:cTn id="16" dur="500"/>
                                        <p:tgtEl>
                                          <p:spTgt spid="12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75"/>
                                        </p:tgtEl>
                                        <p:attrNameLst>
                                          <p:attrName>style.visibility</p:attrName>
                                        </p:attrNameLst>
                                      </p:cBhvr>
                                      <p:to>
                                        <p:strVal val="visible"/>
                                      </p:to>
                                    </p:set>
                                    <p:animEffect transition="in" filter="fade">
                                      <p:cBhvr>
                                        <p:cTn id="21" dur="500"/>
                                        <p:tgtEl>
                                          <p:spTgt spid="1275"/>
                                        </p:tgtEl>
                                      </p:cBhvr>
                                    </p:animEffect>
                                  </p:childTnLst>
                                </p:cTn>
                              </p:par>
                              <p:par>
                                <p:cTn id="22" presetID="10" presetClass="entr" presetSubtype="0" fill="hold" nodeType="withEffect">
                                  <p:stCondLst>
                                    <p:cond delay="0"/>
                                  </p:stCondLst>
                                  <p:childTnLst>
                                    <p:set>
                                      <p:cBhvr>
                                        <p:cTn id="23" dur="1" fill="hold">
                                          <p:stCondLst>
                                            <p:cond delay="0"/>
                                          </p:stCondLst>
                                        </p:cTn>
                                        <p:tgtEl>
                                          <p:spTgt spid="1273"/>
                                        </p:tgtEl>
                                        <p:attrNameLst>
                                          <p:attrName>style.visibility</p:attrName>
                                        </p:attrNameLst>
                                      </p:cBhvr>
                                      <p:to>
                                        <p:strVal val="visible"/>
                                      </p:to>
                                    </p:set>
                                    <p:animEffect transition="in" filter="fade">
                                      <p:cBhvr>
                                        <p:cTn id="24" dur="500"/>
                                        <p:tgtEl>
                                          <p:spTgt spid="127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4"/>
                                        </p:tgtEl>
                                        <p:attrNameLst>
                                          <p:attrName>style.visibility</p:attrName>
                                        </p:attrNameLst>
                                      </p:cBhvr>
                                      <p:to>
                                        <p:strVal val="visible"/>
                                      </p:to>
                                    </p:set>
                                    <p:anim calcmode="lin" valueType="num">
                                      <p:cBhvr additive="base">
                                        <p:cTn id="29" dur="500"/>
                                        <p:tgtEl>
                                          <p:spTgt spid="1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pic>
        <p:nvPicPr>
          <p:cNvPr id="1934" name="Google Shape;1934;p33"/>
          <p:cNvPicPr preferRelativeResize="0"/>
          <p:nvPr/>
        </p:nvPicPr>
        <p:blipFill rotWithShape="1">
          <a:blip r:embed="rId3">
            <a:alphaModFix/>
          </a:blip>
          <a:srcRect/>
          <a:stretch/>
        </p:blipFill>
        <p:spPr>
          <a:xfrm>
            <a:off x="4788024" y="2212615"/>
            <a:ext cx="4209437" cy="2807695"/>
          </a:xfrm>
          <a:prstGeom prst="rect">
            <a:avLst/>
          </a:prstGeom>
          <a:noFill/>
          <a:ln>
            <a:noFill/>
          </a:ln>
        </p:spPr>
      </p:pic>
      <p:sp>
        <p:nvSpPr>
          <p:cNvPr id="1935" name="Google Shape;1935;p33"/>
          <p:cNvSpPr txBox="1"/>
          <p:nvPr/>
        </p:nvSpPr>
        <p:spPr>
          <a:xfrm>
            <a:off x="251460" y="4060190"/>
            <a:ext cx="5083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1936" name="Google Shape;1936;p33"/>
          <p:cNvPicPr preferRelativeResize="0"/>
          <p:nvPr/>
        </p:nvPicPr>
        <p:blipFill rotWithShape="1">
          <a:blip r:embed="rId4">
            <a:alphaModFix/>
          </a:blip>
          <a:srcRect/>
          <a:stretch/>
        </p:blipFill>
        <p:spPr>
          <a:xfrm>
            <a:off x="1619885" y="123190"/>
            <a:ext cx="7315200" cy="2061845"/>
          </a:xfrm>
          <a:prstGeom prst="rect">
            <a:avLst/>
          </a:prstGeom>
          <a:noFill/>
          <a:ln>
            <a:noFill/>
          </a:ln>
        </p:spPr>
      </p:pic>
      <p:sp>
        <p:nvSpPr>
          <p:cNvPr id="1937" name="Google Shape;1937;p33"/>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sp>
        <p:nvSpPr>
          <p:cNvPr id="1938" name="Google Shape;1938;p33"/>
          <p:cNvSpPr txBox="1"/>
          <p:nvPr/>
        </p:nvSpPr>
        <p:spPr>
          <a:xfrm>
            <a:off x="251460" y="3435985"/>
            <a:ext cx="5078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1939" name="Google Shape;1939;p33"/>
          <p:cNvSpPr txBox="1"/>
          <p:nvPr/>
        </p:nvSpPr>
        <p:spPr>
          <a:xfrm>
            <a:off x="251460" y="2811780"/>
            <a:ext cx="4732655"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b) Tả chiều dài (xa): tít tắp, </a:t>
            </a:r>
            <a:r>
              <a:rPr lang="en-US" sz="2100" b="1" i="0" u="none" strike="noStrike" cap="none">
                <a:solidFill>
                  <a:srgbClr val="FF0000"/>
                </a:solidFill>
                <a:latin typeface="Times New Roman"/>
                <a:ea typeface="Times New Roman"/>
                <a:cs typeface="Times New Roman"/>
                <a:sym typeface="Times New Roman"/>
              </a:rPr>
              <a:t> </a:t>
            </a:r>
            <a:endParaRPr sz="2100" b="1" i="0" u="none" strike="noStrike" cap="none">
              <a:solidFill>
                <a:schemeClr val="dk1"/>
              </a:solidFill>
              <a:latin typeface="Times New Roman"/>
              <a:ea typeface="Times New Roman"/>
              <a:cs typeface="Times New Roman"/>
              <a:sym typeface="Times New Roman"/>
            </a:endParaRPr>
          </a:p>
        </p:txBody>
      </p:sp>
      <p:sp>
        <p:nvSpPr>
          <p:cNvPr id="1940" name="Google Shape;1940;p33"/>
          <p:cNvSpPr txBox="1"/>
          <p:nvPr/>
        </p:nvSpPr>
        <p:spPr>
          <a:xfrm>
            <a:off x="251460" y="2187575"/>
            <a:ext cx="4464050" cy="5530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none" strike="noStrike" cap="none">
                <a:solidFill>
                  <a:srgbClr val="003852"/>
                </a:solidFill>
                <a:latin typeface="Times New Roman"/>
                <a:ea typeface="Times New Roman"/>
                <a:cs typeface="Times New Roman"/>
                <a:sym typeface="Times New Roman"/>
              </a:rPr>
              <a:t>a) Tả chiều rộng: bao la,</a:t>
            </a:r>
            <a:endParaRPr/>
          </a:p>
        </p:txBody>
      </p:sp>
      <p:grpSp>
        <p:nvGrpSpPr>
          <p:cNvPr id="1941" name="Google Shape;1941;p33"/>
          <p:cNvGrpSpPr/>
          <p:nvPr/>
        </p:nvGrpSpPr>
        <p:grpSpPr>
          <a:xfrm rot="5400000">
            <a:off x="-923695" y="5444638"/>
            <a:ext cx="2350310" cy="2105244"/>
            <a:chOff x="-813175" y="1753753"/>
            <a:chExt cx="2701195" cy="2419543"/>
          </a:xfrm>
        </p:grpSpPr>
        <p:sp>
          <p:nvSpPr>
            <p:cNvPr id="1942" name="Google Shape;1942;p3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3" name="Google Shape;1943;p33"/>
            <p:cNvGrpSpPr/>
            <p:nvPr/>
          </p:nvGrpSpPr>
          <p:grpSpPr>
            <a:xfrm>
              <a:off x="-144996" y="1753753"/>
              <a:ext cx="821067" cy="1785140"/>
              <a:chOff x="5269250" y="2611925"/>
              <a:chExt cx="520750" cy="1132200"/>
            </a:xfrm>
          </p:grpSpPr>
          <p:sp>
            <p:nvSpPr>
              <p:cNvPr id="1944" name="Google Shape;1944;p3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5" name="Google Shape;1945;p3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6" name="Google Shape;1946;p3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7" name="Google Shape;1947;p3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8" name="Google Shape;1948;p3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9" name="Google Shape;1949;p3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0" name="Google Shape;1950;p3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1" name="Google Shape;1951;p3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2" name="Google Shape;1952;p33"/>
            <p:cNvGrpSpPr/>
            <p:nvPr/>
          </p:nvGrpSpPr>
          <p:grpSpPr>
            <a:xfrm rot="5165891">
              <a:off x="-51172" y="2432185"/>
              <a:ext cx="1070081" cy="1187666"/>
              <a:chOff x="6073625" y="2772425"/>
              <a:chExt cx="837925" cy="930000"/>
            </a:xfrm>
          </p:grpSpPr>
          <p:sp>
            <p:nvSpPr>
              <p:cNvPr id="1953" name="Google Shape;1953;p3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4" name="Google Shape;1954;p3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5" name="Google Shape;1955;p3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6" name="Google Shape;1956;p3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7" name="Google Shape;1957;p3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58" name="Google Shape;1958;p33"/>
            <p:cNvGrpSpPr/>
            <p:nvPr/>
          </p:nvGrpSpPr>
          <p:grpSpPr>
            <a:xfrm rot="4398606">
              <a:off x="-2434" y="2904431"/>
              <a:ext cx="1017753" cy="1214156"/>
              <a:chOff x="3711575" y="2879575"/>
              <a:chExt cx="753325" cy="898700"/>
            </a:xfrm>
          </p:grpSpPr>
          <p:sp>
            <p:nvSpPr>
              <p:cNvPr id="1959" name="Google Shape;1959;p3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0" name="Google Shape;1960;p3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1" name="Google Shape;1961;p3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2" name="Google Shape;1962;p3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3" name="Google Shape;1963;p3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4" name="Google Shape;1964;p3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5" name="Google Shape;1965;p3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6" name="Google Shape;1966;p3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7" name="Google Shape;1967;p3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8" name="Google Shape;1968;p3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9" name="Google Shape;1969;p3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0" name="Google Shape;1970;p3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1" name="Google Shape;1971;p3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2" name="Google Shape;1972;p33"/>
            <p:cNvGrpSpPr/>
            <p:nvPr/>
          </p:nvGrpSpPr>
          <p:grpSpPr>
            <a:xfrm>
              <a:off x="743200" y="2185888"/>
              <a:ext cx="113650" cy="99750"/>
              <a:chOff x="5042000" y="1255775"/>
              <a:chExt cx="113650" cy="99750"/>
            </a:xfrm>
          </p:grpSpPr>
          <p:sp>
            <p:nvSpPr>
              <p:cNvPr id="1973" name="Google Shape;197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4" name="Google Shape;197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5" name="Google Shape;197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6" name="Google Shape;1976;p33"/>
            <p:cNvGrpSpPr/>
            <p:nvPr/>
          </p:nvGrpSpPr>
          <p:grpSpPr>
            <a:xfrm>
              <a:off x="1198625" y="2537138"/>
              <a:ext cx="113650" cy="99750"/>
              <a:chOff x="5042000" y="1255775"/>
              <a:chExt cx="113650" cy="99750"/>
            </a:xfrm>
          </p:grpSpPr>
          <p:sp>
            <p:nvSpPr>
              <p:cNvPr id="1977" name="Google Shape;197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8" name="Google Shape;197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9" name="Google Shape;197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980" name="Google Shape;1980;p33"/>
          <p:cNvGrpSpPr/>
          <p:nvPr/>
        </p:nvGrpSpPr>
        <p:grpSpPr>
          <a:xfrm flipH="1">
            <a:off x="-159674" y="-613457"/>
            <a:ext cx="1453341" cy="1877256"/>
            <a:chOff x="7679181" y="1254952"/>
            <a:chExt cx="1920465" cy="2595149"/>
          </a:xfrm>
        </p:grpSpPr>
        <p:grpSp>
          <p:nvGrpSpPr>
            <p:cNvPr id="1981" name="Google Shape;1981;p33"/>
            <p:cNvGrpSpPr/>
            <p:nvPr/>
          </p:nvGrpSpPr>
          <p:grpSpPr>
            <a:xfrm rot="-7760581">
              <a:off x="7904694" y="2312488"/>
              <a:ext cx="1194199" cy="1148422"/>
              <a:chOff x="4531600" y="1944475"/>
              <a:chExt cx="956750" cy="920075"/>
            </a:xfrm>
          </p:grpSpPr>
          <p:sp>
            <p:nvSpPr>
              <p:cNvPr id="1982" name="Google Shape;1982;p3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3" name="Google Shape;1983;p3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4" name="Google Shape;1984;p3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5" name="Google Shape;1985;p3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6" name="Google Shape;1986;p3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7" name="Google Shape;1987;p3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88" name="Google Shape;1988;p3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89" name="Google Shape;1989;p33"/>
            <p:cNvGrpSpPr/>
            <p:nvPr/>
          </p:nvGrpSpPr>
          <p:grpSpPr>
            <a:xfrm rot="-1110331">
              <a:off x="8152884" y="1407056"/>
              <a:ext cx="1221803" cy="1616571"/>
              <a:chOff x="5908250" y="536500"/>
              <a:chExt cx="793200" cy="1049550"/>
            </a:xfrm>
          </p:grpSpPr>
          <p:sp>
            <p:nvSpPr>
              <p:cNvPr id="1990" name="Google Shape;1990;p3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1" name="Google Shape;1991;p3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2" name="Google Shape;1992;p3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3" name="Google Shape;1993;p3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4" name="Google Shape;1994;p3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5" name="Google Shape;1995;p3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6" name="Google Shape;1996;p33"/>
            <p:cNvGrpSpPr/>
            <p:nvPr/>
          </p:nvGrpSpPr>
          <p:grpSpPr>
            <a:xfrm rot="-7159447">
              <a:off x="8478063" y="2524349"/>
              <a:ext cx="941689" cy="727305"/>
              <a:chOff x="5517750" y="1707725"/>
              <a:chExt cx="618800" cy="477925"/>
            </a:xfrm>
          </p:grpSpPr>
          <p:sp>
            <p:nvSpPr>
              <p:cNvPr id="1997" name="Google Shape;1997;p3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8" name="Google Shape;1998;p3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9" name="Google Shape;1999;p3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0" name="Google Shape;2000;p3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1" name="Google Shape;2001;p3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2" name="Google Shape;2002;p33"/>
            <p:cNvGrpSpPr/>
            <p:nvPr/>
          </p:nvGrpSpPr>
          <p:grpSpPr>
            <a:xfrm>
              <a:off x="8001025" y="2341963"/>
              <a:ext cx="113650" cy="99750"/>
              <a:chOff x="5042000" y="1255775"/>
              <a:chExt cx="113650" cy="99750"/>
            </a:xfrm>
          </p:grpSpPr>
          <p:sp>
            <p:nvSpPr>
              <p:cNvPr id="2003" name="Google Shape;2003;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4" name="Google Shape;2004;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5" name="Google Shape;2005;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06" name="Google Shape;2006;p33"/>
            <p:cNvGrpSpPr/>
            <p:nvPr/>
          </p:nvGrpSpPr>
          <p:grpSpPr>
            <a:xfrm>
              <a:off x="7778175" y="3202738"/>
              <a:ext cx="113650" cy="99750"/>
              <a:chOff x="5042000" y="1255775"/>
              <a:chExt cx="113650" cy="99750"/>
            </a:xfrm>
          </p:grpSpPr>
          <p:sp>
            <p:nvSpPr>
              <p:cNvPr id="2007" name="Google Shape;2007;p3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8" name="Google Shape;2008;p3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9" name="Google Shape;2009;p3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 calcmode="lin" valueType="num">
                                      <p:cBhvr additive="base">
                                        <p:cTn id="7" dur="500"/>
                                        <p:tgtEl>
                                          <p:spTgt spid="19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34"/>
                                        </p:tgtEl>
                                        <p:attrNameLst>
                                          <p:attrName>style.visibility</p:attrName>
                                        </p:attrNameLst>
                                      </p:cBhvr>
                                      <p:to>
                                        <p:strVal val="visible"/>
                                      </p:to>
                                    </p:set>
                                    <p:anim calcmode="lin" valueType="num">
                                      <p:cBhvr additive="base">
                                        <p:cTn id="12" dur="500"/>
                                        <p:tgtEl>
                                          <p:spTgt spid="1934"/>
                                        </p:tgtEl>
                                        <p:attrNameLst>
                                          <p:attrName>ppt_w</p:attrName>
                                        </p:attrNameLst>
                                      </p:cBhvr>
                                      <p:tavLst>
                                        <p:tav tm="0">
                                          <p:val>
                                            <p:strVal val="0"/>
                                          </p:val>
                                        </p:tav>
                                        <p:tav tm="100000">
                                          <p:val>
                                            <p:strVal val="#ppt_w"/>
                                          </p:val>
                                        </p:tav>
                                      </p:tavLst>
                                    </p:anim>
                                    <p:anim calcmode="lin" valueType="num">
                                      <p:cBhvr additive="base">
                                        <p:cTn id="13" dur="500"/>
                                        <p:tgtEl>
                                          <p:spTgt spid="19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sp>
        <p:nvSpPr>
          <p:cNvPr id="2025" name="Google Shape;2025;p35"/>
          <p:cNvSpPr txBox="1"/>
          <p:nvPr/>
        </p:nvSpPr>
        <p:spPr>
          <a:xfrm>
            <a:off x="323850" y="2350770"/>
            <a:ext cx="510984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a) Tả chiều rộng: bao la,</a:t>
            </a:r>
            <a:endParaRPr/>
          </a:p>
        </p:txBody>
      </p:sp>
      <p:sp>
        <p:nvSpPr>
          <p:cNvPr id="2026" name="Google Shape;2026;p35"/>
          <p:cNvSpPr txBox="1"/>
          <p:nvPr/>
        </p:nvSpPr>
        <p:spPr>
          <a:xfrm>
            <a:off x="4643662" y="3048000"/>
            <a:ext cx="4938464"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lê thê, ngút ngát, …</a:t>
            </a:r>
            <a:endParaRPr/>
          </a:p>
        </p:txBody>
      </p:sp>
      <p:sp>
        <p:nvSpPr>
          <p:cNvPr id="2027" name="Google Shape;2027;p35"/>
          <p:cNvSpPr txBox="1"/>
          <p:nvPr/>
        </p:nvSpPr>
        <p:spPr>
          <a:xfrm>
            <a:off x="4126230" y="3778250"/>
            <a:ext cx="418782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chót vót, chất ngất,…</a:t>
            </a:r>
            <a:endParaRPr/>
          </a:p>
        </p:txBody>
      </p:sp>
      <p:sp>
        <p:nvSpPr>
          <p:cNvPr id="2028" name="Google Shape;2028;p35"/>
          <p:cNvSpPr txBox="1"/>
          <p:nvPr/>
        </p:nvSpPr>
        <p:spPr>
          <a:xfrm>
            <a:off x="4283710" y="4515485"/>
            <a:ext cx="44284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thăm thẳm, sâu hoắm, …</a:t>
            </a:r>
            <a:endParaRPr/>
          </a:p>
        </p:txBody>
      </p:sp>
      <p:sp>
        <p:nvSpPr>
          <p:cNvPr id="2029" name="Google Shape;2029;p35"/>
          <p:cNvSpPr txBox="1"/>
          <p:nvPr/>
        </p:nvSpPr>
        <p:spPr>
          <a:xfrm>
            <a:off x="4125595" y="2350770"/>
            <a:ext cx="4403090"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mênh mông, bát ngát, …</a:t>
            </a:r>
            <a:endParaRPr/>
          </a:p>
        </p:txBody>
      </p:sp>
      <p:sp>
        <p:nvSpPr>
          <p:cNvPr id="2030" name="Google Shape;2030;p35"/>
          <p:cNvSpPr txBox="1"/>
          <p:nvPr/>
        </p:nvSpPr>
        <p:spPr>
          <a:xfrm>
            <a:off x="327660" y="3054350"/>
            <a:ext cx="474789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b) Tả chiều dài (xa): tít tắp,  </a:t>
            </a:r>
            <a:endParaRPr/>
          </a:p>
        </p:txBody>
      </p:sp>
      <p:sp>
        <p:nvSpPr>
          <p:cNvPr id="2031" name="Google Shape;2031;p35"/>
          <p:cNvSpPr txBox="1"/>
          <p:nvPr/>
        </p:nvSpPr>
        <p:spPr>
          <a:xfrm>
            <a:off x="327660" y="3784600"/>
            <a:ext cx="450151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c) Tả chiều cao: cao vút, </a:t>
            </a:r>
            <a:endParaRPr/>
          </a:p>
        </p:txBody>
      </p:sp>
      <p:sp>
        <p:nvSpPr>
          <p:cNvPr id="2032" name="Google Shape;2032;p35"/>
          <p:cNvSpPr txBox="1"/>
          <p:nvPr/>
        </p:nvSpPr>
        <p:spPr>
          <a:xfrm>
            <a:off x="327660" y="4514850"/>
            <a:ext cx="5963285" cy="5219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3852"/>
                </a:solidFill>
                <a:latin typeface="Times New Roman"/>
                <a:ea typeface="Times New Roman"/>
                <a:cs typeface="Times New Roman"/>
                <a:sym typeface="Times New Roman"/>
              </a:rPr>
              <a:t>d) Tả chiều sâu: hun hút, </a:t>
            </a:r>
            <a:endParaRPr/>
          </a:p>
        </p:txBody>
      </p:sp>
      <p:pic>
        <p:nvPicPr>
          <p:cNvPr id="2033" name="Google Shape;2033;p35"/>
          <p:cNvPicPr preferRelativeResize="0"/>
          <p:nvPr/>
        </p:nvPicPr>
        <p:blipFill rotWithShape="1">
          <a:blip r:embed="rId3">
            <a:alphaModFix/>
          </a:blip>
          <a:srcRect/>
          <a:stretch/>
        </p:blipFill>
        <p:spPr>
          <a:xfrm>
            <a:off x="1619885" y="123190"/>
            <a:ext cx="7315200" cy="2061845"/>
          </a:xfrm>
          <a:prstGeom prst="rect">
            <a:avLst/>
          </a:prstGeom>
          <a:noFill/>
          <a:ln>
            <a:noFill/>
          </a:ln>
        </p:spPr>
      </p:pic>
      <p:sp>
        <p:nvSpPr>
          <p:cNvPr id="2034" name="Google Shape;2034;p35"/>
          <p:cNvSpPr txBox="1"/>
          <p:nvPr/>
        </p:nvSpPr>
        <p:spPr>
          <a:xfrm>
            <a:off x="2051685" y="483870"/>
            <a:ext cx="64916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Tìm những từ ngữ miêu tả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không gian. </a:t>
            </a:r>
            <a:endParaRPr/>
          </a:p>
        </p:txBody>
      </p:sp>
      <p:grpSp>
        <p:nvGrpSpPr>
          <p:cNvPr id="2035" name="Google Shape;2035;p35"/>
          <p:cNvGrpSpPr/>
          <p:nvPr/>
        </p:nvGrpSpPr>
        <p:grpSpPr>
          <a:xfrm rot="5400000">
            <a:off x="-567887" y="-568752"/>
            <a:ext cx="2350310" cy="2105244"/>
            <a:chOff x="-813175" y="1753753"/>
            <a:chExt cx="2701195" cy="2419543"/>
          </a:xfrm>
        </p:grpSpPr>
        <p:sp>
          <p:nvSpPr>
            <p:cNvPr id="2036" name="Google Shape;2036;p3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7" name="Google Shape;2037;p35"/>
            <p:cNvGrpSpPr/>
            <p:nvPr/>
          </p:nvGrpSpPr>
          <p:grpSpPr>
            <a:xfrm>
              <a:off x="-144996" y="1753753"/>
              <a:ext cx="821067" cy="1785140"/>
              <a:chOff x="5269250" y="2611925"/>
              <a:chExt cx="520750" cy="1132200"/>
            </a:xfrm>
          </p:grpSpPr>
          <p:sp>
            <p:nvSpPr>
              <p:cNvPr id="2038" name="Google Shape;2038;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9" name="Google Shape;2039;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0" name="Google Shape;2040;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1" name="Google Shape;2041;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2" name="Google Shape;2042;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3" name="Google Shape;2043;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4" name="Google Shape;2044;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5" name="Google Shape;2045;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46" name="Google Shape;2046;p35"/>
            <p:cNvGrpSpPr/>
            <p:nvPr/>
          </p:nvGrpSpPr>
          <p:grpSpPr>
            <a:xfrm rot="5165891">
              <a:off x="-51172" y="2432185"/>
              <a:ext cx="1070081" cy="1187666"/>
              <a:chOff x="6073625" y="2772425"/>
              <a:chExt cx="837925" cy="930000"/>
            </a:xfrm>
          </p:grpSpPr>
          <p:sp>
            <p:nvSpPr>
              <p:cNvPr id="2047" name="Google Shape;2047;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8" name="Google Shape;2048;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9" name="Google Shape;2049;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0" name="Google Shape;2050;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1" name="Google Shape;2051;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52" name="Google Shape;2052;p35"/>
            <p:cNvGrpSpPr/>
            <p:nvPr/>
          </p:nvGrpSpPr>
          <p:grpSpPr>
            <a:xfrm rot="4398606">
              <a:off x="-2434" y="2904431"/>
              <a:ext cx="1017753" cy="1214156"/>
              <a:chOff x="3711575" y="2879575"/>
              <a:chExt cx="753325" cy="898700"/>
            </a:xfrm>
          </p:grpSpPr>
          <p:sp>
            <p:nvSpPr>
              <p:cNvPr id="2053" name="Google Shape;2053;p3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4" name="Google Shape;2054;p3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5" name="Google Shape;2055;p3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6" name="Google Shape;2056;p3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7" name="Google Shape;2057;p3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8" name="Google Shape;2058;p3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9" name="Google Shape;2059;p3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0" name="Google Shape;2060;p3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1" name="Google Shape;2061;p3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2" name="Google Shape;2062;p3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3" name="Google Shape;2063;p3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4" name="Google Shape;2064;p3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5" name="Google Shape;2065;p3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66" name="Google Shape;2066;p35"/>
            <p:cNvGrpSpPr/>
            <p:nvPr/>
          </p:nvGrpSpPr>
          <p:grpSpPr>
            <a:xfrm>
              <a:off x="743200" y="2185888"/>
              <a:ext cx="113650" cy="99750"/>
              <a:chOff x="5042000" y="1255775"/>
              <a:chExt cx="113650" cy="99750"/>
            </a:xfrm>
          </p:grpSpPr>
          <p:sp>
            <p:nvSpPr>
              <p:cNvPr id="2067" name="Google Shape;206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8" name="Google Shape;206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9" name="Google Shape;206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70" name="Google Shape;2070;p35"/>
            <p:cNvGrpSpPr/>
            <p:nvPr/>
          </p:nvGrpSpPr>
          <p:grpSpPr>
            <a:xfrm>
              <a:off x="1198625" y="2537138"/>
              <a:ext cx="113650" cy="99750"/>
              <a:chOff x="5042000" y="1255775"/>
              <a:chExt cx="113650" cy="99750"/>
            </a:xfrm>
          </p:grpSpPr>
          <p:sp>
            <p:nvSpPr>
              <p:cNvPr id="2071" name="Google Shape;207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2" name="Google Shape;207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3" name="Google Shape;207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074" name="Google Shape;2074;p35"/>
          <p:cNvGrpSpPr/>
          <p:nvPr/>
        </p:nvGrpSpPr>
        <p:grpSpPr>
          <a:xfrm>
            <a:off x="8260225" y="3778245"/>
            <a:ext cx="1887241" cy="2550253"/>
            <a:chOff x="7679181" y="1254952"/>
            <a:chExt cx="1920465" cy="2595149"/>
          </a:xfrm>
        </p:grpSpPr>
        <p:grpSp>
          <p:nvGrpSpPr>
            <p:cNvPr id="2075" name="Google Shape;2075;p35"/>
            <p:cNvGrpSpPr/>
            <p:nvPr/>
          </p:nvGrpSpPr>
          <p:grpSpPr>
            <a:xfrm rot="-7760581">
              <a:off x="7904694" y="2312488"/>
              <a:ext cx="1194199" cy="1148422"/>
              <a:chOff x="4531600" y="1944475"/>
              <a:chExt cx="956750" cy="920075"/>
            </a:xfrm>
          </p:grpSpPr>
          <p:sp>
            <p:nvSpPr>
              <p:cNvPr id="2076" name="Google Shape;2076;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7" name="Google Shape;2077;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8" name="Google Shape;2078;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9" name="Google Shape;2079;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0" name="Google Shape;2080;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1" name="Google Shape;2081;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82" name="Google Shape;2082;p3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83" name="Google Shape;2083;p35"/>
            <p:cNvGrpSpPr/>
            <p:nvPr/>
          </p:nvGrpSpPr>
          <p:grpSpPr>
            <a:xfrm rot="-1110331">
              <a:off x="8152884" y="1407056"/>
              <a:ext cx="1221803" cy="1616571"/>
              <a:chOff x="5908250" y="536500"/>
              <a:chExt cx="793200" cy="1049550"/>
            </a:xfrm>
          </p:grpSpPr>
          <p:sp>
            <p:nvSpPr>
              <p:cNvPr id="2084" name="Google Shape;2084;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5" name="Google Shape;2085;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6" name="Google Shape;2086;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7" name="Google Shape;2087;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8" name="Google Shape;2088;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9" name="Google Shape;2089;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0" name="Google Shape;2090;p35"/>
            <p:cNvGrpSpPr/>
            <p:nvPr/>
          </p:nvGrpSpPr>
          <p:grpSpPr>
            <a:xfrm rot="-7159447">
              <a:off x="8478063" y="2524349"/>
              <a:ext cx="941689" cy="727305"/>
              <a:chOff x="5517750" y="1707725"/>
              <a:chExt cx="618800" cy="477925"/>
            </a:xfrm>
          </p:grpSpPr>
          <p:sp>
            <p:nvSpPr>
              <p:cNvPr id="2091" name="Google Shape;209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2" name="Google Shape;209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3" name="Google Shape;209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4" name="Google Shape;209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5" name="Google Shape;209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96" name="Google Shape;2096;p35"/>
            <p:cNvGrpSpPr/>
            <p:nvPr/>
          </p:nvGrpSpPr>
          <p:grpSpPr>
            <a:xfrm>
              <a:off x="8001025" y="2341963"/>
              <a:ext cx="113650" cy="99750"/>
              <a:chOff x="5042000" y="1255775"/>
              <a:chExt cx="113650" cy="99750"/>
            </a:xfrm>
          </p:grpSpPr>
          <p:sp>
            <p:nvSpPr>
              <p:cNvPr id="2097" name="Google Shape;2097;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8" name="Google Shape;2098;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9" name="Google Shape;2099;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00" name="Google Shape;2100;p35"/>
            <p:cNvGrpSpPr/>
            <p:nvPr/>
          </p:nvGrpSpPr>
          <p:grpSpPr>
            <a:xfrm>
              <a:off x="7778175" y="3202738"/>
              <a:ext cx="113650" cy="99750"/>
              <a:chOff x="5042000" y="1255775"/>
              <a:chExt cx="113650" cy="99750"/>
            </a:xfrm>
          </p:grpSpPr>
          <p:sp>
            <p:nvSpPr>
              <p:cNvPr id="2101" name="Google Shape;210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2" name="Google Shape;210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3" name="Google Shape;210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3"/>
                                        </p:tgtEl>
                                        <p:attrNameLst>
                                          <p:attrName>style.visibility</p:attrName>
                                        </p:attrNameLst>
                                      </p:cBhvr>
                                      <p:to>
                                        <p:strVal val="visible"/>
                                      </p:to>
                                    </p:set>
                                    <p:anim calcmode="lin" valueType="num">
                                      <p:cBhvr additive="base">
                                        <p:cTn id="7" dur="500"/>
                                        <p:tgtEl>
                                          <p:spTgt spid="2033"/>
                                        </p:tgtEl>
                                        <p:attrNameLst>
                                          <p:attrName>ppt_w</p:attrName>
                                        </p:attrNameLst>
                                      </p:cBhvr>
                                      <p:tavLst>
                                        <p:tav tm="0">
                                          <p:val>
                                            <p:strVal val="0"/>
                                          </p:val>
                                        </p:tav>
                                        <p:tav tm="100000">
                                          <p:val>
                                            <p:strVal val="#ppt_w"/>
                                          </p:val>
                                        </p:tav>
                                      </p:tavLst>
                                    </p:anim>
                                    <p:anim calcmode="lin" valueType="num">
                                      <p:cBhvr additive="base">
                                        <p:cTn id="8" dur="500"/>
                                        <p:tgtEl>
                                          <p:spTgt spid="20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34"/>
                                        </p:tgtEl>
                                        <p:attrNameLst>
                                          <p:attrName>style.visibility</p:attrName>
                                        </p:attrNameLst>
                                      </p:cBhvr>
                                      <p:to>
                                        <p:strVal val="visible"/>
                                      </p:to>
                                    </p:set>
                                    <p:anim calcmode="lin" valueType="num">
                                      <p:cBhvr additive="base">
                                        <p:cTn id="11" dur="500"/>
                                        <p:tgtEl>
                                          <p:spTgt spid="2034"/>
                                        </p:tgtEl>
                                        <p:attrNameLst>
                                          <p:attrName>ppt_w</p:attrName>
                                        </p:attrNameLst>
                                      </p:cBhvr>
                                      <p:tavLst>
                                        <p:tav tm="0">
                                          <p:val>
                                            <p:strVal val="0"/>
                                          </p:val>
                                        </p:tav>
                                        <p:tav tm="100000">
                                          <p:val>
                                            <p:strVal val="#ppt_w"/>
                                          </p:val>
                                        </p:tav>
                                      </p:tavLst>
                                    </p:anim>
                                    <p:anim calcmode="lin" valueType="num">
                                      <p:cBhvr additive="base">
                                        <p:cTn id="12" dur="500"/>
                                        <p:tgtEl>
                                          <p:spTgt spid="203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5"/>
                                        </p:tgtEl>
                                        <p:attrNameLst>
                                          <p:attrName>style.visibility</p:attrName>
                                        </p:attrNameLst>
                                      </p:cBhvr>
                                      <p:to>
                                        <p:strVal val="visible"/>
                                      </p:to>
                                    </p:set>
                                    <p:animEffect transition="in" filter="fade">
                                      <p:cBhvr>
                                        <p:cTn id="17" dur="500"/>
                                        <p:tgtEl>
                                          <p:spTgt spid="2025"/>
                                        </p:tgtEl>
                                      </p:cBhvr>
                                    </p:animEffect>
                                  </p:childTnLst>
                                </p:cTn>
                              </p:par>
                              <p:par>
                                <p:cTn id="18" presetID="10" presetClass="entr" presetSubtype="0" fill="hold" nodeType="withEffect">
                                  <p:stCondLst>
                                    <p:cond delay="0"/>
                                  </p:stCondLst>
                                  <p:childTnLst>
                                    <p:set>
                                      <p:cBhvr>
                                        <p:cTn id="19" dur="1" fill="hold">
                                          <p:stCondLst>
                                            <p:cond delay="0"/>
                                          </p:stCondLst>
                                        </p:cTn>
                                        <p:tgtEl>
                                          <p:spTgt spid="2030"/>
                                        </p:tgtEl>
                                        <p:attrNameLst>
                                          <p:attrName>style.visibility</p:attrName>
                                        </p:attrNameLst>
                                      </p:cBhvr>
                                      <p:to>
                                        <p:strVal val="visible"/>
                                      </p:to>
                                    </p:set>
                                    <p:animEffect transition="in" filter="fade">
                                      <p:cBhvr>
                                        <p:cTn id="20" dur="500"/>
                                        <p:tgtEl>
                                          <p:spTgt spid="2030"/>
                                        </p:tgtEl>
                                      </p:cBhvr>
                                    </p:animEffect>
                                  </p:childTnLst>
                                </p:cTn>
                              </p:par>
                              <p:par>
                                <p:cTn id="21" presetID="10" presetClass="entr" presetSubtype="0" fill="hold" nodeType="withEffect">
                                  <p:stCondLst>
                                    <p:cond delay="0"/>
                                  </p:stCondLst>
                                  <p:childTnLst>
                                    <p:set>
                                      <p:cBhvr>
                                        <p:cTn id="22" dur="1" fill="hold">
                                          <p:stCondLst>
                                            <p:cond delay="0"/>
                                          </p:stCondLst>
                                        </p:cTn>
                                        <p:tgtEl>
                                          <p:spTgt spid="2031"/>
                                        </p:tgtEl>
                                        <p:attrNameLst>
                                          <p:attrName>style.visibility</p:attrName>
                                        </p:attrNameLst>
                                      </p:cBhvr>
                                      <p:to>
                                        <p:strVal val="visible"/>
                                      </p:to>
                                    </p:set>
                                    <p:animEffect transition="in" filter="fade">
                                      <p:cBhvr>
                                        <p:cTn id="23" dur="500"/>
                                        <p:tgtEl>
                                          <p:spTgt spid="2031"/>
                                        </p:tgtEl>
                                      </p:cBhvr>
                                    </p:animEffect>
                                  </p:childTnLst>
                                </p:cTn>
                              </p:par>
                              <p:par>
                                <p:cTn id="24" presetID="10" presetClass="entr" presetSubtype="0" fill="hold" nodeType="withEffect">
                                  <p:stCondLst>
                                    <p:cond delay="0"/>
                                  </p:stCondLst>
                                  <p:childTnLst>
                                    <p:set>
                                      <p:cBhvr>
                                        <p:cTn id="25" dur="1" fill="hold">
                                          <p:stCondLst>
                                            <p:cond delay="0"/>
                                          </p:stCondLst>
                                        </p:cTn>
                                        <p:tgtEl>
                                          <p:spTgt spid="2032"/>
                                        </p:tgtEl>
                                        <p:attrNameLst>
                                          <p:attrName>style.visibility</p:attrName>
                                        </p:attrNameLst>
                                      </p:cBhvr>
                                      <p:to>
                                        <p:strVal val="visible"/>
                                      </p:to>
                                    </p:set>
                                    <p:animEffect transition="in" filter="fade">
                                      <p:cBhvr>
                                        <p:cTn id="26" dur="500"/>
                                        <p:tgtEl>
                                          <p:spTgt spid="20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29"/>
                                        </p:tgtEl>
                                        <p:attrNameLst>
                                          <p:attrName>style.visibility</p:attrName>
                                        </p:attrNameLst>
                                      </p:cBhvr>
                                      <p:to>
                                        <p:strVal val="visible"/>
                                      </p:to>
                                    </p:set>
                                    <p:animEffect transition="in" filter="fade">
                                      <p:cBhvr>
                                        <p:cTn id="31" dur="500"/>
                                        <p:tgtEl>
                                          <p:spTgt spid="2029"/>
                                        </p:tgtEl>
                                      </p:cBhvr>
                                    </p:animEffect>
                                  </p:childTnLst>
                                </p:cTn>
                              </p:par>
                              <p:par>
                                <p:cTn id="32" presetID="10" presetClass="entr" presetSubtype="0" fill="hold" nodeType="withEffect">
                                  <p:stCondLst>
                                    <p:cond delay="0"/>
                                  </p:stCondLst>
                                  <p:childTnLst>
                                    <p:set>
                                      <p:cBhvr>
                                        <p:cTn id="33" dur="1" fill="hold">
                                          <p:stCondLst>
                                            <p:cond delay="0"/>
                                          </p:stCondLst>
                                        </p:cTn>
                                        <p:tgtEl>
                                          <p:spTgt spid="2026"/>
                                        </p:tgtEl>
                                        <p:attrNameLst>
                                          <p:attrName>style.visibility</p:attrName>
                                        </p:attrNameLst>
                                      </p:cBhvr>
                                      <p:to>
                                        <p:strVal val="visible"/>
                                      </p:to>
                                    </p:set>
                                    <p:animEffect transition="in" filter="fade">
                                      <p:cBhvr>
                                        <p:cTn id="34" dur="500"/>
                                        <p:tgtEl>
                                          <p:spTgt spid="2026"/>
                                        </p:tgtEl>
                                      </p:cBhvr>
                                    </p:animEffect>
                                  </p:childTnLst>
                                </p:cTn>
                              </p:par>
                              <p:par>
                                <p:cTn id="35" presetID="10" presetClass="entr" presetSubtype="0" fill="hold" nodeType="withEffect">
                                  <p:stCondLst>
                                    <p:cond delay="0"/>
                                  </p:stCondLst>
                                  <p:childTnLst>
                                    <p:set>
                                      <p:cBhvr>
                                        <p:cTn id="36" dur="1" fill="hold">
                                          <p:stCondLst>
                                            <p:cond delay="0"/>
                                          </p:stCondLst>
                                        </p:cTn>
                                        <p:tgtEl>
                                          <p:spTgt spid="2027"/>
                                        </p:tgtEl>
                                        <p:attrNameLst>
                                          <p:attrName>style.visibility</p:attrName>
                                        </p:attrNameLst>
                                      </p:cBhvr>
                                      <p:to>
                                        <p:strVal val="visible"/>
                                      </p:to>
                                    </p:set>
                                    <p:animEffect transition="in" filter="fade">
                                      <p:cBhvr>
                                        <p:cTn id="37" dur="500"/>
                                        <p:tgtEl>
                                          <p:spTgt spid="2027"/>
                                        </p:tgtEl>
                                      </p:cBhvr>
                                    </p:animEffect>
                                  </p:childTnLst>
                                </p:cTn>
                              </p:par>
                              <p:par>
                                <p:cTn id="38" presetID="10" presetClass="entr" presetSubtype="0" fill="hold" nodeType="withEffect">
                                  <p:stCondLst>
                                    <p:cond delay="0"/>
                                  </p:stCondLst>
                                  <p:childTnLst>
                                    <p:set>
                                      <p:cBhvr>
                                        <p:cTn id="39" dur="1" fill="hold">
                                          <p:stCondLst>
                                            <p:cond delay="0"/>
                                          </p:stCondLst>
                                        </p:cTn>
                                        <p:tgtEl>
                                          <p:spTgt spid="2028"/>
                                        </p:tgtEl>
                                        <p:attrNameLst>
                                          <p:attrName>style.visibility</p:attrName>
                                        </p:attrNameLst>
                                      </p:cBhvr>
                                      <p:to>
                                        <p:strVal val="visible"/>
                                      </p:to>
                                    </p:set>
                                    <p:animEffect transition="in" filter="fade">
                                      <p:cBhvr>
                                        <p:cTn id="40" dur="500"/>
                                        <p:tgtEl>
                                          <p:spTgt spid="2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36"/>
          <p:cNvSpPr txBox="1"/>
          <p:nvPr/>
        </p:nvSpPr>
        <p:spPr>
          <a:xfrm>
            <a:off x="467995" y="1791335"/>
            <a:ext cx="360426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a) Tả chiều rộng:</a:t>
            </a:r>
            <a:endParaRPr/>
          </a:p>
        </p:txBody>
      </p:sp>
      <p:sp>
        <p:nvSpPr>
          <p:cNvPr id="2109" name="Google Shape;2109;p36"/>
          <p:cNvSpPr txBox="1"/>
          <p:nvPr/>
        </p:nvSpPr>
        <p:spPr>
          <a:xfrm>
            <a:off x="467995" y="2590165"/>
            <a:ext cx="403860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b) Tả chiều dài (xa):</a:t>
            </a:r>
            <a:endParaRPr/>
          </a:p>
        </p:txBody>
      </p:sp>
      <p:sp>
        <p:nvSpPr>
          <p:cNvPr id="2110" name="Google Shape;2110;p36"/>
          <p:cNvSpPr txBox="1"/>
          <p:nvPr/>
        </p:nvSpPr>
        <p:spPr>
          <a:xfrm>
            <a:off x="438785" y="3460750"/>
            <a:ext cx="367347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c) Tả chiều cao:</a:t>
            </a:r>
            <a:endParaRPr/>
          </a:p>
        </p:txBody>
      </p:sp>
      <p:sp>
        <p:nvSpPr>
          <p:cNvPr id="2111" name="Google Shape;2111;p36"/>
          <p:cNvSpPr txBox="1"/>
          <p:nvPr/>
        </p:nvSpPr>
        <p:spPr>
          <a:xfrm>
            <a:off x="438785" y="4259580"/>
            <a:ext cx="4158615"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2060"/>
                </a:solidFill>
                <a:latin typeface="Times New Roman"/>
                <a:ea typeface="Times New Roman"/>
                <a:cs typeface="Times New Roman"/>
                <a:sym typeface="Times New Roman"/>
              </a:rPr>
              <a:t>d) Tả chiều sâu:</a:t>
            </a:r>
            <a:endParaRPr/>
          </a:p>
        </p:txBody>
      </p:sp>
      <p:sp>
        <p:nvSpPr>
          <p:cNvPr id="2112" name="Google Shape;2112;p36"/>
          <p:cNvSpPr/>
          <p:nvPr/>
        </p:nvSpPr>
        <p:spPr>
          <a:xfrm>
            <a:off x="1403985" y="219075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Biển rộng </a:t>
            </a:r>
            <a:r>
              <a:rPr lang="en-US" sz="2400" b="1" i="0" u="sng" strike="noStrike" cap="none">
                <a:solidFill>
                  <a:srgbClr val="FF0000"/>
                </a:solidFill>
                <a:latin typeface="Times New Roman"/>
                <a:ea typeface="Times New Roman"/>
                <a:cs typeface="Times New Roman"/>
                <a:sym typeface="Times New Roman"/>
              </a:rPr>
              <a:t>mênh mông</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3" name="Google Shape;2113;p36"/>
          <p:cNvSpPr/>
          <p:nvPr/>
        </p:nvSpPr>
        <p:spPr>
          <a:xfrm>
            <a:off x="1403985" y="300736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Những con tàu đã đi ra xa </a:t>
            </a:r>
            <a:r>
              <a:rPr lang="en-US" sz="2400" b="1" i="0" u="sng" strike="noStrike" cap="none">
                <a:solidFill>
                  <a:srgbClr val="FF0000"/>
                </a:solidFill>
                <a:latin typeface="Times New Roman"/>
                <a:ea typeface="Times New Roman"/>
                <a:cs typeface="Times New Roman"/>
                <a:sym typeface="Times New Roman"/>
              </a:rPr>
              <a:t>tít mù khơi</a:t>
            </a:r>
            <a:r>
              <a:rPr lang="en-US" sz="2400" b="1" i="0" u="none" strike="noStrike" cap="none">
                <a:solidFill>
                  <a:srgbClr val="000000"/>
                </a:solidFill>
                <a:latin typeface="Times New Roman"/>
                <a:ea typeface="Times New Roman"/>
                <a:cs typeface="Times New Roman"/>
                <a:sym typeface="Times New Roman"/>
              </a:rPr>
              <a:t>.</a:t>
            </a:r>
            <a:endParaRPr/>
          </a:p>
        </p:txBody>
      </p:sp>
      <p:sp>
        <p:nvSpPr>
          <p:cNvPr id="2114" name="Google Shape;2114;p36"/>
          <p:cNvSpPr/>
          <p:nvPr/>
        </p:nvSpPr>
        <p:spPr>
          <a:xfrm>
            <a:off x="1403985" y="3895725"/>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Trên ngọn cây </a:t>
            </a:r>
            <a:r>
              <a:rPr lang="en-US" sz="2400" b="1" i="0" u="sng" strike="noStrike" cap="none">
                <a:solidFill>
                  <a:srgbClr val="FF0000"/>
                </a:solidFill>
                <a:latin typeface="Times New Roman"/>
                <a:ea typeface="Times New Roman"/>
                <a:cs typeface="Times New Roman"/>
                <a:sym typeface="Times New Roman"/>
              </a:rPr>
              <a:t>chót vót</a:t>
            </a:r>
            <a:r>
              <a:rPr lang="en-US" sz="2400" b="1" i="0" u="none" strike="noStrike" cap="none">
                <a:solidFill>
                  <a:srgbClr val="000000"/>
                </a:solidFill>
                <a:latin typeface="Times New Roman"/>
                <a:ea typeface="Times New Roman"/>
                <a:cs typeface="Times New Roman"/>
                <a:sym typeface="Times New Roman"/>
              </a:rPr>
              <a:t>, tiếng chim hót véo von.</a:t>
            </a:r>
            <a:endParaRPr/>
          </a:p>
        </p:txBody>
      </p:sp>
      <p:sp>
        <p:nvSpPr>
          <p:cNvPr id="2115" name="Google Shape;2115;p36"/>
          <p:cNvSpPr/>
          <p:nvPr/>
        </p:nvSpPr>
        <p:spPr>
          <a:xfrm>
            <a:off x="1403985" y="4640580"/>
            <a:ext cx="7313930" cy="460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Vực sâu </a:t>
            </a:r>
            <a:r>
              <a:rPr lang="en-US" sz="2400" b="1" i="0" u="sng" strike="noStrike" cap="none">
                <a:solidFill>
                  <a:srgbClr val="FF0000"/>
                </a:solidFill>
                <a:latin typeface="Times New Roman"/>
                <a:ea typeface="Times New Roman"/>
                <a:cs typeface="Times New Roman"/>
                <a:sym typeface="Times New Roman"/>
              </a:rPr>
              <a:t>thăm thẳm</a:t>
            </a:r>
            <a:r>
              <a:rPr lang="en-US" sz="2400" b="1" i="0" u="none" strike="noStrike" cap="none">
                <a:solidFill>
                  <a:srgbClr val="000000"/>
                </a:solidFill>
                <a:latin typeface="Times New Roman"/>
                <a:ea typeface="Times New Roman"/>
                <a:cs typeface="Times New Roman"/>
                <a:sym typeface="Times New Roman"/>
              </a:rPr>
              <a:t>.</a:t>
            </a:r>
            <a:endParaRPr/>
          </a:p>
        </p:txBody>
      </p:sp>
      <p:pic>
        <p:nvPicPr>
          <p:cNvPr id="2116" name="Google Shape;2116;p36"/>
          <p:cNvPicPr preferRelativeResize="0"/>
          <p:nvPr/>
        </p:nvPicPr>
        <p:blipFill rotWithShape="1">
          <a:blip r:embed="rId3">
            <a:alphaModFix/>
          </a:blip>
          <a:srcRect/>
          <a:stretch/>
        </p:blipFill>
        <p:spPr>
          <a:xfrm>
            <a:off x="1975485" y="80010"/>
            <a:ext cx="6959600" cy="1961515"/>
          </a:xfrm>
          <a:prstGeom prst="rect">
            <a:avLst/>
          </a:prstGeom>
          <a:noFill/>
          <a:ln>
            <a:noFill/>
          </a:ln>
        </p:spPr>
      </p:pic>
      <p:sp>
        <p:nvSpPr>
          <p:cNvPr id="2117" name="Google Shape;2117;p36"/>
          <p:cNvSpPr txBox="1"/>
          <p:nvPr/>
        </p:nvSpPr>
        <p:spPr>
          <a:xfrm>
            <a:off x="2627630" y="411480"/>
            <a:ext cx="5920105" cy="1026160"/>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FFFFFF"/>
                </a:solidFill>
                <a:latin typeface="Times New Roman"/>
                <a:ea typeface="Times New Roman"/>
                <a:cs typeface="Times New Roman"/>
                <a:sym typeface="Times New Roman"/>
              </a:rPr>
              <a:t>Bài 3: Đặt câu với một trong </a:t>
            </a:r>
            <a:endParaRPr/>
          </a:p>
          <a:p>
            <a:pPr marL="0" marR="0" lvl="0" indent="0" algn="l" rtl="0">
              <a:lnSpc>
                <a:spcPct val="70000"/>
              </a:lnSpc>
              <a:spcBef>
                <a:spcPts val="1600"/>
              </a:spcBef>
              <a:spcAft>
                <a:spcPts val="0"/>
              </a:spcAft>
              <a:buNone/>
            </a:pPr>
            <a:r>
              <a:rPr lang="en-US" sz="3200" b="1" i="0" u="none" strike="noStrike" cap="none">
                <a:solidFill>
                  <a:srgbClr val="FFFFFF"/>
                </a:solidFill>
                <a:latin typeface="Times New Roman"/>
                <a:ea typeface="Times New Roman"/>
                <a:cs typeface="Times New Roman"/>
                <a:sym typeface="Times New Roman"/>
              </a:rPr>
              <a:t>các từ ngữ vừa tìm được.</a:t>
            </a:r>
            <a:endParaRPr/>
          </a:p>
        </p:txBody>
      </p:sp>
      <p:grpSp>
        <p:nvGrpSpPr>
          <p:cNvPr id="2118" name="Google Shape;2118;p36"/>
          <p:cNvGrpSpPr/>
          <p:nvPr/>
        </p:nvGrpSpPr>
        <p:grpSpPr>
          <a:xfrm rot="5400000">
            <a:off x="-447077" y="-535000"/>
            <a:ext cx="2350310" cy="2105244"/>
            <a:chOff x="-813175" y="1753753"/>
            <a:chExt cx="2701195" cy="2419543"/>
          </a:xfrm>
        </p:grpSpPr>
        <p:sp>
          <p:nvSpPr>
            <p:cNvPr id="2119" name="Google Shape;2119;p36"/>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0" name="Google Shape;2120;p36"/>
            <p:cNvGrpSpPr/>
            <p:nvPr/>
          </p:nvGrpSpPr>
          <p:grpSpPr>
            <a:xfrm>
              <a:off x="-144996" y="1753753"/>
              <a:ext cx="821067" cy="1785140"/>
              <a:chOff x="5269250" y="2611925"/>
              <a:chExt cx="520750" cy="1132200"/>
            </a:xfrm>
          </p:grpSpPr>
          <p:sp>
            <p:nvSpPr>
              <p:cNvPr id="2121" name="Google Shape;2121;p36"/>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2" name="Google Shape;2122;p36"/>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3" name="Google Shape;2123;p36"/>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4" name="Google Shape;2124;p36"/>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5" name="Google Shape;2125;p36"/>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6" name="Google Shape;2126;p36"/>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7" name="Google Shape;2127;p36"/>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8" name="Google Shape;2128;p36"/>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29" name="Google Shape;2129;p36"/>
            <p:cNvGrpSpPr/>
            <p:nvPr/>
          </p:nvGrpSpPr>
          <p:grpSpPr>
            <a:xfrm rot="5165891">
              <a:off x="-51172" y="2432185"/>
              <a:ext cx="1070081" cy="1187666"/>
              <a:chOff x="6073625" y="2772425"/>
              <a:chExt cx="837925" cy="930000"/>
            </a:xfrm>
          </p:grpSpPr>
          <p:sp>
            <p:nvSpPr>
              <p:cNvPr id="2130" name="Google Shape;2130;p36"/>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1" name="Google Shape;2131;p36"/>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2" name="Google Shape;2132;p36"/>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3" name="Google Shape;2133;p36"/>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4" name="Google Shape;2134;p36"/>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35" name="Google Shape;2135;p36"/>
            <p:cNvGrpSpPr/>
            <p:nvPr/>
          </p:nvGrpSpPr>
          <p:grpSpPr>
            <a:xfrm rot="4398606">
              <a:off x="-2434" y="2904431"/>
              <a:ext cx="1017753" cy="1214156"/>
              <a:chOff x="3711575" y="2879575"/>
              <a:chExt cx="753325" cy="898700"/>
            </a:xfrm>
          </p:grpSpPr>
          <p:sp>
            <p:nvSpPr>
              <p:cNvPr id="2136" name="Google Shape;2136;p36"/>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7" name="Google Shape;2137;p36"/>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8" name="Google Shape;2138;p36"/>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9" name="Google Shape;2139;p36"/>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0" name="Google Shape;2140;p36"/>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1" name="Google Shape;2141;p36"/>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2" name="Google Shape;2142;p36"/>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3" name="Google Shape;2143;p36"/>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4" name="Google Shape;2144;p36"/>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5" name="Google Shape;2145;p36"/>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6" name="Google Shape;2146;p36"/>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7" name="Google Shape;2147;p36"/>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8" name="Google Shape;2148;p36"/>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49" name="Google Shape;2149;p36"/>
            <p:cNvGrpSpPr/>
            <p:nvPr/>
          </p:nvGrpSpPr>
          <p:grpSpPr>
            <a:xfrm>
              <a:off x="743200" y="2185888"/>
              <a:ext cx="113650" cy="99750"/>
              <a:chOff x="5042000" y="1255775"/>
              <a:chExt cx="113650" cy="99750"/>
            </a:xfrm>
          </p:grpSpPr>
          <p:sp>
            <p:nvSpPr>
              <p:cNvPr id="2150" name="Google Shape;215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1" name="Google Shape;215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2" name="Google Shape;215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53" name="Google Shape;2153;p36"/>
            <p:cNvGrpSpPr/>
            <p:nvPr/>
          </p:nvGrpSpPr>
          <p:grpSpPr>
            <a:xfrm>
              <a:off x="1198625" y="2537138"/>
              <a:ext cx="113650" cy="99750"/>
              <a:chOff x="5042000" y="1255775"/>
              <a:chExt cx="113650" cy="99750"/>
            </a:xfrm>
          </p:grpSpPr>
          <p:sp>
            <p:nvSpPr>
              <p:cNvPr id="2154" name="Google Shape;215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5" name="Google Shape;215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6" name="Google Shape;215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157" name="Google Shape;2157;p36"/>
          <p:cNvGrpSpPr/>
          <p:nvPr/>
        </p:nvGrpSpPr>
        <p:grpSpPr>
          <a:xfrm>
            <a:off x="7522851" y="2949661"/>
            <a:ext cx="1887241" cy="2550253"/>
            <a:chOff x="7679181" y="1254952"/>
            <a:chExt cx="1920465" cy="2595149"/>
          </a:xfrm>
        </p:grpSpPr>
        <p:grpSp>
          <p:nvGrpSpPr>
            <p:cNvPr id="2158" name="Google Shape;2158;p36"/>
            <p:cNvGrpSpPr/>
            <p:nvPr/>
          </p:nvGrpSpPr>
          <p:grpSpPr>
            <a:xfrm rot="-7760581">
              <a:off x="7904694" y="2312488"/>
              <a:ext cx="1194199" cy="1148422"/>
              <a:chOff x="4531600" y="1944475"/>
              <a:chExt cx="956750" cy="920075"/>
            </a:xfrm>
          </p:grpSpPr>
          <p:sp>
            <p:nvSpPr>
              <p:cNvPr id="2159" name="Google Shape;2159;p36"/>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0" name="Google Shape;2160;p36"/>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1" name="Google Shape;2161;p36"/>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2" name="Google Shape;2162;p36"/>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3" name="Google Shape;2163;p36"/>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4" name="Google Shape;2164;p36"/>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65" name="Google Shape;2165;p36"/>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66" name="Google Shape;2166;p36"/>
            <p:cNvGrpSpPr/>
            <p:nvPr/>
          </p:nvGrpSpPr>
          <p:grpSpPr>
            <a:xfrm rot="-1110331">
              <a:off x="8152884" y="1407056"/>
              <a:ext cx="1221803" cy="1616571"/>
              <a:chOff x="5908250" y="536500"/>
              <a:chExt cx="793200" cy="1049550"/>
            </a:xfrm>
          </p:grpSpPr>
          <p:sp>
            <p:nvSpPr>
              <p:cNvPr id="2167" name="Google Shape;2167;p36"/>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8" name="Google Shape;2168;p36"/>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9" name="Google Shape;2169;p36"/>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0" name="Google Shape;2170;p36"/>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1" name="Google Shape;2171;p36"/>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2" name="Google Shape;2172;p36"/>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3" name="Google Shape;2173;p36"/>
            <p:cNvGrpSpPr/>
            <p:nvPr/>
          </p:nvGrpSpPr>
          <p:grpSpPr>
            <a:xfrm rot="-7159447">
              <a:off x="8478063" y="2524349"/>
              <a:ext cx="941689" cy="727305"/>
              <a:chOff x="5517750" y="1707725"/>
              <a:chExt cx="618800" cy="477925"/>
            </a:xfrm>
          </p:grpSpPr>
          <p:sp>
            <p:nvSpPr>
              <p:cNvPr id="2174" name="Google Shape;2174;p36"/>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5" name="Google Shape;2175;p36"/>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6" name="Google Shape;2176;p36"/>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7" name="Google Shape;2177;p36"/>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8" name="Google Shape;2178;p36"/>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79" name="Google Shape;2179;p36"/>
            <p:cNvGrpSpPr/>
            <p:nvPr/>
          </p:nvGrpSpPr>
          <p:grpSpPr>
            <a:xfrm>
              <a:off x="8001025" y="2341963"/>
              <a:ext cx="113650" cy="99750"/>
              <a:chOff x="5042000" y="1255775"/>
              <a:chExt cx="113650" cy="99750"/>
            </a:xfrm>
          </p:grpSpPr>
          <p:sp>
            <p:nvSpPr>
              <p:cNvPr id="2180" name="Google Shape;2180;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1" name="Google Shape;2181;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2" name="Google Shape;2182;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83" name="Google Shape;2183;p36"/>
            <p:cNvGrpSpPr/>
            <p:nvPr/>
          </p:nvGrpSpPr>
          <p:grpSpPr>
            <a:xfrm>
              <a:off x="7778175" y="3202738"/>
              <a:ext cx="113650" cy="99750"/>
              <a:chOff x="5042000" y="1255775"/>
              <a:chExt cx="113650" cy="99750"/>
            </a:xfrm>
          </p:grpSpPr>
          <p:sp>
            <p:nvSpPr>
              <p:cNvPr id="2184" name="Google Shape;2184;p3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5" name="Google Shape;2185;p3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6" name="Google Shape;2186;p3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17"/>
                                        </p:tgtEl>
                                        <p:attrNameLst>
                                          <p:attrName>style.visibility</p:attrName>
                                        </p:attrNameLst>
                                      </p:cBhvr>
                                      <p:to>
                                        <p:strVal val="visible"/>
                                      </p:to>
                                    </p:set>
                                    <p:anim calcmode="lin" valueType="num">
                                      <p:cBhvr additive="base">
                                        <p:cTn id="7" dur="500"/>
                                        <p:tgtEl>
                                          <p:spTgt spid="2117"/>
                                        </p:tgtEl>
                                        <p:attrNameLst>
                                          <p:attrName>ppt_w</p:attrName>
                                        </p:attrNameLst>
                                      </p:cBhvr>
                                      <p:tavLst>
                                        <p:tav tm="0">
                                          <p:val>
                                            <p:strVal val="0"/>
                                          </p:val>
                                        </p:tav>
                                        <p:tav tm="100000">
                                          <p:val>
                                            <p:strVal val="#ppt_w"/>
                                          </p:val>
                                        </p:tav>
                                      </p:tavLst>
                                    </p:anim>
                                    <p:anim calcmode="lin" valueType="num">
                                      <p:cBhvr additive="base">
                                        <p:cTn id="8" dur="500"/>
                                        <p:tgtEl>
                                          <p:spTgt spid="211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16"/>
                                        </p:tgtEl>
                                        <p:attrNameLst>
                                          <p:attrName>style.visibility</p:attrName>
                                        </p:attrNameLst>
                                      </p:cBhvr>
                                      <p:to>
                                        <p:strVal val="visible"/>
                                      </p:to>
                                    </p:set>
                                    <p:anim calcmode="lin" valueType="num">
                                      <p:cBhvr additive="base">
                                        <p:cTn id="11" dur="500"/>
                                        <p:tgtEl>
                                          <p:spTgt spid="2116"/>
                                        </p:tgtEl>
                                        <p:attrNameLst>
                                          <p:attrName>ppt_w</p:attrName>
                                        </p:attrNameLst>
                                      </p:cBhvr>
                                      <p:tavLst>
                                        <p:tav tm="0">
                                          <p:val>
                                            <p:strVal val="0"/>
                                          </p:val>
                                        </p:tav>
                                        <p:tav tm="100000">
                                          <p:val>
                                            <p:strVal val="#ppt_w"/>
                                          </p:val>
                                        </p:tav>
                                      </p:tavLst>
                                    </p:anim>
                                    <p:anim calcmode="lin" valueType="num">
                                      <p:cBhvr additive="base">
                                        <p:cTn id="12" dur="500"/>
                                        <p:tgtEl>
                                          <p:spTgt spid="211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8"/>
                                        </p:tgtEl>
                                        <p:attrNameLst>
                                          <p:attrName>style.visibility</p:attrName>
                                        </p:attrNameLst>
                                      </p:cBhvr>
                                      <p:to>
                                        <p:strVal val="visible"/>
                                      </p:to>
                                    </p:set>
                                    <p:animEffect transition="in" filter="fade">
                                      <p:cBhvr>
                                        <p:cTn id="17" dur="500"/>
                                        <p:tgtEl>
                                          <p:spTgt spid="2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2"/>
                                        </p:tgtEl>
                                        <p:attrNameLst>
                                          <p:attrName>style.visibility</p:attrName>
                                        </p:attrNameLst>
                                      </p:cBhvr>
                                      <p:to>
                                        <p:strVal val="visible"/>
                                      </p:to>
                                    </p:set>
                                    <p:animEffect transition="in" filter="fade">
                                      <p:cBhvr>
                                        <p:cTn id="22" dur="1000"/>
                                        <p:tgtEl>
                                          <p:spTgt spid="21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9"/>
                                        </p:tgtEl>
                                        <p:attrNameLst>
                                          <p:attrName>style.visibility</p:attrName>
                                        </p:attrNameLst>
                                      </p:cBhvr>
                                      <p:to>
                                        <p:strVal val="visible"/>
                                      </p:to>
                                    </p:set>
                                    <p:animEffect transition="in" filter="fade">
                                      <p:cBhvr>
                                        <p:cTn id="27" dur="500"/>
                                        <p:tgtEl>
                                          <p:spTgt spid="210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3"/>
                                        </p:tgtEl>
                                        <p:attrNameLst>
                                          <p:attrName>style.visibility</p:attrName>
                                        </p:attrNameLst>
                                      </p:cBhvr>
                                      <p:to>
                                        <p:strVal val="visible"/>
                                      </p:to>
                                    </p:set>
                                    <p:animEffect transition="in" filter="fade">
                                      <p:cBhvr>
                                        <p:cTn id="32" dur="1000"/>
                                        <p:tgtEl>
                                          <p:spTgt spid="21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10"/>
                                        </p:tgtEl>
                                        <p:attrNameLst>
                                          <p:attrName>style.visibility</p:attrName>
                                        </p:attrNameLst>
                                      </p:cBhvr>
                                      <p:to>
                                        <p:strVal val="visible"/>
                                      </p:to>
                                    </p:set>
                                    <p:animEffect transition="in" filter="fade">
                                      <p:cBhvr>
                                        <p:cTn id="37" dur="500"/>
                                        <p:tgtEl>
                                          <p:spTgt spid="21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4"/>
                                        </p:tgtEl>
                                        <p:attrNameLst>
                                          <p:attrName>style.visibility</p:attrName>
                                        </p:attrNameLst>
                                      </p:cBhvr>
                                      <p:to>
                                        <p:strVal val="visible"/>
                                      </p:to>
                                    </p:set>
                                    <p:animEffect transition="in" filter="fade">
                                      <p:cBhvr>
                                        <p:cTn id="42" dur="1000"/>
                                        <p:tgtEl>
                                          <p:spTgt spid="2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11"/>
                                        </p:tgtEl>
                                        <p:attrNameLst>
                                          <p:attrName>style.visibility</p:attrName>
                                        </p:attrNameLst>
                                      </p:cBhvr>
                                      <p:to>
                                        <p:strVal val="visible"/>
                                      </p:to>
                                    </p:set>
                                    <p:animEffect transition="in" filter="fade">
                                      <p:cBhvr>
                                        <p:cTn id="47" dur="500"/>
                                        <p:tgtEl>
                                          <p:spTgt spid="21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15"/>
                                        </p:tgtEl>
                                        <p:attrNameLst>
                                          <p:attrName>style.visibility</p:attrName>
                                        </p:attrNameLst>
                                      </p:cBhvr>
                                      <p:to>
                                        <p:strVal val="visible"/>
                                      </p:to>
                                    </p:set>
                                    <p:animEffect transition="in" filter="fade">
                                      <p:cBhvr>
                                        <p:cTn id="52" dur="1000"/>
                                        <p:tgtEl>
                                          <p:spTgt spid="2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sp>
        <p:nvSpPr>
          <p:cNvPr id="2191" name="Google Shape;2191;p37">
            <a:hlinkClick r:id="rId3" action="ppaction://hlinkfile"/>
          </p:cNvPr>
          <p:cNvSpPr txBox="1"/>
          <p:nvPr/>
        </p:nvSpPr>
        <p:spPr>
          <a:xfrm>
            <a:off x="1515715" y="2156252"/>
            <a:ext cx="6112571"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dirty="0">
                <a:solidFill>
                  <a:srgbClr val="000000"/>
                </a:solidFill>
                <a:latin typeface="Times New Roman"/>
                <a:ea typeface="Times New Roman"/>
                <a:cs typeface="Times New Roman"/>
                <a:sym typeface="Times New Roman"/>
              </a:rPr>
              <a:t>VIDEO SÓNG NƯỚC</a:t>
            </a:r>
            <a:endParaRP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pic>
        <p:nvPicPr>
          <p:cNvPr id="2196" name="Google Shape;2196;p38"/>
          <p:cNvPicPr preferRelativeResize="0"/>
          <p:nvPr/>
        </p:nvPicPr>
        <p:blipFill rotWithShape="1">
          <a:blip r:embed="rId3">
            <a:alphaModFix/>
          </a:blip>
          <a:srcRect/>
          <a:stretch/>
        </p:blipFill>
        <p:spPr>
          <a:xfrm>
            <a:off x="1259632" y="123478"/>
            <a:ext cx="7589520" cy="3211195"/>
          </a:xfrm>
          <a:prstGeom prst="rect">
            <a:avLst/>
          </a:prstGeom>
          <a:noFill/>
          <a:ln>
            <a:noFill/>
          </a:ln>
        </p:spPr>
      </p:pic>
      <p:sp>
        <p:nvSpPr>
          <p:cNvPr id="2197" name="Google Shape;2197;p38"/>
          <p:cNvSpPr txBox="1"/>
          <p:nvPr/>
        </p:nvSpPr>
        <p:spPr>
          <a:xfrm>
            <a:off x="1507282" y="699423"/>
            <a:ext cx="7094220" cy="181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a:solidFill>
                  <a:srgbClr val="E1EFE0"/>
                </a:solidFill>
                <a:latin typeface="Times New Roman"/>
                <a:ea typeface="Times New Roman"/>
                <a:cs typeface="Times New Roman"/>
                <a:sym typeface="Times New Roman"/>
              </a:rPr>
              <a:t>Bài 4: Tìm những từ ngữ miêu tả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sóng nước.  Đặt câu với một trong </a:t>
            </a:r>
            <a:endParaRPr/>
          </a:p>
          <a:p>
            <a:pPr marL="0" marR="0" lvl="0" indent="0" algn="ctr" rtl="0">
              <a:lnSpc>
                <a:spcPct val="100000"/>
              </a:lnSpc>
              <a:spcBef>
                <a:spcPts val="1400"/>
              </a:spcBef>
              <a:spcAft>
                <a:spcPts val="0"/>
              </a:spcAft>
              <a:buNone/>
            </a:pPr>
            <a:r>
              <a:rPr lang="en-US" sz="2800" b="1" i="0" u="none" strike="noStrike" cap="none">
                <a:solidFill>
                  <a:srgbClr val="E1EFE0"/>
                </a:solidFill>
                <a:latin typeface="Times New Roman"/>
                <a:ea typeface="Times New Roman"/>
                <a:cs typeface="Times New Roman"/>
                <a:sym typeface="Times New Roman"/>
              </a:rPr>
              <a:t>các từ ngữ vừa tìm được.</a:t>
            </a:r>
            <a:endParaRPr/>
          </a:p>
        </p:txBody>
      </p:sp>
      <p:pic>
        <p:nvPicPr>
          <p:cNvPr id="2198" name="Google Shape;2198;p38"/>
          <p:cNvPicPr preferRelativeResize="0"/>
          <p:nvPr/>
        </p:nvPicPr>
        <p:blipFill rotWithShape="1">
          <a:blip r:embed="rId4">
            <a:alphaModFix/>
          </a:blip>
          <a:srcRect/>
          <a:stretch/>
        </p:blipFill>
        <p:spPr>
          <a:xfrm>
            <a:off x="899592" y="3162300"/>
            <a:ext cx="7772400" cy="1571625"/>
          </a:xfrm>
          <a:prstGeom prst="rect">
            <a:avLst/>
          </a:prstGeom>
          <a:noFill/>
          <a:ln>
            <a:noFill/>
          </a:ln>
        </p:spPr>
      </p:pic>
      <p:grpSp>
        <p:nvGrpSpPr>
          <p:cNvPr id="2199" name="Google Shape;2199;p38"/>
          <p:cNvGrpSpPr/>
          <p:nvPr/>
        </p:nvGrpSpPr>
        <p:grpSpPr>
          <a:xfrm rot="5400000">
            <a:off x="-900515" y="-498702"/>
            <a:ext cx="2350310" cy="2105244"/>
            <a:chOff x="-813175" y="1753753"/>
            <a:chExt cx="2701195" cy="2419543"/>
          </a:xfrm>
        </p:grpSpPr>
        <p:sp>
          <p:nvSpPr>
            <p:cNvPr id="2200" name="Google Shape;2200;p3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1" name="Google Shape;2201;p38"/>
            <p:cNvGrpSpPr/>
            <p:nvPr/>
          </p:nvGrpSpPr>
          <p:grpSpPr>
            <a:xfrm>
              <a:off x="-144996" y="1753753"/>
              <a:ext cx="821067" cy="1785140"/>
              <a:chOff x="5269250" y="2611925"/>
              <a:chExt cx="520750" cy="1132200"/>
            </a:xfrm>
          </p:grpSpPr>
          <p:sp>
            <p:nvSpPr>
              <p:cNvPr id="2202" name="Google Shape;2202;p3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3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4" name="Google Shape;2204;p3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3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6" name="Google Shape;2206;p3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3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8" name="Google Shape;2208;p3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9" name="Google Shape;2209;p3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0" name="Google Shape;2210;p38"/>
            <p:cNvGrpSpPr/>
            <p:nvPr/>
          </p:nvGrpSpPr>
          <p:grpSpPr>
            <a:xfrm rot="5165891">
              <a:off x="-51172" y="2432185"/>
              <a:ext cx="1070081" cy="1187666"/>
              <a:chOff x="6073625" y="2772425"/>
              <a:chExt cx="837925" cy="930000"/>
            </a:xfrm>
          </p:grpSpPr>
          <p:sp>
            <p:nvSpPr>
              <p:cNvPr id="2211" name="Google Shape;2211;p3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2" name="Google Shape;2212;p3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3" name="Google Shape;2213;p3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4" name="Google Shape;2214;p3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5" name="Google Shape;2215;p3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16" name="Google Shape;2216;p38"/>
            <p:cNvGrpSpPr/>
            <p:nvPr/>
          </p:nvGrpSpPr>
          <p:grpSpPr>
            <a:xfrm rot="4398606">
              <a:off x="-2434" y="2904431"/>
              <a:ext cx="1017753" cy="1214156"/>
              <a:chOff x="3711575" y="2879575"/>
              <a:chExt cx="753325" cy="898700"/>
            </a:xfrm>
          </p:grpSpPr>
          <p:sp>
            <p:nvSpPr>
              <p:cNvPr id="2217" name="Google Shape;2217;p3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8" name="Google Shape;2218;p3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9" name="Google Shape;2219;p3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0" name="Google Shape;2220;p3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1" name="Google Shape;2221;p3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2" name="Google Shape;2222;p3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3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4" name="Google Shape;2224;p3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3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6" name="Google Shape;2226;p3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3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8" name="Google Shape;2228;p3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3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0" name="Google Shape;2230;p38"/>
            <p:cNvGrpSpPr/>
            <p:nvPr/>
          </p:nvGrpSpPr>
          <p:grpSpPr>
            <a:xfrm>
              <a:off x="743200" y="2185888"/>
              <a:ext cx="113650" cy="99750"/>
              <a:chOff x="5042000" y="1255775"/>
              <a:chExt cx="113650" cy="99750"/>
            </a:xfrm>
          </p:grpSpPr>
          <p:sp>
            <p:nvSpPr>
              <p:cNvPr id="2231" name="Google Shape;223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2" name="Google Shape;223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34" name="Google Shape;2234;p38"/>
            <p:cNvGrpSpPr/>
            <p:nvPr/>
          </p:nvGrpSpPr>
          <p:grpSpPr>
            <a:xfrm>
              <a:off x="1198625" y="2537138"/>
              <a:ext cx="113650" cy="99750"/>
              <a:chOff x="5042000" y="1255775"/>
              <a:chExt cx="113650" cy="99750"/>
            </a:xfrm>
          </p:grpSpPr>
          <p:sp>
            <p:nvSpPr>
              <p:cNvPr id="2235" name="Google Shape;223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6" name="Google Shape;223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38" name="Google Shape;2238;p38"/>
          <p:cNvGrpSpPr/>
          <p:nvPr/>
        </p:nvGrpSpPr>
        <p:grpSpPr>
          <a:xfrm>
            <a:off x="7575889" y="3102026"/>
            <a:ext cx="1887241" cy="2550253"/>
            <a:chOff x="7679181" y="1254952"/>
            <a:chExt cx="1920465" cy="2595149"/>
          </a:xfrm>
        </p:grpSpPr>
        <p:grpSp>
          <p:nvGrpSpPr>
            <p:cNvPr id="2239" name="Google Shape;2239;p38"/>
            <p:cNvGrpSpPr/>
            <p:nvPr/>
          </p:nvGrpSpPr>
          <p:grpSpPr>
            <a:xfrm rot="-7760581">
              <a:off x="7904694" y="2312488"/>
              <a:ext cx="1194199" cy="1148422"/>
              <a:chOff x="4531600" y="1944475"/>
              <a:chExt cx="956750" cy="920075"/>
            </a:xfrm>
          </p:grpSpPr>
          <p:sp>
            <p:nvSpPr>
              <p:cNvPr id="2240" name="Google Shape;2240;p38"/>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38"/>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2" name="Google Shape;2242;p38"/>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3" name="Google Shape;2243;p38"/>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4" name="Google Shape;2244;p38"/>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5" name="Google Shape;2245;p38"/>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6" name="Google Shape;2246;p38"/>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47" name="Google Shape;2247;p38"/>
            <p:cNvGrpSpPr/>
            <p:nvPr/>
          </p:nvGrpSpPr>
          <p:grpSpPr>
            <a:xfrm rot="-1110331">
              <a:off x="8152884" y="1407056"/>
              <a:ext cx="1221803" cy="1616571"/>
              <a:chOff x="5908250" y="536500"/>
              <a:chExt cx="793200" cy="1049550"/>
            </a:xfrm>
          </p:grpSpPr>
          <p:sp>
            <p:nvSpPr>
              <p:cNvPr id="2248" name="Google Shape;2248;p38"/>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9" name="Google Shape;2249;p38"/>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0" name="Google Shape;2250;p38"/>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1" name="Google Shape;2251;p38"/>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2" name="Google Shape;2252;p38"/>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3" name="Google Shape;2253;p38"/>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54" name="Google Shape;2254;p38"/>
            <p:cNvGrpSpPr/>
            <p:nvPr/>
          </p:nvGrpSpPr>
          <p:grpSpPr>
            <a:xfrm rot="-7159447">
              <a:off x="8478063" y="2524349"/>
              <a:ext cx="941689" cy="727305"/>
              <a:chOff x="5517750" y="1707725"/>
              <a:chExt cx="618800" cy="477925"/>
            </a:xfrm>
          </p:grpSpPr>
          <p:sp>
            <p:nvSpPr>
              <p:cNvPr id="2255" name="Google Shape;2255;p38"/>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6" name="Google Shape;2256;p38"/>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7" name="Google Shape;2257;p38"/>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8" name="Google Shape;2258;p38"/>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9" name="Google Shape;2259;p38"/>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0" name="Google Shape;2260;p38"/>
            <p:cNvGrpSpPr/>
            <p:nvPr/>
          </p:nvGrpSpPr>
          <p:grpSpPr>
            <a:xfrm>
              <a:off x="8001025" y="2341963"/>
              <a:ext cx="113650" cy="99750"/>
              <a:chOff x="5042000" y="1255775"/>
              <a:chExt cx="113650" cy="99750"/>
            </a:xfrm>
          </p:grpSpPr>
          <p:sp>
            <p:nvSpPr>
              <p:cNvPr id="2261" name="Google Shape;2261;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2" name="Google Shape;2262;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3" name="Google Shape;2263;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64" name="Google Shape;2264;p38"/>
            <p:cNvGrpSpPr/>
            <p:nvPr/>
          </p:nvGrpSpPr>
          <p:grpSpPr>
            <a:xfrm>
              <a:off x="7778175" y="3202738"/>
              <a:ext cx="113650" cy="99750"/>
              <a:chOff x="5042000" y="1255775"/>
              <a:chExt cx="113650" cy="99750"/>
            </a:xfrm>
          </p:grpSpPr>
          <p:sp>
            <p:nvSpPr>
              <p:cNvPr id="2265" name="Google Shape;2265;p3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6" name="Google Shape;2266;p3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7" name="Google Shape;2267;p3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6"/>
                                        </p:tgtEl>
                                        <p:attrNameLst>
                                          <p:attrName>style.visibility</p:attrName>
                                        </p:attrNameLst>
                                      </p:cBhvr>
                                      <p:to>
                                        <p:strVal val="visible"/>
                                      </p:to>
                                    </p:set>
                                    <p:anim calcmode="lin" valueType="num">
                                      <p:cBhvr additive="base">
                                        <p:cTn id="7" dur="500"/>
                                        <p:tgtEl>
                                          <p:spTgt spid="2196"/>
                                        </p:tgtEl>
                                        <p:attrNameLst>
                                          <p:attrName>ppt_w</p:attrName>
                                        </p:attrNameLst>
                                      </p:cBhvr>
                                      <p:tavLst>
                                        <p:tav tm="0">
                                          <p:val>
                                            <p:strVal val="0"/>
                                          </p:val>
                                        </p:tav>
                                        <p:tav tm="100000">
                                          <p:val>
                                            <p:strVal val="#ppt_w"/>
                                          </p:val>
                                        </p:tav>
                                      </p:tavLst>
                                    </p:anim>
                                    <p:anim calcmode="lin" valueType="num">
                                      <p:cBhvr additive="base">
                                        <p:cTn id="8" dur="500"/>
                                        <p:tgtEl>
                                          <p:spTgt spid="219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197"/>
                                        </p:tgtEl>
                                        <p:attrNameLst>
                                          <p:attrName>style.visibility</p:attrName>
                                        </p:attrNameLst>
                                      </p:cBhvr>
                                      <p:to>
                                        <p:strVal val="visible"/>
                                      </p:to>
                                    </p:set>
                                    <p:anim calcmode="lin" valueType="num">
                                      <p:cBhvr additive="base">
                                        <p:cTn id="11" dur="500"/>
                                        <p:tgtEl>
                                          <p:spTgt spid="2197"/>
                                        </p:tgtEl>
                                        <p:attrNameLst>
                                          <p:attrName>ppt_w</p:attrName>
                                        </p:attrNameLst>
                                      </p:cBhvr>
                                      <p:tavLst>
                                        <p:tav tm="0">
                                          <p:val>
                                            <p:strVal val="0"/>
                                          </p:val>
                                        </p:tav>
                                        <p:tav tm="100000">
                                          <p:val>
                                            <p:strVal val="#ppt_w"/>
                                          </p:val>
                                        </p:tav>
                                      </p:tavLst>
                                    </p:anim>
                                    <p:anim calcmode="lin" valueType="num">
                                      <p:cBhvr additive="base">
                                        <p:cTn id="12" dur="500"/>
                                        <p:tgtEl>
                                          <p:spTgt spid="2197"/>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8"/>
                                        </p:tgtEl>
                                        <p:attrNameLst>
                                          <p:attrName>style.visibility</p:attrName>
                                        </p:attrNameLst>
                                      </p:cBhvr>
                                      <p:to>
                                        <p:strVal val="visible"/>
                                      </p:to>
                                    </p:set>
                                    <p:animEffect transition="in" filter="fade">
                                      <p:cBhvr>
                                        <p:cTn id="17" dur="500"/>
                                        <p:tgtEl>
                                          <p:spTgt spid="2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pic>
        <p:nvPicPr>
          <p:cNvPr id="2272" name="Google Shape;2272;p39"/>
          <p:cNvPicPr preferRelativeResize="0"/>
          <p:nvPr/>
        </p:nvPicPr>
        <p:blipFill rotWithShape="1">
          <a:blip r:embed="rId3">
            <a:alphaModFix/>
          </a:blip>
          <a:srcRect/>
          <a:stretch/>
        </p:blipFill>
        <p:spPr>
          <a:xfrm>
            <a:off x="5169852" y="706755"/>
            <a:ext cx="3443605" cy="2423795"/>
          </a:xfrm>
          <a:prstGeom prst="rect">
            <a:avLst/>
          </a:prstGeom>
          <a:noFill/>
          <a:ln>
            <a:noFill/>
          </a:ln>
        </p:spPr>
      </p:pic>
      <p:pic>
        <p:nvPicPr>
          <p:cNvPr id="2273" name="Google Shape;2273;p39"/>
          <p:cNvPicPr preferRelativeResize="0"/>
          <p:nvPr/>
        </p:nvPicPr>
        <p:blipFill rotWithShape="1">
          <a:blip r:embed="rId4">
            <a:alphaModFix/>
          </a:blip>
          <a:srcRect/>
          <a:stretch/>
        </p:blipFill>
        <p:spPr>
          <a:xfrm>
            <a:off x="323850" y="254000"/>
            <a:ext cx="4128135" cy="2160905"/>
          </a:xfrm>
          <a:prstGeom prst="rect">
            <a:avLst/>
          </a:prstGeom>
          <a:noFill/>
          <a:ln>
            <a:noFill/>
          </a:ln>
        </p:spPr>
      </p:pic>
      <p:sp>
        <p:nvSpPr>
          <p:cNvPr id="2274" name="Google Shape;2274;p39"/>
          <p:cNvSpPr/>
          <p:nvPr/>
        </p:nvSpPr>
        <p:spPr>
          <a:xfrm>
            <a:off x="827405" y="843915"/>
            <a:ext cx="288671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 Tả tiếng sóng:</a:t>
            </a:r>
            <a:endParaRPr/>
          </a:p>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 </a:t>
            </a:r>
            <a:r>
              <a:rPr lang="en-US" sz="2400" b="1" i="0" u="none" strike="noStrike" cap="none">
                <a:solidFill>
                  <a:srgbClr val="0000FF"/>
                </a:solidFill>
                <a:latin typeface="Times New Roman"/>
                <a:ea typeface="Times New Roman"/>
                <a:cs typeface="Times New Roman"/>
                <a:sym typeface="Times New Roman"/>
              </a:rPr>
              <a:t>ì ầm, ầm ầm, </a:t>
            </a:r>
            <a:endParaRPr/>
          </a:p>
          <a:p>
            <a:pPr marL="0" marR="0" lvl="0" indent="0" algn="ctr" rtl="0">
              <a:lnSpc>
                <a:spcPct val="100000"/>
              </a:lnSpc>
              <a:spcBef>
                <a:spcPts val="0"/>
              </a:spcBef>
              <a:spcAft>
                <a:spcPts val="0"/>
              </a:spcAft>
              <a:buNone/>
            </a:pPr>
            <a:r>
              <a:rPr lang="en-US" sz="2400" b="1" i="0" u="none" strike="noStrike" cap="none">
                <a:solidFill>
                  <a:srgbClr val="0000FF"/>
                </a:solidFill>
                <a:latin typeface="Times New Roman"/>
                <a:ea typeface="Times New Roman"/>
                <a:cs typeface="Times New Roman"/>
                <a:sym typeface="Times New Roman"/>
              </a:rPr>
              <a:t>ào ào, rì rào,...</a:t>
            </a:r>
            <a:endParaRPr sz="1200" b="1" i="0" u="none" strike="noStrike" cap="none">
              <a:solidFill>
                <a:srgbClr val="0000FF"/>
              </a:solidFill>
              <a:latin typeface="Times New Roman"/>
              <a:ea typeface="Times New Roman"/>
              <a:cs typeface="Times New Roman"/>
              <a:sym typeface="Times New Roman"/>
            </a:endParaRPr>
          </a:p>
        </p:txBody>
      </p:sp>
      <p:sp>
        <p:nvSpPr>
          <p:cNvPr id="2275" name="Google Shape;2275;p39"/>
          <p:cNvSpPr/>
          <p:nvPr/>
        </p:nvSpPr>
        <p:spPr>
          <a:xfrm>
            <a:off x="5292090" y="1295400"/>
            <a:ext cx="3199130" cy="10604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100" b="1" i="0" u="none" strike="noStrike" cap="none">
                <a:solidFill>
                  <a:srgbClr val="000000"/>
                </a:solidFill>
                <a:latin typeface="Times New Roman"/>
                <a:ea typeface="Times New Roman"/>
                <a:cs typeface="Times New Roman"/>
                <a:sym typeface="Times New Roman"/>
              </a:rPr>
              <a:t>b) Tả làn sóng nhẹ:</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 lăn tăn,</a:t>
            </a:r>
            <a:r>
              <a:rPr lang="en-US" sz="2100" b="0" i="0" u="none" strike="noStrike" cap="none">
                <a:solidFill>
                  <a:srgbClr val="0000FF"/>
                </a:solidFill>
                <a:latin typeface="Times New Roman"/>
                <a:ea typeface="Times New Roman"/>
                <a:cs typeface="Times New Roman"/>
                <a:sym typeface="Times New Roman"/>
              </a:rPr>
              <a:t> </a:t>
            </a:r>
            <a:r>
              <a:rPr lang="en-US" sz="2100" b="1" i="0" u="none" strike="noStrike" cap="none">
                <a:solidFill>
                  <a:srgbClr val="0000FF"/>
                </a:solidFill>
                <a:latin typeface="Times New Roman"/>
                <a:ea typeface="Times New Roman"/>
                <a:cs typeface="Times New Roman"/>
                <a:sym typeface="Times New Roman"/>
              </a:rPr>
              <a:t>dập dềnh, </a:t>
            </a:r>
            <a:endParaRPr/>
          </a:p>
          <a:p>
            <a:pPr marL="0" marR="0" lvl="0" indent="0" algn="ctr" rtl="0">
              <a:lnSpc>
                <a:spcPct val="100000"/>
              </a:lnSpc>
              <a:spcBef>
                <a:spcPts val="0"/>
              </a:spcBef>
              <a:spcAft>
                <a:spcPts val="0"/>
              </a:spcAft>
              <a:buNone/>
            </a:pPr>
            <a:r>
              <a:rPr lang="en-US" sz="2100" b="1" i="0" u="none" strike="noStrike" cap="none">
                <a:solidFill>
                  <a:srgbClr val="0000FF"/>
                </a:solidFill>
                <a:latin typeface="Times New Roman"/>
                <a:ea typeface="Times New Roman"/>
                <a:cs typeface="Times New Roman"/>
                <a:sym typeface="Times New Roman"/>
              </a:rPr>
              <a:t>trườn lên,…</a:t>
            </a:r>
            <a:endParaRPr/>
          </a:p>
        </p:txBody>
      </p:sp>
      <p:pic>
        <p:nvPicPr>
          <p:cNvPr id="2276" name="Google Shape;2276;p39"/>
          <p:cNvPicPr preferRelativeResize="0"/>
          <p:nvPr/>
        </p:nvPicPr>
        <p:blipFill rotWithShape="1">
          <a:blip r:embed="rId5">
            <a:alphaModFix/>
          </a:blip>
          <a:srcRect/>
          <a:stretch/>
        </p:blipFill>
        <p:spPr>
          <a:xfrm>
            <a:off x="1548661" y="2283718"/>
            <a:ext cx="4535507" cy="2609850"/>
          </a:xfrm>
          <a:prstGeom prst="rect">
            <a:avLst/>
          </a:prstGeom>
          <a:noFill/>
          <a:ln>
            <a:noFill/>
          </a:ln>
        </p:spPr>
      </p:pic>
      <p:sp>
        <p:nvSpPr>
          <p:cNvPr id="2277" name="Google Shape;2277;p39"/>
          <p:cNvSpPr/>
          <p:nvPr/>
        </p:nvSpPr>
        <p:spPr>
          <a:xfrm>
            <a:off x="2123440" y="3130550"/>
            <a:ext cx="3680460" cy="11988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a:solidFill>
                  <a:srgbClr val="000000"/>
                </a:solidFill>
                <a:latin typeface="Times New Roman"/>
                <a:ea typeface="Times New Roman"/>
                <a:cs typeface="Times New Roman"/>
                <a:sym typeface="Times New Roman"/>
              </a:rPr>
              <a:t>c) Tả đợt sóng mạnh:</a:t>
            </a:r>
            <a:r>
              <a:rPr lang="en-US" sz="2400" b="1" i="0" u="none" strike="noStrike" cap="none">
                <a:solidFill>
                  <a:srgbClr val="0000FF"/>
                </a:solidFill>
                <a:latin typeface="Times New Roman"/>
                <a:ea typeface="Times New Roman"/>
                <a:cs typeface="Times New Roman"/>
                <a:sym typeface="Times New Roman"/>
              </a:rPr>
              <a:t> cuồn cuộn, trào dâng, điên cuồng, …</a:t>
            </a:r>
            <a:endParaRPr/>
          </a:p>
        </p:txBody>
      </p:sp>
      <p:grpSp>
        <p:nvGrpSpPr>
          <p:cNvPr id="2278" name="Google Shape;2278;p39"/>
          <p:cNvGrpSpPr/>
          <p:nvPr/>
        </p:nvGrpSpPr>
        <p:grpSpPr>
          <a:xfrm rot="5400000">
            <a:off x="7519697" y="-577676"/>
            <a:ext cx="2350310" cy="2105244"/>
            <a:chOff x="-813175" y="1753753"/>
            <a:chExt cx="2701195" cy="2419543"/>
          </a:xfrm>
        </p:grpSpPr>
        <p:sp>
          <p:nvSpPr>
            <p:cNvPr id="2279" name="Google Shape;2279;p39"/>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0" name="Google Shape;2280;p39"/>
            <p:cNvGrpSpPr/>
            <p:nvPr/>
          </p:nvGrpSpPr>
          <p:grpSpPr>
            <a:xfrm>
              <a:off x="-144996" y="1753753"/>
              <a:ext cx="821067" cy="1785140"/>
              <a:chOff x="5269250" y="2611925"/>
              <a:chExt cx="520750" cy="1132200"/>
            </a:xfrm>
          </p:grpSpPr>
          <p:sp>
            <p:nvSpPr>
              <p:cNvPr id="2281" name="Google Shape;2281;p39"/>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p39"/>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3" name="Google Shape;2283;p39"/>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4" name="Google Shape;2284;p39"/>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5" name="Google Shape;2285;p39"/>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6" name="Google Shape;2286;p39"/>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7" name="Google Shape;2287;p39"/>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8" name="Google Shape;2288;p39"/>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89" name="Google Shape;2289;p39"/>
            <p:cNvGrpSpPr/>
            <p:nvPr/>
          </p:nvGrpSpPr>
          <p:grpSpPr>
            <a:xfrm rot="5165891">
              <a:off x="-51172" y="2432185"/>
              <a:ext cx="1070081" cy="1187666"/>
              <a:chOff x="6073625" y="2772425"/>
              <a:chExt cx="837925" cy="930000"/>
            </a:xfrm>
          </p:grpSpPr>
          <p:sp>
            <p:nvSpPr>
              <p:cNvPr id="2290" name="Google Shape;2290;p39"/>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1" name="Google Shape;2291;p39"/>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2" name="Google Shape;2292;p39"/>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3" name="Google Shape;2293;p39"/>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4" name="Google Shape;2294;p39"/>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95" name="Google Shape;2295;p39"/>
            <p:cNvGrpSpPr/>
            <p:nvPr/>
          </p:nvGrpSpPr>
          <p:grpSpPr>
            <a:xfrm rot="4398606">
              <a:off x="-2434" y="2904431"/>
              <a:ext cx="1017753" cy="1214156"/>
              <a:chOff x="3711575" y="2879575"/>
              <a:chExt cx="753325" cy="898700"/>
            </a:xfrm>
          </p:grpSpPr>
          <p:sp>
            <p:nvSpPr>
              <p:cNvPr id="2296" name="Google Shape;2296;p39"/>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7" name="Google Shape;2297;p39"/>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8" name="Google Shape;2298;p39"/>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9" name="Google Shape;2299;p39"/>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0" name="Google Shape;2300;p39"/>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1" name="Google Shape;2301;p39"/>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2" name="Google Shape;2302;p39"/>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3" name="Google Shape;2303;p39"/>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4" name="Google Shape;2304;p39"/>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5" name="Google Shape;2305;p39"/>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6" name="Google Shape;2306;p39"/>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7" name="Google Shape;2307;p39"/>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8" name="Google Shape;2308;p39"/>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09" name="Google Shape;2309;p39"/>
            <p:cNvGrpSpPr/>
            <p:nvPr/>
          </p:nvGrpSpPr>
          <p:grpSpPr>
            <a:xfrm>
              <a:off x="743200" y="2185888"/>
              <a:ext cx="113650" cy="99750"/>
              <a:chOff x="5042000" y="1255775"/>
              <a:chExt cx="113650" cy="99750"/>
            </a:xfrm>
          </p:grpSpPr>
          <p:sp>
            <p:nvSpPr>
              <p:cNvPr id="2310" name="Google Shape;231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1" name="Google Shape;231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2" name="Google Shape;231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3" name="Google Shape;2313;p39"/>
            <p:cNvGrpSpPr/>
            <p:nvPr/>
          </p:nvGrpSpPr>
          <p:grpSpPr>
            <a:xfrm>
              <a:off x="1198625" y="2537138"/>
              <a:ext cx="113650" cy="99750"/>
              <a:chOff x="5042000" y="1255775"/>
              <a:chExt cx="113650" cy="99750"/>
            </a:xfrm>
          </p:grpSpPr>
          <p:sp>
            <p:nvSpPr>
              <p:cNvPr id="2314" name="Google Shape;231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5" name="Google Shape;231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6" name="Google Shape;231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317" name="Google Shape;2317;p39"/>
          <p:cNvGrpSpPr/>
          <p:nvPr/>
        </p:nvGrpSpPr>
        <p:grpSpPr>
          <a:xfrm flipH="1">
            <a:off x="-338580" y="3132140"/>
            <a:ext cx="1887241" cy="2550253"/>
            <a:chOff x="7679181" y="1254952"/>
            <a:chExt cx="1920465" cy="2595149"/>
          </a:xfrm>
        </p:grpSpPr>
        <p:grpSp>
          <p:nvGrpSpPr>
            <p:cNvPr id="2318" name="Google Shape;2318;p39"/>
            <p:cNvGrpSpPr/>
            <p:nvPr/>
          </p:nvGrpSpPr>
          <p:grpSpPr>
            <a:xfrm rot="-7760581">
              <a:off x="7904694" y="2312488"/>
              <a:ext cx="1194199" cy="1148422"/>
              <a:chOff x="4531600" y="1944475"/>
              <a:chExt cx="956750" cy="920075"/>
            </a:xfrm>
          </p:grpSpPr>
          <p:sp>
            <p:nvSpPr>
              <p:cNvPr id="2319" name="Google Shape;2319;p39"/>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0" name="Google Shape;2320;p39"/>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1" name="Google Shape;2321;p39"/>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2" name="Google Shape;2322;p39"/>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3" name="Google Shape;2323;p39"/>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4" name="Google Shape;2324;p39"/>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25" name="Google Shape;2325;p39"/>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26" name="Google Shape;2326;p39"/>
            <p:cNvGrpSpPr/>
            <p:nvPr/>
          </p:nvGrpSpPr>
          <p:grpSpPr>
            <a:xfrm rot="-1110331">
              <a:off x="8152884" y="1407056"/>
              <a:ext cx="1221803" cy="1616571"/>
              <a:chOff x="5908250" y="536500"/>
              <a:chExt cx="793200" cy="1049550"/>
            </a:xfrm>
          </p:grpSpPr>
          <p:sp>
            <p:nvSpPr>
              <p:cNvPr id="2327" name="Google Shape;2327;p39"/>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8" name="Google Shape;2328;p39"/>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9" name="Google Shape;2329;p39"/>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0" name="Google Shape;2330;p39"/>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1" name="Google Shape;2331;p39"/>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2" name="Google Shape;2332;p39"/>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3" name="Google Shape;2333;p39"/>
            <p:cNvGrpSpPr/>
            <p:nvPr/>
          </p:nvGrpSpPr>
          <p:grpSpPr>
            <a:xfrm rot="-7159447">
              <a:off x="8478063" y="2524349"/>
              <a:ext cx="941689" cy="727305"/>
              <a:chOff x="5517750" y="1707725"/>
              <a:chExt cx="618800" cy="477925"/>
            </a:xfrm>
          </p:grpSpPr>
          <p:sp>
            <p:nvSpPr>
              <p:cNvPr id="2334" name="Google Shape;2334;p39"/>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5" name="Google Shape;2335;p39"/>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6" name="Google Shape;2336;p39"/>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7" name="Google Shape;2337;p39"/>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8" name="Google Shape;2338;p39"/>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39" name="Google Shape;2339;p39"/>
            <p:cNvGrpSpPr/>
            <p:nvPr/>
          </p:nvGrpSpPr>
          <p:grpSpPr>
            <a:xfrm>
              <a:off x="8001025" y="2341963"/>
              <a:ext cx="113650" cy="99750"/>
              <a:chOff x="5042000" y="1255775"/>
              <a:chExt cx="113650" cy="99750"/>
            </a:xfrm>
          </p:grpSpPr>
          <p:sp>
            <p:nvSpPr>
              <p:cNvPr id="2340" name="Google Shape;2340;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1" name="Google Shape;2341;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2" name="Google Shape;2342;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43" name="Google Shape;2343;p39"/>
            <p:cNvGrpSpPr/>
            <p:nvPr/>
          </p:nvGrpSpPr>
          <p:grpSpPr>
            <a:xfrm>
              <a:off x="7778175" y="3202738"/>
              <a:ext cx="113650" cy="99750"/>
              <a:chOff x="5042000" y="1255775"/>
              <a:chExt cx="113650" cy="99750"/>
            </a:xfrm>
          </p:grpSpPr>
          <p:sp>
            <p:nvSpPr>
              <p:cNvPr id="2344" name="Google Shape;2344;p39"/>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5" name="Google Shape;2345;p39"/>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6" name="Google Shape;2346;p39"/>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anim calcmode="lin" valueType="num">
                                      <p:cBhvr additive="base">
                                        <p:cTn id="7" dur="500"/>
                                        <p:tgtEl>
                                          <p:spTgt spid="2273"/>
                                        </p:tgtEl>
                                        <p:attrNameLst>
                                          <p:attrName>ppt_w</p:attrName>
                                        </p:attrNameLst>
                                      </p:cBhvr>
                                      <p:tavLst>
                                        <p:tav tm="0">
                                          <p:val>
                                            <p:strVal val="0"/>
                                          </p:val>
                                        </p:tav>
                                        <p:tav tm="100000">
                                          <p:val>
                                            <p:strVal val="#ppt_w"/>
                                          </p:val>
                                        </p:tav>
                                      </p:tavLst>
                                    </p:anim>
                                    <p:anim calcmode="lin" valueType="num">
                                      <p:cBhvr additive="base">
                                        <p:cTn id="8" dur="500"/>
                                        <p:tgtEl>
                                          <p:spTgt spid="227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74"/>
                                        </p:tgtEl>
                                        <p:attrNameLst>
                                          <p:attrName>style.visibility</p:attrName>
                                        </p:attrNameLst>
                                      </p:cBhvr>
                                      <p:to>
                                        <p:strVal val="visible"/>
                                      </p:to>
                                    </p:set>
                                    <p:anim calcmode="lin" valueType="num">
                                      <p:cBhvr additive="base">
                                        <p:cTn id="11" dur="500"/>
                                        <p:tgtEl>
                                          <p:spTgt spid="2274"/>
                                        </p:tgtEl>
                                        <p:attrNameLst>
                                          <p:attrName>ppt_w</p:attrName>
                                        </p:attrNameLst>
                                      </p:cBhvr>
                                      <p:tavLst>
                                        <p:tav tm="0">
                                          <p:val>
                                            <p:strVal val="0"/>
                                          </p:val>
                                        </p:tav>
                                        <p:tav tm="100000">
                                          <p:val>
                                            <p:strVal val="#ppt_w"/>
                                          </p:val>
                                        </p:tav>
                                      </p:tavLst>
                                    </p:anim>
                                    <p:anim calcmode="lin" valueType="num">
                                      <p:cBhvr additive="base">
                                        <p:cTn id="12" dur="500"/>
                                        <p:tgtEl>
                                          <p:spTgt spid="2274"/>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2"/>
                                        </p:tgtEl>
                                        <p:attrNameLst>
                                          <p:attrName>style.visibility</p:attrName>
                                        </p:attrNameLst>
                                      </p:cBhvr>
                                      <p:to>
                                        <p:strVal val="visible"/>
                                      </p:to>
                                    </p:set>
                                    <p:animEffect transition="in" filter="fade">
                                      <p:cBhvr>
                                        <p:cTn id="17" dur="2000"/>
                                        <p:tgtEl>
                                          <p:spTgt spid="2272"/>
                                        </p:tgtEl>
                                      </p:cBhvr>
                                    </p:animEffect>
                                  </p:childTnLst>
                                </p:cTn>
                              </p:par>
                              <p:par>
                                <p:cTn id="18" presetID="10" presetClass="entr" presetSubtype="0" fill="hold" nodeType="withEffect">
                                  <p:stCondLst>
                                    <p:cond delay="0"/>
                                  </p:stCondLst>
                                  <p:childTnLst>
                                    <p:set>
                                      <p:cBhvr>
                                        <p:cTn id="19" dur="1" fill="hold">
                                          <p:stCondLst>
                                            <p:cond delay="0"/>
                                          </p:stCondLst>
                                        </p:cTn>
                                        <p:tgtEl>
                                          <p:spTgt spid="2275"/>
                                        </p:tgtEl>
                                        <p:attrNameLst>
                                          <p:attrName>style.visibility</p:attrName>
                                        </p:attrNameLst>
                                      </p:cBhvr>
                                      <p:to>
                                        <p:strVal val="visible"/>
                                      </p:to>
                                    </p:set>
                                    <p:animEffect transition="in" filter="fade">
                                      <p:cBhvr>
                                        <p:cTn id="20" dur="2000"/>
                                        <p:tgtEl>
                                          <p:spTgt spid="227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76"/>
                                        </p:tgtEl>
                                        <p:attrNameLst>
                                          <p:attrName>style.visibility</p:attrName>
                                        </p:attrNameLst>
                                      </p:cBhvr>
                                      <p:to>
                                        <p:strVal val="visible"/>
                                      </p:to>
                                    </p:set>
                                    <p:anim calcmode="lin" valueType="num">
                                      <p:cBhvr additive="base">
                                        <p:cTn id="25" dur="500"/>
                                        <p:tgtEl>
                                          <p:spTgt spid="2276"/>
                                        </p:tgtEl>
                                        <p:attrNameLst>
                                          <p:attrName>ppt_w</p:attrName>
                                        </p:attrNameLst>
                                      </p:cBhvr>
                                      <p:tavLst>
                                        <p:tav tm="0">
                                          <p:val>
                                            <p:strVal val="0"/>
                                          </p:val>
                                        </p:tav>
                                        <p:tav tm="100000">
                                          <p:val>
                                            <p:strVal val="#ppt_w"/>
                                          </p:val>
                                        </p:tav>
                                      </p:tavLst>
                                    </p:anim>
                                    <p:anim calcmode="lin" valueType="num">
                                      <p:cBhvr additive="base">
                                        <p:cTn id="26" dur="500"/>
                                        <p:tgtEl>
                                          <p:spTgt spid="2276"/>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277"/>
                                        </p:tgtEl>
                                        <p:attrNameLst>
                                          <p:attrName>style.visibility</p:attrName>
                                        </p:attrNameLst>
                                      </p:cBhvr>
                                      <p:to>
                                        <p:strVal val="visible"/>
                                      </p:to>
                                    </p:set>
                                    <p:anim calcmode="lin" valueType="num">
                                      <p:cBhvr additive="base">
                                        <p:cTn id="29" dur="500"/>
                                        <p:tgtEl>
                                          <p:spTgt spid="2277"/>
                                        </p:tgtEl>
                                        <p:attrNameLst>
                                          <p:attrName>ppt_w</p:attrName>
                                        </p:attrNameLst>
                                      </p:cBhvr>
                                      <p:tavLst>
                                        <p:tav tm="0">
                                          <p:val>
                                            <p:strVal val="0"/>
                                          </p:val>
                                        </p:tav>
                                        <p:tav tm="100000">
                                          <p:val>
                                            <p:strVal val="#ppt_w"/>
                                          </p:val>
                                        </p:tav>
                                      </p:tavLst>
                                    </p:anim>
                                    <p:anim calcmode="lin" valueType="num">
                                      <p:cBhvr additive="base">
                                        <p:cTn id="30" dur="500"/>
                                        <p:tgtEl>
                                          <p:spTgt spid="227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50"/>
        <p:cNvGrpSpPr/>
        <p:nvPr/>
      </p:nvGrpSpPr>
      <p:grpSpPr>
        <a:xfrm>
          <a:off x="0" y="0"/>
          <a:ext cx="0" cy="0"/>
          <a:chOff x="0" y="0"/>
          <a:chExt cx="0" cy="0"/>
        </a:xfrm>
      </p:grpSpPr>
      <p:pic>
        <p:nvPicPr>
          <p:cNvPr id="2351" name="Google Shape;2351;p40"/>
          <p:cNvPicPr preferRelativeResize="0"/>
          <p:nvPr/>
        </p:nvPicPr>
        <p:blipFill rotWithShape="1">
          <a:blip r:embed="rId3">
            <a:alphaModFix/>
          </a:blip>
          <a:srcRect/>
          <a:stretch/>
        </p:blipFill>
        <p:spPr>
          <a:xfrm>
            <a:off x="179705" y="0"/>
            <a:ext cx="8275955" cy="3991610"/>
          </a:xfrm>
          <a:prstGeom prst="rect">
            <a:avLst/>
          </a:prstGeom>
          <a:noFill/>
          <a:ln>
            <a:noFill/>
          </a:ln>
        </p:spPr>
      </p:pic>
      <p:sp>
        <p:nvSpPr>
          <p:cNvPr id="2352" name="Google Shape;2352;p40"/>
          <p:cNvSpPr/>
          <p:nvPr/>
        </p:nvSpPr>
        <p:spPr>
          <a:xfrm>
            <a:off x="1259711" y="772191"/>
            <a:ext cx="5715470" cy="2306955"/>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Sóng vỗ </a:t>
            </a:r>
            <a:r>
              <a:rPr lang="en-US" sz="2400" b="1" i="0" u="sng" strike="noStrike" cap="none">
                <a:solidFill>
                  <a:srgbClr val="FF0000"/>
                </a:solidFill>
                <a:latin typeface="Times New Roman"/>
                <a:ea typeface="Times New Roman"/>
                <a:cs typeface="Times New Roman"/>
                <a:sym typeface="Times New Roman"/>
              </a:rPr>
              <a:t>rì rào</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Mặt hồ gợn sóng </a:t>
            </a:r>
            <a:r>
              <a:rPr lang="en-US" sz="2400" b="1" i="0" u="sng" strike="noStrike" cap="none">
                <a:solidFill>
                  <a:srgbClr val="FF0000"/>
                </a:solidFill>
                <a:latin typeface="Times New Roman"/>
                <a:ea typeface="Times New Roman"/>
                <a:cs typeface="Times New Roman"/>
                <a:sym typeface="Times New Roman"/>
              </a:rPr>
              <a:t>lăn tăn</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228600" algn="l" rtl="0">
              <a:lnSpc>
                <a:spcPct val="150000"/>
              </a:lnSpc>
              <a:spcBef>
                <a:spcPts val="0"/>
              </a:spcBef>
              <a:spcAft>
                <a:spcPts val="0"/>
              </a:spcAft>
              <a:buClr>
                <a:srgbClr val="000000"/>
              </a:buClr>
              <a:buSzPts val="2400"/>
              <a:buFont typeface="Arial"/>
              <a:buAutoNum type="alphaLcParenR"/>
            </a:pPr>
            <a:r>
              <a:rPr lang="en-US" sz="2400" b="1" i="0" u="none" strike="noStrike" cap="none">
                <a:solidFill>
                  <a:srgbClr val="000000"/>
                </a:solidFill>
                <a:latin typeface="Times New Roman"/>
                <a:ea typeface="Times New Roman"/>
                <a:cs typeface="Times New Roman"/>
                <a:sym typeface="Times New Roman"/>
              </a:rPr>
              <a:t> Biển khơi nổi giận, sóng vỗ </a:t>
            </a:r>
            <a:r>
              <a:rPr lang="en-US" sz="2400" b="1" i="0" u="sng" strike="noStrike" cap="none">
                <a:solidFill>
                  <a:srgbClr val="FF0000"/>
                </a:solidFill>
                <a:latin typeface="Times New Roman"/>
                <a:ea typeface="Times New Roman"/>
                <a:cs typeface="Times New Roman"/>
                <a:sym typeface="Times New Roman"/>
              </a:rPr>
              <a:t>ầm ầm</a:t>
            </a:r>
            <a:r>
              <a:rPr lang="en-US" sz="2400" b="1" i="0" u="none" strike="noStrike" cap="none">
                <a:solidFill>
                  <a:srgbClr val="000000"/>
                </a:solidFill>
                <a:latin typeface="Times New Roman"/>
                <a:ea typeface="Times New Roman"/>
                <a:cs typeface="Times New Roman"/>
                <a:sym typeface="Times New Roman"/>
              </a:rPr>
              <a:t>.</a:t>
            </a:r>
            <a:endParaRPr/>
          </a:p>
          <a:p>
            <a:pPr marL="228600" marR="0" lvl="0" indent="-76200" algn="l" rtl="0">
              <a:lnSpc>
                <a:spcPct val="15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pic>
        <p:nvPicPr>
          <p:cNvPr id="2353" name="Google Shape;2353;p40"/>
          <p:cNvPicPr preferRelativeResize="0"/>
          <p:nvPr/>
        </p:nvPicPr>
        <p:blipFill rotWithShape="1">
          <a:blip r:embed="rId4">
            <a:alphaModFix/>
          </a:blip>
          <a:srcRect/>
          <a:stretch/>
        </p:blipFill>
        <p:spPr>
          <a:xfrm>
            <a:off x="4860290" y="2643505"/>
            <a:ext cx="3825875" cy="23818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3"/>
                                        </p:tgtEl>
                                        <p:attrNameLst>
                                          <p:attrName>style.visibility</p:attrName>
                                        </p:attrNameLst>
                                      </p:cBhvr>
                                      <p:to>
                                        <p:strVal val="visible"/>
                                      </p:to>
                                    </p:set>
                                    <p:anim calcmode="lin" valueType="num">
                                      <p:cBhvr additive="base">
                                        <p:cTn id="7" dur="500"/>
                                        <p:tgtEl>
                                          <p:spTgt spid="235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1"/>
                                        </p:tgtEl>
                                        <p:attrNameLst>
                                          <p:attrName>style.visibility</p:attrName>
                                        </p:attrNameLst>
                                      </p:cBhvr>
                                      <p:to>
                                        <p:strVal val="visible"/>
                                      </p:to>
                                    </p:set>
                                    <p:animEffect transition="in" filter="fade">
                                      <p:cBhvr>
                                        <p:cTn id="12" dur="500"/>
                                        <p:tgtEl>
                                          <p:spTgt spid="2351"/>
                                        </p:tgtEl>
                                      </p:cBhvr>
                                    </p:animEffect>
                                  </p:childTnLst>
                                </p:cTn>
                              </p:par>
                              <p:par>
                                <p:cTn id="13" presetID="10" presetClass="entr" presetSubtype="0" fill="hold" nodeType="withEffect">
                                  <p:stCondLst>
                                    <p:cond delay="0"/>
                                  </p:stCondLst>
                                  <p:childTnLst>
                                    <p:set>
                                      <p:cBhvr>
                                        <p:cTn id="14" dur="1" fill="hold">
                                          <p:stCondLst>
                                            <p:cond delay="0"/>
                                          </p:stCondLst>
                                        </p:cTn>
                                        <p:tgtEl>
                                          <p:spTgt spid="2352">
                                            <p:txEl>
                                              <p:pRg st="0" end="0"/>
                                            </p:txEl>
                                          </p:spTgt>
                                        </p:tgtEl>
                                        <p:attrNameLst>
                                          <p:attrName>style.visibility</p:attrName>
                                        </p:attrNameLst>
                                      </p:cBhvr>
                                      <p:to>
                                        <p:strVal val="visible"/>
                                      </p:to>
                                    </p:set>
                                    <p:animEffect transition="in" filter="fade">
                                      <p:cBhvr>
                                        <p:cTn id="15" dur="500"/>
                                        <p:tgtEl>
                                          <p:spTgt spid="235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2">
                                            <p:txEl>
                                              <p:pRg st="1" end="1"/>
                                            </p:txEl>
                                          </p:spTgt>
                                        </p:tgtEl>
                                        <p:attrNameLst>
                                          <p:attrName>style.visibility</p:attrName>
                                        </p:attrNameLst>
                                      </p:cBhvr>
                                      <p:to>
                                        <p:strVal val="visible"/>
                                      </p:to>
                                    </p:set>
                                    <p:animEffect transition="in" filter="fade">
                                      <p:cBhvr>
                                        <p:cTn id="18" dur="500"/>
                                        <p:tgtEl>
                                          <p:spTgt spid="235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52">
                                            <p:txEl>
                                              <p:pRg st="2" end="2"/>
                                            </p:txEl>
                                          </p:spTgt>
                                        </p:tgtEl>
                                        <p:attrNameLst>
                                          <p:attrName>style.visibility</p:attrName>
                                        </p:attrNameLst>
                                      </p:cBhvr>
                                      <p:to>
                                        <p:strVal val="visible"/>
                                      </p:to>
                                    </p:set>
                                    <p:animEffect transition="in" filter="fade">
                                      <p:cBhvr>
                                        <p:cTn id="21" dur="500"/>
                                        <p:tgtEl>
                                          <p:spTgt spid="235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52">
                                            <p:txEl>
                                              <p:pRg st="3" end="3"/>
                                            </p:txEl>
                                          </p:spTgt>
                                        </p:tgtEl>
                                        <p:attrNameLst>
                                          <p:attrName>style.visibility</p:attrName>
                                        </p:attrNameLst>
                                      </p:cBhvr>
                                      <p:to>
                                        <p:strVal val="visible"/>
                                      </p:to>
                                    </p:set>
                                    <p:animEffect transition="in" filter="fade">
                                      <p:cBhvr>
                                        <p:cTn id="24" dur="500"/>
                                        <p:tgtEl>
                                          <p:spTgt spid="23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57"/>
        <p:cNvGrpSpPr/>
        <p:nvPr/>
      </p:nvGrpSpPr>
      <p:grpSpPr>
        <a:xfrm>
          <a:off x="0" y="0"/>
          <a:ext cx="0" cy="0"/>
          <a:chOff x="0" y="0"/>
          <a:chExt cx="0" cy="0"/>
        </a:xfrm>
      </p:grpSpPr>
      <p:pic>
        <p:nvPicPr>
          <p:cNvPr id="2358" name="Google Shape;2358;p41" descr="images1632046_small_32876"/>
          <p:cNvPicPr preferRelativeResize="0"/>
          <p:nvPr/>
        </p:nvPicPr>
        <p:blipFill rotWithShape="1">
          <a:blip r:embed="rId3">
            <a:alphaModFix/>
          </a:blip>
          <a:srcRect/>
          <a:stretch/>
        </p:blipFill>
        <p:spPr>
          <a:xfrm>
            <a:off x="4602795" y="-77689"/>
            <a:ext cx="4577718" cy="2649439"/>
          </a:xfrm>
          <a:prstGeom prst="rect">
            <a:avLst/>
          </a:prstGeom>
          <a:noFill/>
          <a:ln>
            <a:noFill/>
          </a:ln>
        </p:spPr>
      </p:pic>
      <p:pic>
        <p:nvPicPr>
          <p:cNvPr id="2359" name="Google Shape;2359;p41" descr="images1632056_small_32875"/>
          <p:cNvPicPr preferRelativeResize="0"/>
          <p:nvPr/>
        </p:nvPicPr>
        <p:blipFill rotWithShape="1">
          <a:blip r:embed="rId4">
            <a:alphaModFix/>
          </a:blip>
          <a:srcRect/>
          <a:stretch/>
        </p:blipFill>
        <p:spPr>
          <a:xfrm>
            <a:off x="38735" y="-57150"/>
            <a:ext cx="4564060" cy="2628900"/>
          </a:xfrm>
          <a:prstGeom prst="rect">
            <a:avLst/>
          </a:prstGeom>
          <a:noFill/>
          <a:ln>
            <a:noFill/>
          </a:ln>
        </p:spPr>
      </p:pic>
      <p:pic>
        <p:nvPicPr>
          <p:cNvPr id="2360" name="Google Shape;2360;p41" descr="20080512141919chinaearthquake_yuyuan"/>
          <p:cNvPicPr preferRelativeResize="0"/>
          <p:nvPr/>
        </p:nvPicPr>
        <p:blipFill rotWithShape="1">
          <a:blip r:embed="rId5">
            <a:alphaModFix/>
          </a:blip>
          <a:srcRect/>
          <a:stretch/>
        </p:blipFill>
        <p:spPr>
          <a:xfrm>
            <a:off x="-23812" y="2570446"/>
            <a:ext cx="4626607" cy="2573053"/>
          </a:xfrm>
          <a:prstGeom prst="rect">
            <a:avLst/>
          </a:prstGeom>
          <a:noFill/>
          <a:ln>
            <a:noFill/>
          </a:ln>
        </p:spPr>
      </p:pic>
      <p:pic>
        <p:nvPicPr>
          <p:cNvPr id="2361" name="Google Shape;2361;p41" descr="2004-tsunami[1]"/>
          <p:cNvPicPr preferRelativeResize="0"/>
          <p:nvPr/>
        </p:nvPicPr>
        <p:blipFill rotWithShape="1">
          <a:blip r:embed="rId6">
            <a:alphaModFix/>
          </a:blip>
          <a:srcRect/>
          <a:stretch/>
        </p:blipFill>
        <p:spPr>
          <a:xfrm>
            <a:off x="4572000" y="2535138"/>
            <a:ext cx="4626607" cy="2628900"/>
          </a:xfrm>
          <a:prstGeom prst="rect">
            <a:avLst/>
          </a:prstGeom>
          <a:noFill/>
          <a:ln>
            <a:noFill/>
          </a:ln>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8"/>
                                        </p:tgtEl>
                                        <p:attrNameLst>
                                          <p:attrName>style.visibility</p:attrName>
                                        </p:attrNameLst>
                                      </p:cBhvr>
                                      <p:to>
                                        <p:strVal val="visible"/>
                                      </p:to>
                                    </p:set>
                                    <p:animEffect transition="in" filter="fade">
                                      <p:cBhvr>
                                        <p:cTn id="7" dur="1230"/>
                                        <p:tgtEl>
                                          <p:spTgt spid="2358"/>
                                        </p:tgtEl>
                                      </p:cBhvr>
                                    </p:animEffect>
                                  </p:childTnLst>
                                </p:cTn>
                              </p:par>
                              <p:par>
                                <p:cTn id="8" presetID="10" presetClass="entr" presetSubtype="0" fill="hold" nodeType="withEffect">
                                  <p:stCondLst>
                                    <p:cond delay="0"/>
                                  </p:stCondLst>
                                  <p:childTnLst>
                                    <p:set>
                                      <p:cBhvr>
                                        <p:cTn id="9" dur="1" fill="hold">
                                          <p:stCondLst>
                                            <p:cond delay="0"/>
                                          </p:stCondLst>
                                        </p:cTn>
                                        <p:tgtEl>
                                          <p:spTgt spid="2359"/>
                                        </p:tgtEl>
                                        <p:attrNameLst>
                                          <p:attrName>style.visibility</p:attrName>
                                        </p:attrNameLst>
                                      </p:cBhvr>
                                      <p:to>
                                        <p:strVal val="visible"/>
                                      </p:to>
                                    </p:set>
                                    <p:animEffect transition="in" filter="fade">
                                      <p:cBhvr>
                                        <p:cTn id="10" dur="1230"/>
                                        <p:tgtEl>
                                          <p:spTgt spid="2359"/>
                                        </p:tgtEl>
                                      </p:cBhvr>
                                    </p:animEffect>
                                  </p:childTnLst>
                                </p:cTn>
                              </p:par>
                              <p:par>
                                <p:cTn id="11" presetID="10" presetClass="entr" presetSubtype="0" fill="hold" nodeType="withEffect">
                                  <p:stCondLst>
                                    <p:cond delay="0"/>
                                  </p:stCondLst>
                                  <p:childTnLst>
                                    <p:set>
                                      <p:cBhvr>
                                        <p:cTn id="12" dur="1" fill="hold">
                                          <p:stCondLst>
                                            <p:cond delay="0"/>
                                          </p:stCondLst>
                                        </p:cTn>
                                        <p:tgtEl>
                                          <p:spTgt spid="2360"/>
                                        </p:tgtEl>
                                        <p:attrNameLst>
                                          <p:attrName>style.visibility</p:attrName>
                                        </p:attrNameLst>
                                      </p:cBhvr>
                                      <p:to>
                                        <p:strVal val="visible"/>
                                      </p:to>
                                    </p:set>
                                    <p:animEffect transition="in" filter="fade">
                                      <p:cBhvr>
                                        <p:cTn id="13" dur="1230"/>
                                        <p:tgtEl>
                                          <p:spTgt spid="2360"/>
                                        </p:tgtEl>
                                      </p:cBhvr>
                                    </p:animEffect>
                                  </p:childTnLst>
                                </p:cTn>
                              </p:par>
                              <p:par>
                                <p:cTn id="14" presetID="10" presetClass="entr" presetSubtype="0" fill="hold" nodeType="withEffect">
                                  <p:stCondLst>
                                    <p:cond delay="0"/>
                                  </p:stCondLst>
                                  <p:childTnLst>
                                    <p:set>
                                      <p:cBhvr>
                                        <p:cTn id="15" dur="1" fill="hold">
                                          <p:stCondLst>
                                            <p:cond delay="0"/>
                                          </p:stCondLst>
                                        </p:cTn>
                                        <p:tgtEl>
                                          <p:spTgt spid="2361"/>
                                        </p:tgtEl>
                                        <p:attrNameLst>
                                          <p:attrName>style.visibility</p:attrName>
                                        </p:attrNameLst>
                                      </p:cBhvr>
                                      <p:to>
                                        <p:strVal val="visible"/>
                                      </p:to>
                                    </p:set>
                                    <p:animEffect transition="in" filter="fade">
                                      <p:cBhvr>
                                        <p:cTn id="16" dur="123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1136714" y="2273278"/>
            <a:ext cx="3705225"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000" b="0" i="0" u="none" strike="noStrike" cap="none" dirty="0" err="1">
                <a:solidFill>
                  <a:srgbClr val="000000"/>
                </a:solidFill>
                <a:latin typeface="Arial"/>
                <a:ea typeface="Arial"/>
                <a:cs typeface="Arial"/>
                <a:sym typeface="Arial"/>
              </a:rPr>
              <a:t>Mái</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nhà</a:t>
            </a:r>
            <a:r>
              <a:rPr lang="en-US" sz="4000" b="0" i="0" u="none" strike="noStrike" cap="none" dirty="0">
                <a:solidFill>
                  <a:srgbClr val="000000"/>
                </a:solidFill>
                <a:latin typeface="Arial"/>
                <a:ea typeface="Arial"/>
                <a:cs typeface="Arial"/>
                <a:sym typeface="Arial"/>
              </a:rPr>
              <a:t> </a:t>
            </a:r>
            <a:r>
              <a:rPr lang="en-US" sz="4000" b="0" i="0" u="none" strike="noStrike" cap="none" dirty="0" err="1">
                <a:solidFill>
                  <a:srgbClr val="000000"/>
                </a:solidFill>
                <a:latin typeface="Arial"/>
                <a:ea typeface="Arial"/>
                <a:cs typeface="Arial"/>
                <a:sym typeface="Arial"/>
              </a:rPr>
              <a:t>chung</a:t>
            </a:r>
            <a:r>
              <a:rPr lang="en-US" sz="4000" b="0" i="0" u="none" strike="noStrike" cap="none" dirty="0">
                <a:solidFill>
                  <a:srgbClr val="000000"/>
                </a:solidFill>
                <a:latin typeface="Arial"/>
                <a:ea typeface="Arial"/>
                <a:cs typeface="Arial"/>
                <a:sym typeface="Arial"/>
              </a:rPr>
              <a:t> </a:t>
            </a:r>
            <a:endParaRPr sz="1400" dirty="0"/>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pic>
        <p:nvPicPr>
          <p:cNvPr id="2586" name="Google Shape;2586;p43"/>
          <p:cNvPicPr preferRelativeResize="0"/>
          <p:nvPr/>
        </p:nvPicPr>
        <p:blipFill rotWithShape="1">
          <a:blip r:embed="rId3">
            <a:alphaModFix/>
          </a:blip>
          <a:srcRect/>
          <a:stretch/>
        </p:blipFill>
        <p:spPr>
          <a:xfrm>
            <a:off x="4499610" y="1387475"/>
            <a:ext cx="3479956" cy="2369270"/>
          </a:xfrm>
          <a:prstGeom prst="rect">
            <a:avLst/>
          </a:prstGeom>
          <a:noFill/>
          <a:ln>
            <a:noFill/>
          </a:ln>
        </p:spPr>
      </p:pic>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4">
            <a:alphaModFix/>
          </a:blip>
          <a:srcRect/>
          <a:stretch/>
        </p:blipFill>
        <p:spPr>
          <a:xfrm>
            <a:off x="719455" y="1466850"/>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586"/>
                                        </p:tgtEl>
                                        <p:attrNameLst>
                                          <p:attrName>style.visibility</p:attrName>
                                        </p:attrNameLst>
                                      </p:cBhvr>
                                      <p:to>
                                        <p:strVal val="visible"/>
                                      </p:to>
                                    </p:set>
                                    <p:anim calcmode="lin" valueType="num">
                                      <p:cBhvr additive="base">
                                        <p:cTn id="25" dur="500"/>
                                        <p:tgtEl>
                                          <p:spTgt spid="2586"/>
                                        </p:tgtEl>
                                        <p:attrNameLst>
                                          <p:attrName>ppt_w</p:attrName>
                                        </p:attrNameLst>
                                      </p:cBhvr>
                                      <p:tavLst>
                                        <p:tav tm="0">
                                          <p:val>
                                            <p:strVal val="0"/>
                                          </p:val>
                                        </p:tav>
                                        <p:tav tm="100000">
                                          <p:val>
                                            <p:strVal val="#ppt_w"/>
                                          </p:val>
                                        </p:tav>
                                      </p:tavLst>
                                    </p:anim>
                                    <p:anim calcmode="lin" valueType="num">
                                      <p:cBhvr additive="base">
                                        <p:cTn id="26" dur="500"/>
                                        <p:tgtEl>
                                          <p:spTgt spid="25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pic>
        <p:nvPicPr>
          <p:cNvPr id="1283" name="Google Shape;1283;p7"/>
          <p:cNvPicPr preferRelativeResize="0"/>
          <p:nvPr/>
        </p:nvPicPr>
        <p:blipFill rotWithShape="1">
          <a:blip r:embed="rId3">
            <a:alphaModFix/>
          </a:blip>
          <a:srcRect/>
          <a:stretch/>
        </p:blipFill>
        <p:spPr>
          <a:xfrm>
            <a:off x="895985" y="0"/>
            <a:ext cx="7879715" cy="5112385"/>
          </a:xfrm>
          <a:prstGeom prst="rect">
            <a:avLst/>
          </a:prstGeom>
          <a:noFill/>
          <a:ln>
            <a:noFill/>
          </a:ln>
        </p:spPr>
      </p:pic>
      <p:sp>
        <p:nvSpPr>
          <p:cNvPr id="1284" name="Google Shape;1284;p7"/>
          <p:cNvSpPr txBox="1"/>
          <p:nvPr/>
        </p:nvSpPr>
        <p:spPr>
          <a:xfrm>
            <a:off x="2140585" y="987425"/>
            <a:ext cx="539051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852"/>
              </a:buClr>
              <a:buSzPts val="6000"/>
              <a:buFont typeface="Arial"/>
              <a:buNone/>
            </a:pPr>
            <a:r>
              <a:rPr lang="en-US" sz="4800" b="1" i="0" u="none" strike="noStrike" cap="none" dirty="0">
                <a:solidFill>
                  <a:srgbClr val="003852"/>
                </a:solidFill>
                <a:latin typeface="Arial"/>
                <a:ea typeface="Arial"/>
                <a:cs typeface="Arial"/>
                <a:sym typeface="Arial"/>
              </a:rPr>
              <a:t>DU LỊCH </a:t>
            </a:r>
            <a:endParaRPr sz="4800" b="1" i="0" u="none" strike="noStrike" cap="none" dirty="0">
              <a:solidFill>
                <a:srgbClr val="003852"/>
              </a:solidFill>
              <a:latin typeface="Arial"/>
              <a:ea typeface="Arial"/>
              <a:cs typeface="Arial"/>
              <a:sym typeface="Arial"/>
            </a:endParaRPr>
          </a:p>
          <a:p>
            <a:pPr marL="0" marR="0" lvl="0" indent="0" algn="ctr" rtl="0">
              <a:lnSpc>
                <a:spcPct val="100000"/>
              </a:lnSpc>
              <a:spcBef>
                <a:spcPts val="0"/>
              </a:spcBef>
              <a:spcAft>
                <a:spcPts val="0"/>
              </a:spcAft>
              <a:buClr>
                <a:srgbClr val="003852"/>
              </a:buClr>
              <a:buSzPts val="6000"/>
              <a:buFont typeface="Arial"/>
              <a:buNone/>
            </a:pPr>
            <a:r>
              <a:rPr lang="en-US" sz="4800" b="1" i="0" u="none" strike="noStrike" cap="none" dirty="0">
                <a:solidFill>
                  <a:srgbClr val="003852"/>
                </a:solidFill>
                <a:latin typeface="Arial"/>
                <a:ea typeface="Arial"/>
                <a:cs typeface="Arial"/>
                <a:sym typeface="Arial"/>
              </a:rPr>
              <a:t>QUA MÀN ẢNH</a:t>
            </a:r>
            <a:endParaRPr sz="1100"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3"/>
                                        </p:tgtEl>
                                        <p:attrNameLst>
                                          <p:attrName>style.visibility</p:attrName>
                                        </p:attrNameLst>
                                      </p:cBhvr>
                                      <p:to>
                                        <p:strVal val="visible"/>
                                      </p:to>
                                    </p:set>
                                    <p:anim calcmode="lin" valueType="num">
                                      <p:cBhvr additive="base">
                                        <p:cTn id="7" dur="500"/>
                                        <p:tgtEl>
                                          <p:spTgt spid="1283"/>
                                        </p:tgtEl>
                                        <p:attrNameLst>
                                          <p:attrName>ppt_w</p:attrName>
                                        </p:attrNameLst>
                                      </p:cBhvr>
                                      <p:tavLst>
                                        <p:tav tm="0">
                                          <p:val>
                                            <p:strVal val="0"/>
                                          </p:val>
                                        </p:tav>
                                        <p:tav tm="100000">
                                          <p:val>
                                            <p:strVal val="#ppt_w"/>
                                          </p:val>
                                        </p:tav>
                                      </p:tavLst>
                                    </p:anim>
                                    <p:anim calcmode="lin" valueType="num">
                                      <p:cBhvr additive="base">
                                        <p:cTn id="8" dur="500"/>
                                        <p:tgtEl>
                                          <p:spTgt spid="128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84"/>
                                        </p:tgtEl>
                                        <p:attrNameLst>
                                          <p:attrName>style.visibility</p:attrName>
                                        </p:attrNameLst>
                                      </p:cBhvr>
                                      <p:to>
                                        <p:strVal val="visible"/>
                                      </p:to>
                                    </p:set>
                                    <p:animEffect transition="in" filter="fade">
                                      <p:cBhvr>
                                        <p:cTn id="13"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Google Shape;1289;p8" descr="BanDoc"/>
          <p:cNvPicPr preferRelativeResize="0"/>
          <p:nvPr/>
        </p:nvPicPr>
        <p:blipFill rotWithShape="1">
          <a:blip r:embed="rId3">
            <a:alphaModFix/>
          </a:blip>
          <a:srcRect/>
          <a:stretch/>
        </p:blipFill>
        <p:spPr>
          <a:xfrm>
            <a:off x="-30480" y="0"/>
            <a:ext cx="9185275" cy="5143500"/>
          </a:xfrm>
          <a:prstGeom prst="rect">
            <a:avLst/>
          </a:prstGeom>
          <a:noFill/>
          <a:ln w="9525" cap="flat" cmpd="sng">
            <a:solidFill>
              <a:srgbClr val="000000"/>
            </a:solidFill>
            <a:prstDash val="solid"/>
            <a:miter lim="800000"/>
            <a:headEnd type="none" w="sm" len="sm"/>
            <a:tailEnd type="none" w="sm" len="sm"/>
          </a:ln>
        </p:spPr>
      </p:pic>
      <p:sp>
        <p:nvSpPr>
          <p:cNvPr id="1290" name="Google Shape;1290;p8"/>
          <p:cNvSpPr txBox="1"/>
          <p:nvPr/>
        </p:nvSpPr>
        <p:spPr>
          <a:xfrm>
            <a:off x="1385646" y="4623978"/>
            <a:ext cx="188384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Cam Ly</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9"/>
                                        </p:tgtEl>
                                        <p:attrNameLst>
                                          <p:attrName>style.visibility</p:attrName>
                                        </p:attrNameLst>
                                      </p:cBhvr>
                                      <p:to>
                                        <p:strVal val="visible"/>
                                      </p:to>
                                    </p:set>
                                    <p:anim calcmode="lin" valueType="num">
                                      <p:cBhvr additive="base">
                                        <p:cTn id="7" dur="500"/>
                                        <p:tgtEl>
                                          <p:spTgt spid="1289"/>
                                        </p:tgtEl>
                                        <p:attrNameLst>
                                          <p:attrName>ppt_w</p:attrName>
                                        </p:attrNameLst>
                                      </p:cBhvr>
                                      <p:tavLst>
                                        <p:tav tm="0">
                                          <p:val>
                                            <p:strVal val="0"/>
                                          </p:val>
                                        </p:tav>
                                        <p:tav tm="100000">
                                          <p:val>
                                            <p:strVal val="#ppt_w"/>
                                          </p:val>
                                        </p:tav>
                                      </p:tavLst>
                                    </p:anim>
                                    <p:anim calcmode="lin" valueType="num">
                                      <p:cBhvr additive="base">
                                        <p:cTn id="8" dur="500"/>
                                        <p:tgtEl>
                                          <p:spTgt spid="12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
                                        </p:tgtEl>
                                        <p:attrNameLst>
                                          <p:attrName>style.visibility</p:attrName>
                                        </p:attrNameLst>
                                      </p:cBhvr>
                                      <p:to>
                                        <p:strVal val="visible"/>
                                      </p:to>
                                    </p:set>
                                    <p:anim calcmode="lin" valueType="num">
                                      <p:cBhvr additive="base">
                                        <p:cTn id="13" dur="500"/>
                                        <p:tgtEl>
                                          <p:spTgt spid="1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4"/>
        <p:cNvGrpSpPr/>
        <p:nvPr/>
      </p:nvGrpSpPr>
      <p:grpSpPr>
        <a:xfrm>
          <a:off x="0" y="0"/>
          <a:ext cx="0" cy="0"/>
          <a:chOff x="0" y="0"/>
          <a:chExt cx="0" cy="0"/>
        </a:xfrm>
      </p:grpSpPr>
      <p:sp>
        <p:nvSpPr>
          <p:cNvPr id="1295" name="Google Shape;1295;p9"/>
          <p:cNvSpPr txBox="1"/>
          <p:nvPr/>
        </p:nvSpPr>
        <p:spPr>
          <a:xfrm>
            <a:off x="1385646" y="4623978"/>
            <a:ext cx="220445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Cảnh bình minh</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5"/>
                                        </p:tgtEl>
                                        <p:attrNameLst>
                                          <p:attrName>style.visibility</p:attrName>
                                        </p:attrNameLst>
                                      </p:cBhvr>
                                      <p:to>
                                        <p:strVal val="visible"/>
                                      </p:to>
                                    </p:set>
                                    <p:anim calcmode="lin" valueType="num">
                                      <p:cBhvr additive="base">
                                        <p:cTn id="7" dur="500"/>
                                        <p:tgtEl>
                                          <p:spTgt spid="12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9"/>
        <p:cNvGrpSpPr/>
        <p:nvPr/>
      </p:nvGrpSpPr>
      <p:grpSpPr>
        <a:xfrm>
          <a:off x="0" y="0"/>
          <a:ext cx="0" cy="0"/>
          <a:chOff x="0" y="0"/>
          <a:chExt cx="0" cy="0"/>
        </a:xfrm>
      </p:grpSpPr>
      <p:sp>
        <p:nvSpPr>
          <p:cNvPr id="1300" name="Google Shape;1300;p10"/>
          <p:cNvSpPr txBox="1"/>
          <p:nvPr/>
        </p:nvSpPr>
        <p:spPr>
          <a:xfrm>
            <a:off x="611560" y="4227934"/>
            <a:ext cx="3389069"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Hoàng hôn trên sông</a:t>
            </a:r>
            <a:endParaRPr/>
          </a:p>
        </p:txBody>
      </p:sp>
    </p:spTree>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additive="base">
                                        <p:cTn id="7" dur="500"/>
                                        <p:tgtEl>
                                          <p:spTgt spid="1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4"/>
        <p:cNvGrpSpPr/>
        <p:nvPr/>
      </p:nvGrpSpPr>
      <p:grpSpPr>
        <a:xfrm>
          <a:off x="0" y="0"/>
          <a:ext cx="0" cy="0"/>
          <a:chOff x="0" y="0"/>
          <a:chExt cx="0" cy="0"/>
        </a:xfrm>
      </p:grpSpPr>
      <p:sp>
        <p:nvSpPr>
          <p:cNvPr id="1305" name="Google Shape;1305;p11"/>
          <p:cNvSpPr txBox="1"/>
          <p:nvPr/>
        </p:nvSpPr>
        <p:spPr>
          <a:xfrm>
            <a:off x="6948246" y="4587783"/>
            <a:ext cx="1931939"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Thác Bản Dốc</a:t>
            </a:r>
            <a:endParaRPr/>
          </a:p>
        </p:txBody>
      </p:sp>
    </p:spTree>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5"/>
                                        </p:tgtEl>
                                        <p:attrNameLst>
                                          <p:attrName>style.visibility</p:attrName>
                                        </p:attrNameLst>
                                      </p:cBhvr>
                                      <p:to>
                                        <p:strVal val="visible"/>
                                      </p:to>
                                    </p:set>
                                    <p:anim calcmode="lin" valueType="num">
                                      <p:cBhvr additive="base">
                                        <p:cTn id="7" dur="500"/>
                                        <p:tgtEl>
                                          <p:spTgt spid="13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2" descr="Beaches_6"/>
          <p:cNvPicPr preferRelativeResize="0"/>
          <p:nvPr/>
        </p:nvPicPr>
        <p:blipFill rotWithShape="1">
          <a:blip r:embed="rId3">
            <a:alphaModFix/>
          </a:blip>
          <a:srcRect/>
          <a:stretch/>
        </p:blipFill>
        <p:spPr>
          <a:xfrm>
            <a:off x="5715" y="0"/>
            <a:ext cx="9184005" cy="5143500"/>
          </a:xfrm>
          <a:prstGeom prst="rect">
            <a:avLst/>
          </a:prstGeom>
          <a:noFill/>
          <a:ln>
            <a:noFill/>
          </a:ln>
        </p:spPr>
      </p:pic>
      <p:sp>
        <p:nvSpPr>
          <p:cNvPr id="1311" name="Google Shape;1311;p12"/>
          <p:cNvSpPr txBox="1"/>
          <p:nvPr/>
        </p:nvSpPr>
        <p:spPr>
          <a:xfrm>
            <a:off x="6372301" y="4587783"/>
            <a:ext cx="2529860" cy="4385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50" b="1" i="0" u="none" strike="noStrike" cap="none">
                <a:solidFill>
                  <a:srgbClr val="FF0000"/>
                </a:solidFill>
                <a:latin typeface="Times New Roman"/>
                <a:ea typeface="Times New Roman"/>
                <a:cs typeface="Times New Roman"/>
                <a:sym typeface="Times New Roman"/>
              </a:rPr>
              <a:t>Bãi biển Cửa Tùng</a:t>
            </a:r>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anim calcmode="lin" valueType="num">
                                      <p:cBhvr additive="base">
                                        <p:cTn id="7" dur="500"/>
                                        <p:tgtEl>
                                          <p:spTgt spid="1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1044</Words>
  <Application>Microsoft Office PowerPoint</Application>
  <PresentationFormat>On-screen Show (16:9)</PresentationFormat>
  <Paragraphs>112</Paragraphs>
  <Slides>39</Slides>
  <Notes>39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Nanum Pen Script</vt:lpstr>
      <vt:lpstr>Times New Roman</vt:lpstr>
      <vt:lpstr>Arial</vt:lpstr>
      <vt:lpstr>Nunito</vt:lpstr>
      <vt:lpstr>Corben</vt:lpstr>
      <vt:lpstr>World Environment Day by Slidesgo</vt:lpstr>
      <vt:lpstr>3_Default Design</vt:lpstr>
      <vt:lpstr>Default Design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cp:revision>
  <dcterms:created xsi:type="dcterms:W3CDTF">2021-09-27T12:48:00Z</dcterms:created>
  <dcterms:modified xsi:type="dcterms:W3CDTF">2021-10-26T02:55:11Z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