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7"/>
  </p:notesMasterIdLst>
  <p:sldIdLst>
    <p:sldId id="285" r:id="rId3"/>
    <p:sldId id="261" r:id="rId4"/>
    <p:sldId id="298" r:id="rId5"/>
    <p:sldId id="296" r:id="rId6"/>
    <p:sldId id="291" r:id="rId7"/>
    <p:sldId id="292" r:id="rId8"/>
    <p:sldId id="293" r:id="rId9"/>
    <p:sldId id="271" r:id="rId10"/>
    <p:sldId id="297" r:id="rId11"/>
    <p:sldId id="262" r:id="rId12"/>
    <p:sldId id="289" r:id="rId13"/>
    <p:sldId id="290" r:id="rId14"/>
    <p:sldId id="263" r:id="rId15"/>
    <p:sldId id="266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Itim" panose="020B0604020202020204" charset="-34"/>
      <p:regular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80" d="100"/>
          <a:sy n="80" d="100"/>
        </p:scale>
        <p:origin x="3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</a:rPr>
              <a:t>Khởi động!</a:t>
            </a:r>
            <a:endParaRPr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        Bài 2: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a) Năm đơn vị, chín phần mười.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     ……………….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d) Hai nghìn không trăm linh hai đơn vị, tám phần trăm.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e) Không đơn vị, một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3,5;   6,33;   18,05;   217,908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 rotWithShape="0">
                <a:blip r:embed="rId3"/>
                <a:stretch>
                  <a:fillRect l="-729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586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51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92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nhanh nhất!</a:t>
            </a:r>
            <a:endParaRPr/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094" y="457871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375,406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11110" y="1784529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375,406 :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7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5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0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6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30766" y="336102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02634" y="399934"/>
            <a:ext cx="7374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0,1985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29898" y="1828303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0,1985 :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altLang="en-US" sz="18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18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18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9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8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5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27182" y="3363634"/>
            <a:ext cx="85886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 nhớ: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n-US" sz="105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605</Words>
  <Application>Microsoft Office PowerPoint</Application>
  <PresentationFormat>On-screen Show (16:9)</PresentationFormat>
  <Paragraphs>70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</vt:lpstr>
      <vt:lpstr>Itim</vt:lpstr>
      <vt:lpstr>Times New Roman</vt:lpstr>
      <vt:lpstr>Kalam</vt:lpstr>
      <vt:lpstr>Cambria Math</vt:lpstr>
      <vt:lpstr>Arial</vt:lpstr>
      <vt:lpstr>Montserrat</vt:lpstr>
      <vt:lpstr>Muli</vt:lpstr>
      <vt:lpstr>Online Notebook by Slidesgo</vt:lpstr>
      <vt:lpstr>Doodle Sketchbook by Slidesgo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Admin</cp:lastModifiedBy>
  <cp:revision>20</cp:revision>
  <dcterms:modified xsi:type="dcterms:W3CDTF">2021-10-20T03:03:36Z</dcterms:modified>
</cp:coreProperties>
</file>