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9" r:id="rId3"/>
    <p:sldId id="269" r:id="rId4"/>
    <p:sldId id="270" r:id="rId5"/>
    <p:sldId id="271" r:id="rId6"/>
    <p:sldId id="272" r:id="rId7"/>
    <p:sldId id="276" r:id="rId8"/>
    <p:sldId id="261" r:id="rId9"/>
    <p:sldId id="277" r:id="rId10"/>
    <p:sldId id="278" r:id="rId11"/>
    <p:sldId id="274" r:id="rId12"/>
    <p:sldId id="263" r:id="rId13"/>
    <p:sldId id="275"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336" autoAdjust="0"/>
  </p:normalViewPr>
  <p:slideViewPr>
    <p:cSldViewPr snapToGrid="0">
      <p:cViewPr>
        <p:scale>
          <a:sx n="50" d="100"/>
          <a:sy n="50" d="100"/>
        </p:scale>
        <p:origin x="-806" y="-2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EB57E-A555-47AD-A1F2-550D1BC014C5}" type="datetimeFigureOut">
              <a:rPr lang="en-US" smtClean="0"/>
              <a:pPr/>
              <a:t>9/18/2022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F556B-8FEB-48C1-B5F8-F58043FC437D}" type="slidenum">
              <a:rPr lang="en-US" smtClean="0"/>
              <a:pPr/>
              <a:t>‹#›</a:t>
            </a:fld>
            <a:endParaRPr lang="en-US"/>
          </a:p>
        </p:txBody>
      </p:sp>
    </p:spTree>
    <p:extLst>
      <p:ext uri="{BB962C8B-B14F-4D97-AF65-F5344CB8AC3E}">
        <p14:creationId xmlns:p14="http://schemas.microsoft.com/office/powerpoint/2010/main" xmlns="" val="30596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pPr/>
              <a:t>8</a:t>
            </a:fld>
            <a:endParaRPr lang="en-US"/>
          </a:p>
        </p:txBody>
      </p:sp>
    </p:spTree>
    <p:extLst>
      <p:ext uri="{BB962C8B-B14F-4D97-AF65-F5344CB8AC3E}">
        <p14:creationId xmlns:p14="http://schemas.microsoft.com/office/powerpoint/2010/main" xmlns="" val="87640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pPr/>
              <a:t>10</a:t>
            </a:fld>
            <a:endParaRPr lang="en-US"/>
          </a:p>
        </p:txBody>
      </p:sp>
    </p:spTree>
    <p:extLst>
      <p:ext uri="{BB962C8B-B14F-4D97-AF65-F5344CB8AC3E}">
        <p14:creationId xmlns:p14="http://schemas.microsoft.com/office/powerpoint/2010/main" xmlns="" val="824874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HS </a:t>
            </a:r>
            <a:r>
              <a:rPr lang="en-US" dirty="0" err="1"/>
              <a:t>kể</a:t>
            </a:r>
            <a:r>
              <a:rPr lang="en-US" dirty="0"/>
              <a:t> </a:t>
            </a:r>
            <a:r>
              <a:rPr lang="en-US" dirty="0" err="1"/>
              <a:t>trước</a:t>
            </a:r>
            <a:r>
              <a:rPr lang="en-US" dirty="0"/>
              <a:t> </a:t>
            </a:r>
            <a:r>
              <a:rPr lang="en-US" dirty="0" err="1"/>
              <a:t>lớp</a:t>
            </a:r>
            <a:r>
              <a:rPr lang="en-US" dirty="0"/>
              <a:t> </a:t>
            </a:r>
            <a:r>
              <a:rPr lang="en-US" dirty="0" err="1"/>
              <a:t>và</a:t>
            </a:r>
            <a:r>
              <a:rPr lang="en-US" dirty="0"/>
              <a:t> </a:t>
            </a:r>
            <a:r>
              <a:rPr lang="en-US" dirty="0" err="1"/>
              <a:t>cho</a:t>
            </a:r>
            <a:r>
              <a:rPr lang="en-US" dirty="0"/>
              <a:t> HS chia </a:t>
            </a:r>
            <a:r>
              <a:rPr lang="en-US" dirty="0" err="1"/>
              <a:t>sẻ</a:t>
            </a:r>
            <a:r>
              <a:rPr lang="en-US" dirty="0"/>
              <a:t> </a:t>
            </a:r>
            <a:r>
              <a:rPr lang="en-US" dirty="0" err="1"/>
              <a:t>về</a:t>
            </a:r>
            <a:r>
              <a:rPr lang="en-US" dirty="0"/>
              <a:t> </a:t>
            </a:r>
            <a:r>
              <a:rPr lang="en-US" dirty="0" err="1"/>
              <a:t>câu</a:t>
            </a:r>
            <a:r>
              <a:rPr lang="en-US" dirty="0"/>
              <a:t> </a:t>
            </a:r>
            <a:r>
              <a:rPr lang="en-US" dirty="0" err="1"/>
              <a:t>chuyện</a:t>
            </a:r>
            <a:r>
              <a:rPr lang="en-US" dirty="0"/>
              <a:t>. </a:t>
            </a:r>
          </a:p>
          <a:p>
            <a:r>
              <a:rPr lang="en-US" dirty="0"/>
              <a:t>? Con </a:t>
            </a:r>
            <a:r>
              <a:rPr lang="en-US" dirty="0" err="1"/>
              <a:t>thích</a:t>
            </a:r>
            <a:r>
              <a:rPr lang="en-US" dirty="0"/>
              <a:t> </a:t>
            </a:r>
            <a:r>
              <a:rPr lang="en-US" dirty="0" err="1"/>
              <a:t>nhân</a:t>
            </a:r>
            <a:r>
              <a:rPr lang="en-US" dirty="0"/>
              <a:t> </a:t>
            </a:r>
            <a:r>
              <a:rPr lang="en-US" dirty="0" err="1"/>
              <a:t>vật</a:t>
            </a:r>
            <a:r>
              <a:rPr lang="en-US" dirty="0"/>
              <a:t> </a:t>
            </a:r>
            <a:r>
              <a:rPr lang="en-US" dirty="0" err="1"/>
              <a:t>nào</a:t>
            </a:r>
            <a:r>
              <a:rPr lang="en-US" dirty="0"/>
              <a:t>? </a:t>
            </a:r>
            <a:r>
              <a:rPr lang="en-US" dirty="0" err="1"/>
              <a:t>vì</a:t>
            </a:r>
            <a:r>
              <a:rPr lang="en-US" dirty="0"/>
              <a:t> </a:t>
            </a:r>
            <a:r>
              <a:rPr lang="en-US" dirty="0" err="1"/>
              <a:t>sao</a:t>
            </a:r>
            <a:r>
              <a:rPr lang="en-US" dirty="0"/>
              <a:t>?</a:t>
            </a:r>
          </a:p>
        </p:txBody>
      </p:sp>
      <p:sp>
        <p:nvSpPr>
          <p:cNvPr id="4" name="Slide Number Placeholder 3"/>
          <p:cNvSpPr>
            <a:spLocks noGrp="1"/>
          </p:cNvSpPr>
          <p:nvPr>
            <p:ph type="sldNum" sz="quarter" idx="5"/>
          </p:nvPr>
        </p:nvSpPr>
        <p:spPr/>
        <p:txBody>
          <a:bodyPr/>
          <a:lstStyle/>
          <a:p>
            <a:fld id="{704F556B-8FEB-48C1-B5F8-F58043FC437D}" type="slidenum">
              <a:rPr lang="en-US" smtClean="0"/>
              <a:pPr/>
              <a:t>11</a:t>
            </a:fld>
            <a:endParaRPr lang="en-US"/>
          </a:p>
        </p:txBody>
      </p:sp>
    </p:spTree>
    <p:extLst>
      <p:ext uri="{BB962C8B-B14F-4D97-AF65-F5344CB8AC3E}">
        <p14:creationId xmlns:p14="http://schemas.microsoft.com/office/powerpoint/2010/main" xmlns="" val="315412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BB29B-02E5-44C1-896D-9796997ADF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F5A44D4-2CE9-4BC5-94FA-2016D00234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E3A4D96-D4C2-456B-BC80-B0F8E55A4446}"/>
              </a:ext>
            </a:extLst>
          </p:cNvPr>
          <p:cNvSpPr>
            <a:spLocks noGrp="1"/>
          </p:cNvSpPr>
          <p:nvPr>
            <p:ph type="dt" sz="half" idx="10"/>
          </p:nvPr>
        </p:nvSpPr>
        <p:spPr/>
        <p:txBody>
          <a:bodyPr/>
          <a:lstStyle/>
          <a:p>
            <a:fld id="{9BF06B03-135E-4169-9B02-3E1AF83E1D74}" type="datetimeFigureOut">
              <a:rPr lang="en-US" smtClean="0"/>
              <a:pPr/>
              <a:t>9/18/2022</a:t>
            </a:fld>
            <a:endParaRPr lang="en-US"/>
          </a:p>
        </p:txBody>
      </p:sp>
      <p:sp>
        <p:nvSpPr>
          <p:cNvPr id="5" name="Footer Placeholder 4">
            <a:extLst>
              <a:ext uri="{FF2B5EF4-FFF2-40B4-BE49-F238E27FC236}">
                <a16:creationId xmlns:a16="http://schemas.microsoft.com/office/drawing/2014/main" xmlns="" id="{41D015B6-C71E-41B8-8D7C-FD02590AC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CB518A-B6CA-40FA-A4F2-2A483DC86223}"/>
              </a:ext>
            </a:extLst>
          </p:cNvPr>
          <p:cNvSpPr>
            <a:spLocks noGrp="1"/>
          </p:cNvSpPr>
          <p:nvPr>
            <p:ph type="sldNum" sz="quarter" idx="12"/>
          </p:nvPr>
        </p:nvSpPr>
        <p:spPr/>
        <p:txBody>
          <a:bodyPr/>
          <a:lstStyle/>
          <a:p>
            <a:fld id="{7BEE2C24-48EB-4E4A-A359-A84F0B139071}" type="slidenum">
              <a:rPr lang="en-US" smtClean="0"/>
              <a:pPr/>
              <a:t>‹#›</a:t>
            </a:fld>
            <a:endParaRPr lang="en-US"/>
          </a:p>
        </p:txBody>
      </p:sp>
    </p:spTree>
    <p:extLst>
      <p:ext uri="{BB962C8B-B14F-4D97-AF65-F5344CB8AC3E}">
        <p14:creationId xmlns:p14="http://schemas.microsoft.com/office/powerpoint/2010/main" xmlns="" val="68495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2F575B-4FF4-4131-9D56-0FFDDDC54E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7A916E8-44AD-4E27-9287-386CE0188D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395E8B-17AA-4846-ACEB-46124BC7C028}"/>
              </a:ext>
            </a:extLst>
          </p:cNvPr>
          <p:cNvSpPr>
            <a:spLocks noGrp="1"/>
          </p:cNvSpPr>
          <p:nvPr>
            <p:ph type="dt" sz="half" idx="10"/>
          </p:nvPr>
        </p:nvSpPr>
        <p:spPr/>
        <p:txBody>
          <a:bodyPr/>
          <a:lstStyle/>
          <a:p>
            <a:fld id="{9BF06B03-135E-4169-9B02-3E1AF83E1D74}" type="datetimeFigureOut">
              <a:rPr lang="en-US" smtClean="0"/>
              <a:pPr/>
              <a:t>9/18/2022</a:t>
            </a:fld>
            <a:endParaRPr lang="en-US"/>
          </a:p>
        </p:txBody>
      </p:sp>
      <p:sp>
        <p:nvSpPr>
          <p:cNvPr id="5" name="Footer Placeholder 4">
            <a:extLst>
              <a:ext uri="{FF2B5EF4-FFF2-40B4-BE49-F238E27FC236}">
                <a16:creationId xmlns:a16="http://schemas.microsoft.com/office/drawing/2014/main" xmlns="" id="{4E4CC7DE-13EB-44E9-AE07-E9E889C14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86132A-3289-4CCD-BAA8-1D1C42964712}"/>
              </a:ext>
            </a:extLst>
          </p:cNvPr>
          <p:cNvSpPr>
            <a:spLocks noGrp="1"/>
          </p:cNvSpPr>
          <p:nvPr>
            <p:ph type="sldNum" sz="quarter" idx="12"/>
          </p:nvPr>
        </p:nvSpPr>
        <p:spPr/>
        <p:txBody>
          <a:bodyPr/>
          <a:lstStyle/>
          <a:p>
            <a:fld id="{7BEE2C24-48EB-4E4A-A359-A84F0B139071}" type="slidenum">
              <a:rPr lang="en-US" smtClean="0"/>
              <a:pPr/>
              <a:t>‹#›</a:t>
            </a:fld>
            <a:endParaRPr lang="en-US"/>
          </a:p>
        </p:txBody>
      </p:sp>
    </p:spTree>
    <p:extLst>
      <p:ext uri="{BB962C8B-B14F-4D97-AF65-F5344CB8AC3E}">
        <p14:creationId xmlns:p14="http://schemas.microsoft.com/office/powerpoint/2010/main" xmlns="" val="321462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F2AC6A8-D829-482F-89B8-E6EE20C2D6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7F97D30-CB5A-4EFF-B455-DE08A0E571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3EC9DF-C15E-4A1F-BFC0-B30F8D7402CF}"/>
              </a:ext>
            </a:extLst>
          </p:cNvPr>
          <p:cNvSpPr>
            <a:spLocks noGrp="1"/>
          </p:cNvSpPr>
          <p:nvPr>
            <p:ph type="dt" sz="half" idx="10"/>
          </p:nvPr>
        </p:nvSpPr>
        <p:spPr/>
        <p:txBody>
          <a:bodyPr/>
          <a:lstStyle/>
          <a:p>
            <a:fld id="{9BF06B03-135E-4169-9B02-3E1AF83E1D74}" type="datetimeFigureOut">
              <a:rPr lang="en-US" smtClean="0"/>
              <a:pPr/>
              <a:t>9/18/2022</a:t>
            </a:fld>
            <a:endParaRPr lang="en-US"/>
          </a:p>
        </p:txBody>
      </p:sp>
      <p:sp>
        <p:nvSpPr>
          <p:cNvPr id="5" name="Footer Placeholder 4">
            <a:extLst>
              <a:ext uri="{FF2B5EF4-FFF2-40B4-BE49-F238E27FC236}">
                <a16:creationId xmlns:a16="http://schemas.microsoft.com/office/drawing/2014/main" xmlns="" id="{8534D057-3E0C-4CF9-860B-97A3411664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076073-9D71-4938-AF6F-4D22C19C1292}"/>
              </a:ext>
            </a:extLst>
          </p:cNvPr>
          <p:cNvSpPr>
            <a:spLocks noGrp="1"/>
          </p:cNvSpPr>
          <p:nvPr>
            <p:ph type="sldNum" sz="quarter" idx="12"/>
          </p:nvPr>
        </p:nvSpPr>
        <p:spPr/>
        <p:txBody>
          <a:bodyPr/>
          <a:lstStyle/>
          <a:p>
            <a:fld id="{7BEE2C24-48EB-4E4A-A359-A84F0B139071}" type="slidenum">
              <a:rPr lang="en-US" smtClean="0"/>
              <a:pPr/>
              <a:t>‹#›</a:t>
            </a:fld>
            <a:endParaRPr lang="en-US"/>
          </a:p>
        </p:txBody>
      </p:sp>
    </p:spTree>
    <p:extLst>
      <p:ext uri="{BB962C8B-B14F-4D97-AF65-F5344CB8AC3E}">
        <p14:creationId xmlns:p14="http://schemas.microsoft.com/office/powerpoint/2010/main" xmlns="" val="277598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1A1A26-E57F-4D27-8EE9-E139D4F3DD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33BD74F-A6A9-446D-8895-7905F73D0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F3096B6-E30C-4D23-B9FF-C03DC6EE691A}"/>
              </a:ext>
            </a:extLst>
          </p:cNvPr>
          <p:cNvSpPr>
            <a:spLocks noGrp="1"/>
          </p:cNvSpPr>
          <p:nvPr>
            <p:ph type="dt" sz="half" idx="10"/>
          </p:nvPr>
        </p:nvSpPr>
        <p:spPr/>
        <p:txBody>
          <a:bodyPr/>
          <a:lstStyle/>
          <a:p>
            <a:fld id="{9BF06B03-135E-4169-9B02-3E1AF83E1D74}" type="datetimeFigureOut">
              <a:rPr lang="en-US" smtClean="0"/>
              <a:pPr/>
              <a:t>9/18/2022</a:t>
            </a:fld>
            <a:endParaRPr lang="en-US"/>
          </a:p>
        </p:txBody>
      </p:sp>
      <p:sp>
        <p:nvSpPr>
          <p:cNvPr id="5" name="Footer Placeholder 4">
            <a:extLst>
              <a:ext uri="{FF2B5EF4-FFF2-40B4-BE49-F238E27FC236}">
                <a16:creationId xmlns:a16="http://schemas.microsoft.com/office/drawing/2014/main" xmlns="" id="{8F9C1069-0F11-478A-A742-9D3A8FCE3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0379582-9C1C-4C97-B578-2AF1D9E974EC}"/>
              </a:ext>
            </a:extLst>
          </p:cNvPr>
          <p:cNvSpPr>
            <a:spLocks noGrp="1"/>
          </p:cNvSpPr>
          <p:nvPr>
            <p:ph type="sldNum" sz="quarter" idx="12"/>
          </p:nvPr>
        </p:nvSpPr>
        <p:spPr/>
        <p:txBody>
          <a:bodyPr/>
          <a:lstStyle/>
          <a:p>
            <a:fld id="{7BEE2C24-48EB-4E4A-A359-A84F0B139071}" type="slidenum">
              <a:rPr lang="en-US" smtClean="0"/>
              <a:pPr/>
              <a:t>‹#›</a:t>
            </a:fld>
            <a:endParaRPr lang="en-US"/>
          </a:p>
        </p:txBody>
      </p:sp>
    </p:spTree>
    <p:extLst>
      <p:ext uri="{BB962C8B-B14F-4D97-AF65-F5344CB8AC3E}">
        <p14:creationId xmlns:p14="http://schemas.microsoft.com/office/powerpoint/2010/main" xmlns="" val="365165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D43DF2-8775-45A3-B568-67E1879834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F68F2D3-9763-4211-9CA2-CFAFCC098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CDB7D0F-62A8-4110-ADB2-09903FEEEC58}"/>
              </a:ext>
            </a:extLst>
          </p:cNvPr>
          <p:cNvSpPr>
            <a:spLocks noGrp="1"/>
          </p:cNvSpPr>
          <p:nvPr>
            <p:ph type="dt" sz="half" idx="10"/>
          </p:nvPr>
        </p:nvSpPr>
        <p:spPr/>
        <p:txBody>
          <a:bodyPr/>
          <a:lstStyle/>
          <a:p>
            <a:fld id="{9BF06B03-135E-4169-9B02-3E1AF83E1D74}" type="datetimeFigureOut">
              <a:rPr lang="en-US" smtClean="0"/>
              <a:pPr/>
              <a:t>9/18/2022</a:t>
            </a:fld>
            <a:endParaRPr lang="en-US"/>
          </a:p>
        </p:txBody>
      </p:sp>
      <p:sp>
        <p:nvSpPr>
          <p:cNvPr id="5" name="Footer Placeholder 4">
            <a:extLst>
              <a:ext uri="{FF2B5EF4-FFF2-40B4-BE49-F238E27FC236}">
                <a16:creationId xmlns:a16="http://schemas.microsoft.com/office/drawing/2014/main" xmlns="" id="{C0F5A414-55D3-4BF9-92F9-9855A2DB7A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B0456A-00D1-4278-AB89-D67B5D8DF423}"/>
              </a:ext>
            </a:extLst>
          </p:cNvPr>
          <p:cNvSpPr>
            <a:spLocks noGrp="1"/>
          </p:cNvSpPr>
          <p:nvPr>
            <p:ph type="sldNum" sz="quarter" idx="12"/>
          </p:nvPr>
        </p:nvSpPr>
        <p:spPr/>
        <p:txBody>
          <a:bodyPr/>
          <a:lstStyle/>
          <a:p>
            <a:fld id="{7BEE2C24-48EB-4E4A-A359-A84F0B139071}" type="slidenum">
              <a:rPr lang="en-US" smtClean="0"/>
              <a:pPr/>
              <a:t>‹#›</a:t>
            </a:fld>
            <a:endParaRPr lang="en-US"/>
          </a:p>
        </p:txBody>
      </p:sp>
    </p:spTree>
    <p:extLst>
      <p:ext uri="{BB962C8B-B14F-4D97-AF65-F5344CB8AC3E}">
        <p14:creationId xmlns:p14="http://schemas.microsoft.com/office/powerpoint/2010/main" xmlns="" val="404295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005D3-94F8-4C3A-9FCB-FBEC582157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25B0455-0598-4209-B1D0-5CD834DDF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3D91314-29B1-41E1-A1DB-D56E36E88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BFBEB4A-D8F3-4BAB-804A-5FAFCE4C955F}"/>
              </a:ext>
            </a:extLst>
          </p:cNvPr>
          <p:cNvSpPr>
            <a:spLocks noGrp="1"/>
          </p:cNvSpPr>
          <p:nvPr>
            <p:ph type="dt" sz="half" idx="10"/>
          </p:nvPr>
        </p:nvSpPr>
        <p:spPr/>
        <p:txBody>
          <a:bodyPr/>
          <a:lstStyle/>
          <a:p>
            <a:fld id="{9BF06B03-135E-4169-9B02-3E1AF83E1D74}" type="datetimeFigureOut">
              <a:rPr lang="en-US" smtClean="0"/>
              <a:pPr/>
              <a:t>9/18/2022</a:t>
            </a:fld>
            <a:endParaRPr lang="en-US"/>
          </a:p>
        </p:txBody>
      </p:sp>
      <p:sp>
        <p:nvSpPr>
          <p:cNvPr id="6" name="Footer Placeholder 5">
            <a:extLst>
              <a:ext uri="{FF2B5EF4-FFF2-40B4-BE49-F238E27FC236}">
                <a16:creationId xmlns:a16="http://schemas.microsoft.com/office/drawing/2014/main" xmlns="" id="{4C135DFC-AA01-45DF-B9AB-CD92F8F8C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B726A60-65BA-40AF-B832-8B208E5927EA}"/>
              </a:ext>
            </a:extLst>
          </p:cNvPr>
          <p:cNvSpPr>
            <a:spLocks noGrp="1"/>
          </p:cNvSpPr>
          <p:nvPr>
            <p:ph type="sldNum" sz="quarter" idx="12"/>
          </p:nvPr>
        </p:nvSpPr>
        <p:spPr/>
        <p:txBody>
          <a:bodyPr/>
          <a:lstStyle/>
          <a:p>
            <a:fld id="{7BEE2C24-48EB-4E4A-A359-A84F0B139071}" type="slidenum">
              <a:rPr lang="en-US" smtClean="0"/>
              <a:pPr/>
              <a:t>‹#›</a:t>
            </a:fld>
            <a:endParaRPr lang="en-US"/>
          </a:p>
        </p:txBody>
      </p:sp>
    </p:spTree>
    <p:extLst>
      <p:ext uri="{BB962C8B-B14F-4D97-AF65-F5344CB8AC3E}">
        <p14:creationId xmlns:p14="http://schemas.microsoft.com/office/powerpoint/2010/main" xmlns="" val="21760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377AFB-13BC-450B-BF0C-B8102FCBEB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44BBA1F-7C9C-4FD3-9B56-F139D2DEE9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B0DBA7F-18A5-4404-8197-4CA3FA92D3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7D4C977-8293-4554-B681-7E525CFE6E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E22DAE-149F-45E1-9C1F-A298BDB31C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66DA6CB-FCF9-4413-8DEF-9C16A50238B3}"/>
              </a:ext>
            </a:extLst>
          </p:cNvPr>
          <p:cNvSpPr>
            <a:spLocks noGrp="1"/>
          </p:cNvSpPr>
          <p:nvPr>
            <p:ph type="dt" sz="half" idx="10"/>
          </p:nvPr>
        </p:nvSpPr>
        <p:spPr/>
        <p:txBody>
          <a:bodyPr/>
          <a:lstStyle/>
          <a:p>
            <a:fld id="{9BF06B03-135E-4169-9B02-3E1AF83E1D74}" type="datetimeFigureOut">
              <a:rPr lang="en-US" smtClean="0"/>
              <a:pPr/>
              <a:t>9/18/2022</a:t>
            </a:fld>
            <a:endParaRPr lang="en-US"/>
          </a:p>
        </p:txBody>
      </p:sp>
      <p:sp>
        <p:nvSpPr>
          <p:cNvPr id="8" name="Footer Placeholder 7">
            <a:extLst>
              <a:ext uri="{FF2B5EF4-FFF2-40B4-BE49-F238E27FC236}">
                <a16:creationId xmlns:a16="http://schemas.microsoft.com/office/drawing/2014/main" xmlns="" id="{C37857A5-9C0A-4F52-BE78-F2BAB8DF1B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EC4967D-B4A4-4DFE-AC27-0E6D2A34E1FC}"/>
              </a:ext>
            </a:extLst>
          </p:cNvPr>
          <p:cNvSpPr>
            <a:spLocks noGrp="1"/>
          </p:cNvSpPr>
          <p:nvPr>
            <p:ph type="sldNum" sz="quarter" idx="12"/>
          </p:nvPr>
        </p:nvSpPr>
        <p:spPr/>
        <p:txBody>
          <a:bodyPr/>
          <a:lstStyle/>
          <a:p>
            <a:fld id="{7BEE2C24-48EB-4E4A-A359-A84F0B139071}" type="slidenum">
              <a:rPr lang="en-US" smtClean="0"/>
              <a:pPr/>
              <a:t>‹#›</a:t>
            </a:fld>
            <a:endParaRPr lang="en-US"/>
          </a:p>
        </p:txBody>
      </p:sp>
    </p:spTree>
    <p:extLst>
      <p:ext uri="{BB962C8B-B14F-4D97-AF65-F5344CB8AC3E}">
        <p14:creationId xmlns:p14="http://schemas.microsoft.com/office/powerpoint/2010/main" xmlns="" val="277254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54233E-9E66-48DD-B51D-48AFB66EA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6297A88-1381-42C2-975B-A201A18CF766}"/>
              </a:ext>
            </a:extLst>
          </p:cNvPr>
          <p:cNvSpPr>
            <a:spLocks noGrp="1"/>
          </p:cNvSpPr>
          <p:nvPr>
            <p:ph type="dt" sz="half" idx="10"/>
          </p:nvPr>
        </p:nvSpPr>
        <p:spPr/>
        <p:txBody>
          <a:bodyPr/>
          <a:lstStyle/>
          <a:p>
            <a:fld id="{9BF06B03-135E-4169-9B02-3E1AF83E1D74}" type="datetimeFigureOut">
              <a:rPr lang="en-US" smtClean="0"/>
              <a:pPr/>
              <a:t>9/18/2022</a:t>
            </a:fld>
            <a:endParaRPr lang="en-US"/>
          </a:p>
        </p:txBody>
      </p:sp>
      <p:sp>
        <p:nvSpPr>
          <p:cNvPr id="4" name="Footer Placeholder 3">
            <a:extLst>
              <a:ext uri="{FF2B5EF4-FFF2-40B4-BE49-F238E27FC236}">
                <a16:creationId xmlns:a16="http://schemas.microsoft.com/office/drawing/2014/main" xmlns="" id="{AE7259D3-C8CD-49EA-BC8E-B957D4EE84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8F74B5D1-FA28-4943-A6B0-B4E7DAD61507}"/>
              </a:ext>
            </a:extLst>
          </p:cNvPr>
          <p:cNvSpPr>
            <a:spLocks noGrp="1"/>
          </p:cNvSpPr>
          <p:nvPr>
            <p:ph type="sldNum" sz="quarter" idx="12"/>
          </p:nvPr>
        </p:nvSpPr>
        <p:spPr/>
        <p:txBody>
          <a:bodyPr/>
          <a:lstStyle/>
          <a:p>
            <a:fld id="{7BEE2C24-48EB-4E4A-A359-A84F0B139071}" type="slidenum">
              <a:rPr lang="en-US" smtClean="0"/>
              <a:pPr/>
              <a:t>‹#›</a:t>
            </a:fld>
            <a:endParaRPr lang="en-US"/>
          </a:p>
        </p:txBody>
      </p:sp>
    </p:spTree>
    <p:extLst>
      <p:ext uri="{BB962C8B-B14F-4D97-AF65-F5344CB8AC3E}">
        <p14:creationId xmlns:p14="http://schemas.microsoft.com/office/powerpoint/2010/main" xmlns="" val="53467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5FE1F8-D97A-4DD7-85BE-0842736378F4}"/>
              </a:ext>
            </a:extLst>
          </p:cNvPr>
          <p:cNvSpPr>
            <a:spLocks noGrp="1"/>
          </p:cNvSpPr>
          <p:nvPr>
            <p:ph type="dt" sz="half" idx="10"/>
          </p:nvPr>
        </p:nvSpPr>
        <p:spPr/>
        <p:txBody>
          <a:bodyPr/>
          <a:lstStyle/>
          <a:p>
            <a:fld id="{9BF06B03-135E-4169-9B02-3E1AF83E1D74}" type="datetimeFigureOut">
              <a:rPr lang="en-US" smtClean="0"/>
              <a:pPr/>
              <a:t>9/18/2022</a:t>
            </a:fld>
            <a:endParaRPr lang="en-US"/>
          </a:p>
        </p:txBody>
      </p:sp>
      <p:sp>
        <p:nvSpPr>
          <p:cNvPr id="3" name="Footer Placeholder 2">
            <a:extLst>
              <a:ext uri="{FF2B5EF4-FFF2-40B4-BE49-F238E27FC236}">
                <a16:creationId xmlns:a16="http://schemas.microsoft.com/office/drawing/2014/main" xmlns="" id="{2F410529-5F98-4967-B835-3D58EE4BD5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44A432DA-B5C5-4FA8-A9BF-F3BEB2C40A0D}"/>
              </a:ext>
            </a:extLst>
          </p:cNvPr>
          <p:cNvSpPr>
            <a:spLocks noGrp="1"/>
          </p:cNvSpPr>
          <p:nvPr>
            <p:ph type="sldNum" sz="quarter" idx="12"/>
          </p:nvPr>
        </p:nvSpPr>
        <p:spPr/>
        <p:txBody>
          <a:bodyPr/>
          <a:lstStyle/>
          <a:p>
            <a:fld id="{7BEE2C24-48EB-4E4A-A359-A84F0B139071}" type="slidenum">
              <a:rPr lang="en-US" smtClean="0"/>
              <a:pPr/>
              <a:t>‹#›</a:t>
            </a:fld>
            <a:endParaRPr lang="en-US"/>
          </a:p>
        </p:txBody>
      </p:sp>
    </p:spTree>
    <p:extLst>
      <p:ext uri="{BB962C8B-B14F-4D97-AF65-F5344CB8AC3E}">
        <p14:creationId xmlns:p14="http://schemas.microsoft.com/office/powerpoint/2010/main" xmlns="" val="1555323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F00C3-A75E-41B6-823F-A9BC053BB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FC119BC-5C9D-481A-A835-3D41D1EF0F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6FEF1BB-E4E0-4FA0-A70B-B97570577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6E1450-AADE-47DF-BECC-1779F070E4F4}"/>
              </a:ext>
            </a:extLst>
          </p:cNvPr>
          <p:cNvSpPr>
            <a:spLocks noGrp="1"/>
          </p:cNvSpPr>
          <p:nvPr>
            <p:ph type="dt" sz="half" idx="10"/>
          </p:nvPr>
        </p:nvSpPr>
        <p:spPr/>
        <p:txBody>
          <a:bodyPr/>
          <a:lstStyle/>
          <a:p>
            <a:fld id="{9BF06B03-135E-4169-9B02-3E1AF83E1D74}" type="datetimeFigureOut">
              <a:rPr lang="en-US" smtClean="0"/>
              <a:pPr/>
              <a:t>9/18/2022</a:t>
            </a:fld>
            <a:endParaRPr lang="en-US"/>
          </a:p>
        </p:txBody>
      </p:sp>
      <p:sp>
        <p:nvSpPr>
          <p:cNvPr id="6" name="Footer Placeholder 5">
            <a:extLst>
              <a:ext uri="{FF2B5EF4-FFF2-40B4-BE49-F238E27FC236}">
                <a16:creationId xmlns:a16="http://schemas.microsoft.com/office/drawing/2014/main" xmlns="" id="{DA6317DE-14EC-4087-9F2C-293759DBDC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2A5C266-ED62-4CC6-9896-17540985F3AB}"/>
              </a:ext>
            </a:extLst>
          </p:cNvPr>
          <p:cNvSpPr>
            <a:spLocks noGrp="1"/>
          </p:cNvSpPr>
          <p:nvPr>
            <p:ph type="sldNum" sz="quarter" idx="12"/>
          </p:nvPr>
        </p:nvSpPr>
        <p:spPr/>
        <p:txBody>
          <a:bodyPr/>
          <a:lstStyle/>
          <a:p>
            <a:fld id="{7BEE2C24-48EB-4E4A-A359-A84F0B139071}" type="slidenum">
              <a:rPr lang="en-US" smtClean="0"/>
              <a:pPr/>
              <a:t>‹#›</a:t>
            </a:fld>
            <a:endParaRPr lang="en-US"/>
          </a:p>
        </p:txBody>
      </p:sp>
    </p:spTree>
    <p:extLst>
      <p:ext uri="{BB962C8B-B14F-4D97-AF65-F5344CB8AC3E}">
        <p14:creationId xmlns:p14="http://schemas.microsoft.com/office/powerpoint/2010/main" xmlns="" val="2357808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7E028-2EAA-44ED-95DD-8EF30548E8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9C2705C-4A4F-420D-BDEC-B38916676A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C978377-E8DF-4198-8E8D-8A29EFAB6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1B9164D-CFEF-45B7-8129-DD599AA3B8C3}"/>
              </a:ext>
            </a:extLst>
          </p:cNvPr>
          <p:cNvSpPr>
            <a:spLocks noGrp="1"/>
          </p:cNvSpPr>
          <p:nvPr>
            <p:ph type="dt" sz="half" idx="10"/>
          </p:nvPr>
        </p:nvSpPr>
        <p:spPr/>
        <p:txBody>
          <a:bodyPr/>
          <a:lstStyle/>
          <a:p>
            <a:fld id="{9BF06B03-135E-4169-9B02-3E1AF83E1D74}" type="datetimeFigureOut">
              <a:rPr lang="en-US" smtClean="0"/>
              <a:pPr/>
              <a:t>9/18/2022</a:t>
            </a:fld>
            <a:endParaRPr lang="en-US"/>
          </a:p>
        </p:txBody>
      </p:sp>
      <p:sp>
        <p:nvSpPr>
          <p:cNvPr id="6" name="Footer Placeholder 5">
            <a:extLst>
              <a:ext uri="{FF2B5EF4-FFF2-40B4-BE49-F238E27FC236}">
                <a16:creationId xmlns:a16="http://schemas.microsoft.com/office/drawing/2014/main" xmlns="" id="{F6C1EB80-189F-4A9D-9FD1-E493EA725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96A01E2-1D5A-43B8-8785-BF3D5D5B3370}"/>
              </a:ext>
            </a:extLst>
          </p:cNvPr>
          <p:cNvSpPr>
            <a:spLocks noGrp="1"/>
          </p:cNvSpPr>
          <p:nvPr>
            <p:ph type="sldNum" sz="quarter" idx="12"/>
          </p:nvPr>
        </p:nvSpPr>
        <p:spPr/>
        <p:txBody>
          <a:bodyPr/>
          <a:lstStyle/>
          <a:p>
            <a:fld id="{7BEE2C24-48EB-4E4A-A359-A84F0B139071}" type="slidenum">
              <a:rPr lang="en-US" smtClean="0"/>
              <a:pPr/>
              <a:t>‹#›</a:t>
            </a:fld>
            <a:endParaRPr lang="en-US"/>
          </a:p>
        </p:txBody>
      </p:sp>
    </p:spTree>
    <p:extLst>
      <p:ext uri="{BB962C8B-B14F-4D97-AF65-F5344CB8AC3E}">
        <p14:creationId xmlns:p14="http://schemas.microsoft.com/office/powerpoint/2010/main" xmlns="" val="1572136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AC0A37B-0B6B-43A6-8F17-8566683C0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0DDC6D4-0D3A-4ACB-B001-512682EB2D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7FCD898-4AD5-4BEF-899A-1DE45F94DA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6B03-135E-4169-9B02-3E1AF83E1D74}" type="datetimeFigureOut">
              <a:rPr lang="en-US" smtClean="0"/>
              <a:pPr/>
              <a:t>9/18/2022</a:t>
            </a:fld>
            <a:endParaRPr lang="en-US"/>
          </a:p>
        </p:txBody>
      </p:sp>
      <p:sp>
        <p:nvSpPr>
          <p:cNvPr id="5" name="Footer Placeholder 4">
            <a:extLst>
              <a:ext uri="{FF2B5EF4-FFF2-40B4-BE49-F238E27FC236}">
                <a16:creationId xmlns:a16="http://schemas.microsoft.com/office/drawing/2014/main" xmlns="" id="{20BF3FC8-4B16-4148-859D-694583CDB5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D0D778F-9CF3-47FC-9AC5-EDA5F2C071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E2C24-48EB-4E4A-A359-A84F0B139071}" type="slidenum">
              <a:rPr lang="en-US" smtClean="0"/>
              <a:pPr/>
              <a:t>‹#›</a:t>
            </a:fld>
            <a:endParaRPr lang="en-US"/>
          </a:p>
        </p:txBody>
      </p:sp>
    </p:spTree>
    <p:extLst>
      <p:ext uri="{BB962C8B-B14F-4D97-AF65-F5344CB8AC3E}">
        <p14:creationId xmlns:p14="http://schemas.microsoft.com/office/powerpoint/2010/main" xmlns="" val="3170194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5.pn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4.wdp"/><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29.png"/><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2FA2A56D-6EF5-432E-94EA-49A2D66BB35C}"/>
              </a:ext>
            </a:extLst>
          </p:cNvPr>
          <p:cNvGrpSpPr/>
          <p:nvPr/>
        </p:nvGrpSpPr>
        <p:grpSpPr>
          <a:xfrm>
            <a:off x="0" y="0"/>
            <a:ext cx="12192000" cy="2067871"/>
            <a:chOff x="0" y="-127504"/>
            <a:chExt cx="12192000" cy="1361807"/>
          </a:xfrm>
        </p:grpSpPr>
        <p:sp>
          <p:nvSpPr>
            <p:cNvPr id="5" name="Rectangle: Top Corners Rounded 4">
              <a:extLst>
                <a:ext uri="{FF2B5EF4-FFF2-40B4-BE49-F238E27FC236}">
                  <a16:creationId xmlns:a16="http://schemas.microsoft.com/office/drawing/2014/main" xmlns="" id="{480A6134-7C0A-4A84-9E15-12C6CB78EE8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Top Corners Rounded 5">
              <a:extLst>
                <a:ext uri="{FF2B5EF4-FFF2-40B4-BE49-F238E27FC236}">
                  <a16:creationId xmlns:a16="http://schemas.microsoft.com/office/drawing/2014/main" xmlns="" id="{F5B8D697-CFC1-4509-A88A-E3A1ACC16471}"/>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xmlns="" id="{74868E0A-2416-446D-A73D-ACD3DF98E98D}"/>
              </a:ext>
            </a:extLst>
          </p:cNvPr>
          <p:cNvPicPr>
            <a:picLocks noChangeAspect="1"/>
          </p:cNvPicPr>
          <p:nvPr/>
        </p:nvPicPr>
        <p:blipFill rotWithShape="1">
          <a:blip r:embed="rId2" cstate="print"/>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xmlns="" id="{1C6CFF0F-F854-4DD0-BBDB-C1DE4F00E0BD}"/>
              </a:ext>
            </a:extLst>
          </p:cNvPr>
          <p:cNvGrpSpPr/>
          <p:nvPr/>
        </p:nvGrpSpPr>
        <p:grpSpPr>
          <a:xfrm>
            <a:off x="404014" y="588766"/>
            <a:ext cx="2236024" cy="3156219"/>
            <a:chOff x="299812" y="247841"/>
            <a:chExt cx="2236024" cy="2204862"/>
          </a:xfrm>
        </p:grpSpPr>
        <p:pic>
          <p:nvPicPr>
            <p:cNvPr id="9" name="Picture 8">
              <a:extLst>
                <a:ext uri="{FF2B5EF4-FFF2-40B4-BE49-F238E27FC236}">
                  <a16:creationId xmlns:a16="http://schemas.microsoft.com/office/drawing/2014/main" xmlns="" id="{1C324108-EAA6-43AE-8FF0-8A59FE0BF50D}"/>
                </a:ext>
              </a:extLst>
            </p:cNvPr>
            <p:cNvPicPr>
              <a:picLocks noChangeAspect="1"/>
            </p:cNvPicPr>
            <p:nvPr/>
          </p:nvPicPr>
          <p:blipFill rotWithShape="1">
            <a:blip r:embed="rId3" cstate="print"/>
            <a:srcRect r="32937"/>
            <a:stretch/>
          </p:blipFill>
          <p:spPr>
            <a:xfrm>
              <a:off x="299812" y="361594"/>
              <a:ext cx="2150557" cy="2091109"/>
            </a:xfrm>
            <a:prstGeom prst="rect">
              <a:avLst/>
            </a:prstGeom>
          </p:spPr>
        </p:pic>
        <p:pic>
          <p:nvPicPr>
            <p:cNvPr id="10" name="Picture 9">
              <a:extLst>
                <a:ext uri="{FF2B5EF4-FFF2-40B4-BE49-F238E27FC236}">
                  <a16:creationId xmlns:a16="http://schemas.microsoft.com/office/drawing/2014/main" xmlns="" id="{84B74FF0-B630-468D-A6E9-9839E02CBB16}"/>
                </a:ext>
              </a:extLst>
            </p:cNvPr>
            <p:cNvPicPr>
              <a:picLocks noChangeAspect="1"/>
            </p:cNvPicPr>
            <p:nvPr/>
          </p:nvPicPr>
          <p:blipFill rotWithShape="1">
            <a:blip r:embed="rId4" cstate="print"/>
            <a:srcRect r="34344"/>
            <a:stretch/>
          </p:blipFill>
          <p:spPr>
            <a:xfrm>
              <a:off x="518441" y="247841"/>
              <a:ext cx="2017395" cy="2091109"/>
            </a:xfrm>
            <a:prstGeom prst="rect">
              <a:avLst/>
            </a:prstGeom>
          </p:spPr>
        </p:pic>
      </p:grpSp>
      <p:pic>
        <p:nvPicPr>
          <p:cNvPr id="11" name="Picture 10">
            <a:extLst>
              <a:ext uri="{FF2B5EF4-FFF2-40B4-BE49-F238E27FC236}">
                <a16:creationId xmlns:a16="http://schemas.microsoft.com/office/drawing/2014/main" xmlns="" id="{40772002-0148-4CA0-976E-FF3780FF6FB8}"/>
              </a:ext>
            </a:extLst>
          </p:cNvPr>
          <p:cNvPicPr>
            <a:picLocks noChangeAspect="1"/>
          </p:cNvPicPr>
          <p:nvPr/>
        </p:nvPicPr>
        <p:blipFill rotWithShape="1">
          <a:blip r:embed="rId2" cstate="print"/>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sp>
        <p:nvSpPr>
          <p:cNvPr id="12" name="Oval 11">
            <a:extLst>
              <a:ext uri="{FF2B5EF4-FFF2-40B4-BE49-F238E27FC236}">
                <a16:creationId xmlns:a16="http://schemas.microsoft.com/office/drawing/2014/main" xmlns="" id="{FC4E763E-B30E-4558-ABDE-4EFB5B84421D}"/>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文本框 22">
            <a:extLst>
              <a:ext uri="{FF2B5EF4-FFF2-40B4-BE49-F238E27FC236}">
                <a16:creationId xmlns:a16="http://schemas.microsoft.com/office/drawing/2014/main" xmlns="" id="{206CE868-3DE5-4122-89DA-2DAEDC5B65CA}"/>
              </a:ext>
            </a:extLst>
          </p:cNvPr>
          <p:cNvSpPr txBox="1"/>
          <p:nvPr/>
        </p:nvSpPr>
        <p:spPr>
          <a:xfrm>
            <a:off x="2044757" y="881999"/>
            <a:ext cx="1304812" cy="1569660"/>
          </a:xfrm>
          <a:prstGeom prst="rect">
            <a:avLst/>
          </a:prstGeom>
          <a:noFill/>
        </p:spPr>
        <p:txBody>
          <a:bodyPr wrap="square" rtlCol="0">
            <a:spAutoFit/>
          </a:bodyPr>
          <a:lstStyle/>
          <a:p>
            <a:pPr algn="ctr"/>
            <a:r>
              <a:rPr lang="en-US" altLang="zh-CN" sz="4800" b="1" dirty="0" err="1">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Bài</a:t>
            </a:r>
            <a:endParaRPr lang="en-US" altLang="zh-CN" sz="4800" b="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p>
            <a:pPr algn="ctr"/>
            <a:r>
              <a:rPr lang="en-US" altLang="zh-CN" sz="48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5</a:t>
            </a:r>
            <a:r>
              <a:rPr lang="en-US" altLang="zh-CN" sz="4800" b="1" dirty="0">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 </a:t>
            </a:r>
          </a:p>
        </p:txBody>
      </p:sp>
      <p:sp>
        <p:nvSpPr>
          <p:cNvPr id="14" name="文本框 22">
            <a:extLst>
              <a:ext uri="{FF2B5EF4-FFF2-40B4-BE49-F238E27FC236}">
                <a16:creationId xmlns:a16="http://schemas.microsoft.com/office/drawing/2014/main" xmlns="" id="{45B103D2-C1B2-4858-9DE1-957197353ADC}"/>
              </a:ext>
            </a:extLst>
          </p:cNvPr>
          <p:cNvSpPr txBox="1"/>
          <p:nvPr/>
        </p:nvSpPr>
        <p:spPr>
          <a:xfrm>
            <a:off x="5077232" y="1365944"/>
            <a:ext cx="3825467"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Nói</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và</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nghe</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5" name="文本框 22">
            <a:extLst>
              <a:ext uri="{FF2B5EF4-FFF2-40B4-BE49-F238E27FC236}">
                <a16:creationId xmlns:a16="http://schemas.microsoft.com/office/drawing/2014/main" xmlns="" id="{4AEE775C-168E-485E-ABF3-70F73CDBE3E5}"/>
              </a:ext>
            </a:extLst>
          </p:cNvPr>
          <p:cNvSpPr txBox="1"/>
          <p:nvPr/>
        </p:nvSpPr>
        <p:spPr>
          <a:xfrm>
            <a:off x="2162839" y="4041861"/>
            <a:ext cx="8176438" cy="1754326"/>
          </a:xfrm>
          <a:prstGeom prst="rect">
            <a:avLst/>
          </a:prstGeom>
          <a:noFill/>
        </p:spPr>
        <p:txBody>
          <a:bodyPr wrap="square" rtlCol="0">
            <a:spAutoFit/>
          </a:bodyPr>
          <a:lstStyle/>
          <a:p>
            <a:pPr algn="ctr"/>
            <a:r>
              <a:rPr lang="en-US" altLang="zh-CN" sz="5400" dirty="0" err="1">
                <a:solidFill>
                  <a:srgbClr val="FF0000"/>
                </a:solidFill>
                <a:latin typeface="iCiel Cadena" panose="02000503000000020004" pitchFamily="2" charset="0"/>
                <a:ea typeface="思源黑体 CN Bold" panose="020B0800000000000000" pitchFamily="34" charset="-122"/>
              </a:rPr>
              <a:t>Kể</a:t>
            </a:r>
            <a:r>
              <a:rPr lang="en-US" altLang="zh-CN" sz="5400" dirty="0">
                <a:solidFill>
                  <a:srgbClr val="FF0000"/>
                </a:solidFill>
                <a:latin typeface="iCiel Cadena" panose="02000503000000020004" pitchFamily="2" charset="0"/>
                <a:ea typeface="思源黑体 CN Bold" panose="020B0800000000000000" pitchFamily="34" charset="-122"/>
              </a:rPr>
              <a:t> </a:t>
            </a:r>
            <a:r>
              <a:rPr lang="en-US" altLang="zh-CN" sz="5400" dirty="0" err="1">
                <a:solidFill>
                  <a:srgbClr val="FF0000"/>
                </a:solidFill>
                <a:latin typeface="iCiel Cadena" panose="02000503000000020004" pitchFamily="2" charset="0"/>
                <a:ea typeface="思源黑体 CN Bold" panose="020B0800000000000000" pitchFamily="34" charset="-122"/>
              </a:rPr>
              <a:t>chuyện</a:t>
            </a:r>
            <a:endParaRPr lang="en-US" altLang="zh-CN" sz="5400" dirty="0">
              <a:solidFill>
                <a:srgbClr val="FF0000"/>
              </a:solidFill>
              <a:latin typeface="iCiel Cadena" panose="02000503000000020004" pitchFamily="2" charset="0"/>
              <a:ea typeface="思源黑体 CN Bold" panose="020B0800000000000000" pitchFamily="34" charset="-122"/>
            </a:endParaRPr>
          </a:p>
          <a:p>
            <a:pPr algn="ctr"/>
            <a:r>
              <a:rPr lang="en-US" altLang="zh-CN" sz="5400" dirty="0">
                <a:solidFill>
                  <a:srgbClr val="FF0000"/>
                </a:solidFill>
                <a:latin typeface="iCiel Cadena" panose="02000503000000020004" pitchFamily="2" charset="0"/>
                <a:ea typeface="思源黑体 CN Bold" panose="020B0800000000000000" pitchFamily="34" charset="-122"/>
              </a:rPr>
              <a:t>EM CÓ XINH KHÔNG?</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6398"/>
            <a:ext cx="12192000" cy="747017"/>
          </a:xfrm>
          <a:prstGeom prst="rect">
            <a:avLst/>
          </a:prstGeom>
        </p:spPr>
      </p:pic>
    </p:spTree>
    <p:extLst>
      <p:ext uri="{BB962C8B-B14F-4D97-AF65-F5344CB8AC3E}">
        <p14:creationId xmlns:p14="http://schemas.microsoft.com/office/powerpoint/2010/main" xmlns="" val="8179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
                                            <p:txEl>
                                              <p:pRg st="0" end="0"/>
                                            </p:txEl>
                                          </p:spTgt>
                                        </p:tgtEl>
                                        <p:attrNameLst>
                                          <p:attrName>ppt_w</p:attrName>
                                        </p:attrNameLst>
                                      </p:cBhvr>
                                    </p:anim>
                                    <p:anim by="(#ppt_w*0.50)" calcmode="lin" valueType="num">
                                      <p:cBhvr>
                                        <p:cTn id="8" dur="500" decel="50000" autoRev="1" fill="hold">
                                          <p:stCondLst>
                                            <p:cond delay="0"/>
                                          </p:stCondLst>
                                        </p:cTn>
                                        <p:tgtEl>
                                          <p:spTgt spid="13">
                                            <p:txEl>
                                              <p:pRg st="0" end="0"/>
                                            </p:txEl>
                                          </p:spTgt>
                                        </p:tgtEl>
                                        <p:attrNameLst>
                                          <p:attrName>ppt_x</p:attrName>
                                        </p:attrNameLst>
                                      </p:cBhvr>
                                    </p:anim>
                                    <p:anim from="(-#ppt_h/2)" to="(#ppt_y)" calcmode="lin" valueType="num">
                                      <p:cBhvr>
                                        <p:cTn id="9" dur="1000" fill="hold">
                                          <p:stCondLst>
                                            <p:cond delay="0"/>
                                          </p:stCondLst>
                                        </p:cTn>
                                        <p:tgtEl>
                                          <p:spTgt spid="13">
                                            <p:txEl>
                                              <p:pRg st="0" end="0"/>
                                            </p:txEl>
                                          </p:spTgt>
                                        </p:tgtEl>
                                        <p:attrNameLst>
                                          <p:attrName>ppt_y</p:attrName>
                                        </p:attrNameLst>
                                      </p:cBhvr>
                                    </p:anim>
                                    <p:animRot by="21600000">
                                      <p:cBhvr>
                                        <p:cTn id="10" dur="1000" fill="hold">
                                          <p:stCondLst>
                                            <p:cond delay="0"/>
                                          </p:stCondLst>
                                        </p:cTn>
                                        <p:tgtEl>
                                          <p:spTgt spid="13">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3">
                                            <p:txEl>
                                              <p:pRg st="1" end="1"/>
                                            </p:txEl>
                                          </p:spTgt>
                                        </p:tgtEl>
                                        <p:attrNameLst>
                                          <p:attrName>ppt_w</p:attrName>
                                        </p:attrNameLst>
                                      </p:cBhvr>
                                    </p:anim>
                                    <p:anim by="(#ppt_w*0.50)" calcmode="lin" valueType="num">
                                      <p:cBhvr>
                                        <p:cTn id="14" dur="500" decel="50000" autoRev="1" fill="hold">
                                          <p:stCondLst>
                                            <p:cond delay="0"/>
                                          </p:stCondLst>
                                        </p:cTn>
                                        <p:tgtEl>
                                          <p:spTgt spid="13">
                                            <p:txEl>
                                              <p:pRg st="1" end="1"/>
                                            </p:txEl>
                                          </p:spTgt>
                                        </p:tgtEl>
                                        <p:attrNameLst>
                                          <p:attrName>ppt_x</p:attrName>
                                        </p:attrNameLst>
                                      </p:cBhvr>
                                    </p:anim>
                                    <p:anim from="(-#ppt_h/2)" to="(#ppt_y)" calcmode="lin" valueType="num">
                                      <p:cBhvr>
                                        <p:cTn id="15" dur="1000" fill="hold">
                                          <p:stCondLst>
                                            <p:cond delay="0"/>
                                          </p:stCondLst>
                                        </p:cTn>
                                        <p:tgtEl>
                                          <p:spTgt spid="13">
                                            <p:txEl>
                                              <p:pRg st="1" end="1"/>
                                            </p:txEl>
                                          </p:spTgt>
                                        </p:tgtEl>
                                        <p:attrNameLst>
                                          <p:attrName>ppt_y</p:attrName>
                                        </p:attrNameLst>
                                      </p:cBhvr>
                                    </p:anim>
                                    <p:animRot by="21600000">
                                      <p:cBhvr>
                                        <p:cTn id="16" dur="1000" fill="hold">
                                          <p:stCondLst>
                                            <p:cond delay="0"/>
                                          </p:stCondLst>
                                        </p:cTn>
                                        <p:tgtEl>
                                          <p:spTgt spid="13">
                                            <p:txEl>
                                              <p:pRg st="1" end="1"/>
                                            </p:txEl>
                                          </p:spTgt>
                                        </p:tgtEl>
                                        <p:attrNameLst>
                                          <p:attrName>r</p:attrName>
                                        </p:attrNameLst>
                                      </p:cBhvr>
                                    </p:animRot>
                                  </p:childTnLst>
                                </p:cTn>
                              </p:par>
                            </p:childTnLst>
                          </p:cTn>
                        </p:par>
                        <p:par>
                          <p:cTn id="17" fill="hold">
                            <p:stCondLst>
                              <p:cond delay="1060"/>
                            </p:stCondLst>
                            <p:childTnLst>
                              <p:par>
                                <p:cTn id="18" presetID="16" presetClass="entr" presetSubtype="37"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4">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4">
                                            <p:txEl>
                                              <p:pRg st="0" end="0"/>
                                            </p:txEl>
                                          </p:spTgt>
                                        </p:tgtEl>
                                        <p:attrNameLst>
                                          <p:attrName>ppt_w</p:attrName>
                                        </p:attrNameLst>
                                      </p:cBhvr>
                                    </p:anim>
                                    <p:anim by="(#ppt_w*0.50)" calcmode="lin" valueType="num">
                                      <p:cBhvr>
                                        <p:cTn id="24" dur="500" decel="50000" autoRev="1" fill="hold">
                                          <p:stCondLst>
                                            <p:cond delay="0"/>
                                          </p:stCondLst>
                                        </p:cTn>
                                        <p:tgtEl>
                                          <p:spTgt spid="14">
                                            <p:txEl>
                                              <p:pRg st="0" end="0"/>
                                            </p:txEl>
                                          </p:spTgt>
                                        </p:tgtEl>
                                        <p:attrNameLst>
                                          <p:attrName>ppt_x</p:attrName>
                                        </p:attrNameLst>
                                      </p:cBhvr>
                                    </p:anim>
                                    <p:anim from="(-#ppt_h/2)" to="(#ppt_y)" calcmode="lin" valueType="num">
                                      <p:cBhvr>
                                        <p:cTn id="25" dur="1000" fill="hold">
                                          <p:stCondLst>
                                            <p:cond delay="0"/>
                                          </p:stCondLst>
                                        </p:cTn>
                                        <p:tgtEl>
                                          <p:spTgt spid="14">
                                            <p:txEl>
                                              <p:pRg st="0" end="0"/>
                                            </p:txEl>
                                          </p:spTgt>
                                        </p:tgtEl>
                                        <p:attrNameLst>
                                          <p:attrName>ppt_y</p:attrName>
                                        </p:attrNameLst>
                                      </p:cBhvr>
                                    </p:anim>
                                    <p:animRot by="21600000">
                                      <p:cBhvr>
                                        <p:cTn id="26" dur="1000" fill="hold">
                                          <p:stCondLst>
                                            <p:cond delay="0"/>
                                          </p:stCondLst>
                                        </p:cTn>
                                        <p:tgtEl>
                                          <p:spTgt spid="14">
                                            <p:txEl>
                                              <p:pRg st="0" end="0"/>
                                            </p:txEl>
                                          </p:spTgt>
                                        </p:tgtEl>
                                        <p:attrNameLst>
                                          <p:attrName>r</p:attrName>
                                        </p:attrNameLst>
                                      </p:cBhvr>
                                    </p:animRot>
                                  </p:childTnLst>
                                </p:cTn>
                              </p:par>
                              <p:par>
                                <p:cTn id="27" presetID="56" presetClass="entr" presetSubtype="0" fill="hold" nodeType="withEffect">
                                  <p:stCondLst>
                                    <p:cond delay="0"/>
                                  </p:stCondLst>
                                  <p:iterate type="lt">
                                    <p:tmPct val="3000"/>
                                  </p:iterate>
                                  <p:childTnLst>
                                    <p:set>
                                      <p:cBhvr>
                                        <p:cTn id="28" dur="1" fill="hold">
                                          <p:stCondLst>
                                            <p:cond delay="0"/>
                                          </p:stCondLst>
                                        </p:cTn>
                                        <p:tgtEl>
                                          <p:spTgt spid="1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15">
                                            <p:txEl>
                                              <p:pRg st="0" end="0"/>
                                            </p:txEl>
                                          </p:spTgt>
                                        </p:tgtEl>
                                        <p:attrNameLst>
                                          <p:attrName>ppt_w</p:attrName>
                                        </p:attrNameLst>
                                      </p:cBhvr>
                                    </p:anim>
                                    <p:anim by="(#ppt_w*0.50)" calcmode="lin" valueType="num">
                                      <p:cBhvr>
                                        <p:cTn id="30" dur="500" decel="50000" autoRev="1" fill="hold">
                                          <p:stCondLst>
                                            <p:cond delay="0"/>
                                          </p:stCondLst>
                                        </p:cTn>
                                        <p:tgtEl>
                                          <p:spTgt spid="15">
                                            <p:txEl>
                                              <p:pRg st="0" end="0"/>
                                            </p:txEl>
                                          </p:spTgt>
                                        </p:tgtEl>
                                        <p:attrNameLst>
                                          <p:attrName>ppt_x</p:attrName>
                                        </p:attrNameLst>
                                      </p:cBhvr>
                                    </p:anim>
                                    <p:anim from="(-#ppt_h/2)" to="(#ppt_y)" calcmode="lin" valueType="num">
                                      <p:cBhvr>
                                        <p:cTn id="31" dur="1000" fill="hold">
                                          <p:stCondLst>
                                            <p:cond delay="0"/>
                                          </p:stCondLst>
                                        </p:cTn>
                                        <p:tgtEl>
                                          <p:spTgt spid="15">
                                            <p:txEl>
                                              <p:pRg st="0" end="0"/>
                                            </p:txEl>
                                          </p:spTgt>
                                        </p:tgtEl>
                                        <p:attrNameLst>
                                          <p:attrName>ppt_y</p:attrName>
                                        </p:attrNameLst>
                                      </p:cBhvr>
                                    </p:anim>
                                    <p:animRot by="21600000">
                                      <p:cBhvr>
                                        <p:cTn id="32" dur="1000" fill="hold">
                                          <p:stCondLst>
                                            <p:cond delay="0"/>
                                          </p:stCondLst>
                                        </p:cTn>
                                        <p:tgtEl>
                                          <p:spTgt spid="15">
                                            <p:txEl>
                                              <p:pRg st="0" end="0"/>
                                            </p:txEl>
                                          </p:spTgt>
                                        </p:tgtEl>
                                        <p:attrNameLst>
                                          <p:attrName>r</p:attrName>
                                        </p:attrNameLst>
                                      </p:cBhvr>
                                    </p:animRot>
                                  </p:childTnLst>
                                </p:cTn>
                              </p:par>
                              <p:par>
                                <p:cTn id="33" presetID="56" presetClass="entr" presetSubtype="0" fill="hold" nodeType="withEffect">
                                  <p:stCondLst>
                                    <p:cond delay="0"/>
                                  </p:stCondLst>
                                  <p:iterate type="lt">
                                    <p:tmPct val="3000"/>
                                  </p:iterate>
                                  <p:childTnLst>
                                    <p:set>
                                      <p:cBhvr>
                                        <p:cTn id="34" dur="1" fill="hold">
                                          <p:stCondLst>
                                            <p:cond delay="0"/>
                                          </p:stCondLst>
                                        </p:cTn>
                                        <p:tgtEl>
                                          <p:spTgt spid="15">
                                            <p:txEl>
                                              <p:pRg st="1" end="1"/>
                                            </p:txEl>
                                          </p:spTgt>
                                        </p:tgtEl>
                                        <p:attrNameLst>
                                          <p:attrName>style.visibility</p:attrName>
                                        </p:attrNameLst>
                                      </p:cBhvr>
                                      <p:to>
                                        <p:strVal val="visible"/>
                                      </p:to>
                                    </p:set>
                                    <p:anim by="(-#ppt_w*2)" calcmode="lin" valueType="num">
                                      <p:cBhvr rctx="PPT">
                                        <p:cTn id="35" dur="500" autoRev="1" fill="hold">
                                          <p:stCondLst>
                                            <p:cond delay="0"/>
                                          </p:stCondLst>
                                        </p:cTn>
                                        <p:tgtEl>
                                          <p:spTgt spid="15">
                                            <p:txEl>
                                              <p:pRg st="1" end="1"/>
                                            </p:txEl>
                                          </p:spTgt>
                                        </p:tgtEl>
                                        <p:attrNameLst>
                                          <p:attrName>ppt_w</p:attrName>
                                        </p:attrNameLst>
                                      </p:cBhvr>
                                    </p:anim>
                                    <p:anim by="(#ppt_w*0.50)" calcmode="lin" valueType="num">
                                      <p:cBhvr>
                                        <p:cTn id="36" dur="500" decel="50000" autoRev="1" fill="hold">
                                          <p:stCondLst>
                                            <p:cond delay="0"/>
                                          </p:stCondLst>
                                        </p:cTn>
                                        <p:tgtEl>
                                          <p:spTgt spid="15">
                                            <p:txEl>
                                              <p:pRg st="1" end="1"/>
                                            </p:txEl>
                                          </p:spTgt>
                                        </p:tgtEl>
                                        <p:attrNameLst>
                                          <p:attrName>ppt_x</p:attrName>
                                        </p:attrNameLst>
                                      </p:cBhvr>
                                    </p:anim>
                                    <p:anim from="(-#ppt_h/2)" to="(#ppt_y)" calcmode="lin" valueType="num">
                                      <p:cBhvr>
                                        <p:cTn id="37" dur="1000" fill="hold">
                                          <p:stCondLst>
                                            <p:cond delay="0"/>
                                          </p:stCondLst>
                                        </p:cTn>
                                        <p:tgtEl>
                                          <p:spTgt spid="15">
                                            <p:txEl>
                                              <p:pRg st="1" end="1"/>
                                            </p:txEl>
                                          </p:spTgt>
                                        </p:tgtEl>
                                        <p:attrNameLst>
                                          <p:attrName>ppt_y</p:attrName>
                                        </p:attrNameLst>
                                      </p:cBhvr>
                                    </p:anim>
                                    <p:animRot by="21600000">
                                      <p:cBhvr>
                                        <p:cTn id="38" dur="1000" fill="hold">
                                          <p:stCondLst>
                                            <p:cond delay="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88EB4CA3-DEE0-4587-9BB9-CE9F5618E79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185" y="-14893"/>
            <a:ext cx="1112737" cy="1646593"/>
          </a:xfrm>
          <a:prstGeom prst="rect">
            <a:avLst/>
          </a:prstGeom>
        </p:spPr>
      </p:pic>
      <p:grpSp>
        <p:nvGrpSpPr>
          <p:cNvPr id="20" name="Group 19">
            <a:extLst>
              <a:ext uri="{FF2B5EF4-FFF2-40B4-BE49-F238E27FC236}">
                <a16:creationId xmlns:a16="http://schemas.microsoft.com/office/drawing/2014/main" xmlns="" id="{8C5880FD-BB89-4DE0-AED9-894F03EC82D1}"/>
              </a:ext>
            </a:extLst>
          </p:cNvPr>
          <p:cNvGrpSpPr/>
          <p:nvPr/>
        </p:nvGrpSpPr>
        <p:grpSpPr>
          <a:xfrm>
            <a:off x="5811252" y="-393700"/>
            <a:ext cx="6027820" cy="4086119"/>
            <a:chOff x="6075078" y="-779802"/>
            <a:chExt cx="5604341" cy="4576218"/>
          </a:xfrm>
        </p:grpSpPr>
        <p:pic>
          <p:nvPicPr>
            <p:cNvPr id="21" name="Picture 20">
              <a:extLst>
                <a:ext uri="{FF2B5EF4-FFF2-40B4-BE49-F238E27FC236}">
                  <a16:creationId xmlns:a16="http://schemas.microsoft.com/office/drawing/2014/main" xmlns="" id="{69AA864E-4986-40AC-BF6B-903BD80997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75078" y="-779802"/>
              <a:ext cx="5604341" cy="4576218"/>
            </a:xfrm>
            <a:prstGeom prst="rect">
              <a:avLst/>
            </a:prstGeom>
          </p:spPr>
        </p:pic>
        <p:sp>
          <p:nvSpPr>
            <p:cNvPr id="22" name="TextBox 21">
              <a:extLst>
                <a:ext uri="{FF2B5EF4-FFF2-40B4-BE49-F238E27FC236}">
                  <a16:creationId xmlns:a16="http://schemas.microsoft.com/office/drawing/2014/main" xmlns="" id="{A6A4D5A0-E438-40B1-AF57-E9E9B9EB46E7}"/>
                </a:ext>
              </a:extLst>
            </p:cNvPr>
            <p:cNvSpPr txBox="1"/>
            <p:nvPr/>
          </p:nvSpPr>
          <p:spPr>
            <a:xfrm>
              <a:off x="6810497" y="202638"/>
              <a:ext cx="4428991" cy="2998821"/>
            </a:xfrm>
            <a:prstGeom prst="rect">
              <a:avLst/>
            </a:prstGeom>
            <a:noFill/>
          </p:spPr>
          <p:txBody>
            <a:bodyPr wrap="square" rtlCol="0">
              <a:spAutoFit/>
            </a:bodyPr>
            <a:lstStyle/>
            <a:p>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dê</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xinh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dê</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cậu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râu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tớ</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Nghe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vậy</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nhổ</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cỏ</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ven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đường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gắn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cằm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rồi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23" name="Group 22">
            <a:extLst>
              <a:ext uri="{FF2B5EF4-FFF2-40B4-BE49-F238E27FC236}">
                <a16:creationId xmlns:a16="http://schemas.microsoft.com/office/drawing/2014/main" xmlns="" id="{5A1DD82A-F672-4147-AE6C-E5F0BCCF8E73}"/>
              </a:ext>
            </a:extLst>
          </p:cNvPr>
          <p:cNvGrpSpPr/>
          <p:nvPr/>
        </p:nvGrpSpPr>
        <p:grpSpPr>
          <a:xfrm flipH="1">
            <a:off x="-132352" y="2767809"/>
            <a:ext cx="7395411" cy="4439108"/>
            <a:chOff x="5251414" y="-717846"/>
            <a:chExt cx="7395411" cy="4439108"/>
          </a:xfrm>
        </p:grpSpPr>
        <p:pic>
          <p:nvPicPr>
            <p:cNvPr id="24" name="Picture 23">
              <a:extLst>
                <a:ext uri="{FF2B5EF4-FFF2-40B4-BE49-F238E27FC236}">
                  <a16:creationId xmlns:a16="http://schemas.microsoft.com/office/drawing/2014/main" xmlns="" id="{2A51B7F6-F3DA-4D81-80F8-7DD96FF687E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251414" y="-717846"/>
              <a:ext cx="7395411" cy="4439108"/>
            </a:xfrm>
            <a:prstGeom prst="rect">
              <a:avLst/>
            </a:prstGeom>
          </p:spPr>
        </p:pic>
        <p:sp>
          <p:nvSpPr>
            <p:cNvPr id="25" name="TextBox 24">
              <a:extLst>
                <a:ext uri="{FF2B5EF4-FFF2-40B4-BE49-F238E27FC236}">
                  <a16:creationId xmlns:a16="http://schemas.microsoft.com/office/drawing/2014/main" xmlns="" id="{E73F1E51-55BB-4738-ACF2-BB0078B8BD57}"/>
                </a:ext>
              </a:extLst>
            </p:cNvPr>
            <p:cNvSpPr txBox="1"/>
            <p:nvPr/>
          </p:nvSpPr>
          <p:spPr>
            <a:xfrm>
              <a:off x="5634870" y="545551"/>
              <a:ext cx="6323623" cy="2677656"/>
            </a:xfrm>
            <a:prstGeom prst="rect">
              <a:avLst/>
            </a:prstGeom>
            <a:noFill/>
          </p:spPr>
          <p:txBody>
            <a:bodyPr wrap="square" rtlCol="0">
              <a:spAutoFit/>
            </a:bodyPr>
            <a:lstStyle/>
            <a:p>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hớn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hở</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anh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“Anh,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xinh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anh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chê</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xấu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thêm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sừng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râu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ngắm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gương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xấu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thật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liền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bỏ</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đôi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sừng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râu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thấy</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xinh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hẳn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26" name="Picture 25">
            <a:extLst>
              <a:ext uri="{FF2B5EF4-FFF2-40B4-BE49-F238E27FC236}">
                <a16:creationId xmlns:a16="http://schemas.microsoft.com/office/drawing/2014/main" xmlns="" id="{665AC3FA-5C4E-41ED-A034-13485A20A863}"/>
              </a:ext>
            </a:extLst>
          </p:cNvPr>
          <p:cNvPicPr>
            <a:picLocks noChangeAspect="1"/>
          </p:cNvPicPr>
          <p:nvPr/>
        </p:nvPicPr>
        <p:blipFill rotWithShape="1">
          <a:blip r:embed="rId6" cstate="print"/>
          <a:srcRect l="12040" t="13860" r="18388" b="11579"/>
          <a:stretch/>
        </p:blipFill>
        <p:spPr>
          <a:xfrm>
            <a:off x="7100345" y="3692419"/>
            <a:ext cx="4591493" cy="3016443"/>
          </a:xfrm>
          <a:prstGeom prst="rect">
            <a:avLst/>
          </a:prstGeom>
          <a:ln>
            <a:solidFill>
              <a:srgbClr val="002060"/>
            </a:solidFill>
          </a:ln>
        </p:spPr>
      </p:pic>
      <p:pic>
        <p:nvPicPr>
          <p:cNvPr id="27" name="Picture 26">
            <a:extLst>
              <a:ext uri="{FF2B5EF4-FFF2-40B4-BE49-F238E27FC236}">
                <a16:creationId xmlns:a16="http://schemas.microsoft.com/office/drawing/2014/main" xmlns="" id="{BCFF0A17-EFAC-4801-B661-A5417E05B59A}"/>
              </a:ext>
            </a:extLst>
          </p:cNvPr>
          <p:cNvPicPr>
            <a:picLocks noChangeAspect="1"/>
          </p:cNvPicPr>
          <p:nvPr/>
        </p:nvPicPr>
        <p:blipFill rotWithShape="1">
          <a:blip r:embed="rId7" cstate="print"/>
          <a:srcRect l="21316" t="15996" r="22121" b="15335"/>
          <a:stretch/>
        </p:blipFill>
        <p:spPr>
          <a:xfrm>
            <a:off x="1495787" y="280957"/>
            <a:ext cx="4463895" cy="2880223"/>
          </a:xfrm>
          <a:prstGeom prst="rect">
            <a:avLst/>
          </a:prstGeom>
          <a:ln>
            <a:solidFill>
              <a:srgbClr val="002060"/>
            </a:solidFill>
          </a:ln>
        </p:spPr>
      </p:pic>
    </p:spTree>
    <p:extLst>
      <p:ext uri="{BB962C8B-B14F-4D97-AF65-F5344CB8AC3E}">
        <p14:creationId xmlns:p14="http://schemas.microsoft.com/office/powerpoint/2010/main" xmlns="" val="51022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par>
                          <p:cTn id="15" fill="hold">
                            <p:stCondLst>
                              <p:cond delay="500"/>
                            </p:stCondLst>
                            <p:childTnLst>
                              <p:par>
                                <p:cTn id="16" presetID="22" presetClass="entr" presetSubtype="4"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xmlns="" id="{814CDE9C-CFC3-42C3-88A8-351FFA45C065}"/>
              </a:ext>
            </a:extLst>
          </p:cNvPr>
          <p:cNvSpPr txBox="1"/>
          <p:nvPr/>
        </p:nvSpPr>
        <p:spPr>
          <a:xfrm>
            <a:off x="4712255" y="1826932"/>
            <a:ext cx="3099229" cy="2554545"/>
          </a:xfrm>
          <a:prstGeom prst="rect">
            <a:avLst/>
          </a:prstGeom>
          <a:noFill/>
        </p:spPr>
        <p:txBody>
          <a:bodyPr wrap="square" rtlCol="0">
            <a:spAutoFit/>
          </a:bodyPr>
          <a:lstStyle/>
          <a:p>
            <a:pPr defTabSz="355600"/>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a:p>
            <a:pPr defTabSz="355600"/>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a:p>
            <a:pPr defTabSz="355600"/>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xinh</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p>
          <a:p>
            <a:pPr defTabSz="355600"/>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2" name="Picture 11">
            <a:extLst>
              <a:ext uri="{FF2B5EF4-FFF2-40B4-BE49-F238E27FC236}">
                <a16:creationId xmlns:a16="http://schemas.microsoft.com/office/drawing/2014/main" xmlns="" id="{A9DE8275-4AE2-4ECC-AA52-ACF512F7D1A6}"/>
              </a:ext>
            </a:extLst>
          </p:cNvPr>
          <p:cNvPicPr>
            <a:picLocks noChangeAspect="1"/>
          </p:cNvPicPr>
          <p:nvPr/>
        </p:nvPicPr>
        <p:blipFill rotWithShape="1">
          <a:blip r:embed="rId3" cstate="print"/>
          <a:srcRect l="12040" t="13860" r="18388" b="11579"/>
          <a:stretch/>
        </p:blipFill>
        <p:spPr>
          <a:xfrm>
            <a:off x="7527991" y="3967399"/>
            <a:ext cx="4087449" cy="2685305"/>
          </a:xfrm>
          <a:prstGeom prst="rect">
            <a:avLst/>
          </a:prstGeom>
          <a:ln>
            <a:solidFill>
              <a:srgbClr val="002060"/>
            </a:solidFill>
          </a:ln>
        </p:spPr>
      </p:pic>
      <p:pic>
        <p:nvPicPr>
          <p:cNvPr id="15" name="Picture 14">
            <a:extLst>
              <a:ext uri="{FF2B5EF4-FFF2-40B4-BE49-F238E27FC236}">
                <a16:creationId xmlns:a16="http://schemas.microsoft.com/office/drawing/2014/main" xmlns="" id="{CA01D6A5-6E2E-4EB0-B6E0-261D4213519A}"/>
              </a:ext>
            </a:extLst>
          </p:cNvPr>
          <p:cNvPicPr>
            <a:picLocks noChangeAspect="1"/>
          </p:cNvPicPr>
          <p:nvPr/>
        </p:nvPicPr>
        <p:blipFill rotWithShape="1">
          <a:blip r:embed="rId4" cstate="print"/>
          <a:srcRect l="24375" t="15270" r="20855" b="20565"/>
          <a:stretch/>
        </p:blipFill>
        <p:spPr>
          <a:xfrm>
            <a:off x="6912518" y="685750"/>
            <a:ext cx="4087450" cy="2687047"/>
          </a:xfrm>
          <a:prstGeom prst="rect">
            <a:avLst/>
          </a:prstGeom>
          <a:ln>
            <a:solidFill>
              <a:srgbClr val="002060"/>
            </a:solidFill>
          </a:ln>
        </p:spPr>
      </p:pic>
      <p:pic>
        <p:nvPicPr>
          <p:cNvPr id="21" name="Picture 20">
            <a:extLst>
              <a:ext uri="{FF2B5EF4-FFF2-40B4-BE49-F238E27FC236}">
                <a16:creationId xmlns:a16="http://schemas.microsoft.com/office/drawing/2014/main" xmlns="" id="{4FEA9782-7E84-4668-A1F7-FCB8B1699D76}"/>
              </a:ext>
            </a:extLst>
          </p:cNvPr>
          <p:cNvPicPr>
            <a:picLocks noChangeAspect="1"/>
          </p:cNvPicPr>
          <p:nvPr/>
        </p:nvPicPr>
        <p:blipFill>
          <a:blip r:embed="rId5" cstate="print"/>
          <a:stretch>
            <a:fillRect/>
          </a:stretch>
        </p:blipFill>
        <p:spPr>
          <a:xfrm>
            <a:off x="51560" y="267888"/>
            <a:ext cx="5170464" cy="3104909"/>
          </a:xfrm>
          <a:prstGeom prst="rect">
            <a:avLst/>
          </a:prstGeom>
        </p:spPr>
      </p:pic>
      <p:pic>
        <p:nvPicPr>
          <p:cNvPr id="22" name="Picture 21">
            <a:extLst>
              <a:ext uri="{FF2B5EF4-FFF2-40B4-BE49-F238E27FC236}">
                <a16:creationId xmlns:a16="http://schemas.microsoft.com/office/drawing/2014/main" xmlns="" id="{11F0BFE1-8811-4894-9FEF-3E212C69B1DB}"/>
              </a:ext>
            </a:extLst>
          </p:cNvPr>
          <p:cNvPicPr>
            <a:picLocks noChangeAspect="1"/>
          </p:cNvPicPr>
          <p:nvPr/>
        </p:nvPicPr>
        <p:blipFill rotWithShape="1">
          <a:blip r:embed="rId6" cstate="print"/>
          <a:srcRect l="21316" t="15996" r="22121" b="15335"/>
          <a:stretch/>
        </p:blipFill>
        <p:spPr>
          <a:xfrm>
            <a:off x="1286498" y="3967400"/>
            <a:ext cx="4161802" cy="2685305"/>
          </a:xfrm>
          <a:prstGeom prst="rect">
            <a:avLst/>
          </a:prstGeom>
          <a:ln>
            <a:solidFill>
              <a:srgbClr val="002060"/>
            </a:solidFill>
          </a:ln>
        </p:spPr>
      </p:pic>
    </p:spTree>
    <p:extLst>
      <p:ext uri="{BB962C8B-B14F-4D97-AF65-F5344CB8AC3E}">
        <p14:creationId xmlns:p14="http://schemas.microsoft.com/office/powerpoint/2010/main" xmlns="" val="64904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5" cstate="print">
            <a:extLst>
              <a:ext uri="{BEBA8EAE-BF5A-486C-A8C5-ECC9F3942E4B}">
                <a14:imgProps xmlns:a14="http://schemas.microsoft.com/office/drawing/2010/main" xmlns="">
                  <a14:imgLayer r:embed="rId6">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xmlns="" id="{7F334468-1D62-4D62-9BEF-8558D344C468}"/>
              </a:ext>
            </a:extLst>
          </p:cNvPr>
          <p:cNvSpPr txBox="1"/>
          <p:nvPr/>
        </p:nvSpPr>
        <p:spPr>
          <a:xfrm>
            <a:off x="3877873" y="660759"/>
            <a:ext cx="4689509" cy="707886"/>
          </a:xfrm>
          <a:prstGeom prst="rect">
            <a:avLst/>
          </a:prstGeom>
          <a:noFill/>
        </p:spPr>
        <p:txBody>
          <a:bodyPr wrap="square" rtlCol="0">
            <a:spAutoFit/>
          </a:bodyPr>
          <a:lstStyle/>
          <a:p>
            <a:pPr algn="ctr"/>
            <a:r>
              <a:rPr lang="en-US" sz="4000" b="1" dirty="0" err="1">
                <a:solidFill>
                  <a:srgbClr val="FF0000"/>
                </a:solidFill>
                <a:latin typeface="iCiel Nabila" pitchFamily="2" charset="0"/>
                <a:ea typeface="Arial-Rounded" panose="020B0500000000000000" pitchFamily="34" charset="0"/>
                <a:cs typeface="Arial-Rounded" panose="020B0500000000000000" pitchFamily="34" charset="0"/>
              </a:rPr>
              <a:t>Tiêu</a:t>
            </a:r>
            <a:r>
              <a:rPr lang="en-US" sz="4000" b="1" dirty="0">
                <a:solidFill>
                  <a:srgbClr val="FF0000"/>
                </a:solidFill>
                <a:latin typeface="iCiel Nabila" pitchFamily="2" charset="0"/>
                <a:ea typeface="Arial-Rounded" panose="020B0500000000000000" pitchFamily="34" charset="0"/>
                <a:cs typeface="Arial-Rounded" panose="020B0500000000000000" pitchFamily="34" charset="0"/>
              </a:rPr>
              <a:t> </a:t>
            </a:r>
            <a:r>
              <a:rPr lang="en-US" sz="4000" b="1" dirty="0" err="1">
                <a:solidFill>
                  <a:srgbClr val="FF0000"/>
                </a:solidFill>
                <a:latin typeface="iCiel Nabila" pitchFamily="2" charset="0"/>
                <a:ea typeface="Arial-Rounded" panose="020B0500000000000000" pitchFamily="34" charset="0"/>
                <a:cs typeface="Arial-Rounded" panose="020B0500000000000000" pitchFamily="34" charset="0"/>
              </a:rPr>
              <a:t>chí</a:t>
            </a:r>
            <a:r>
              <a:rPr lang="en-US" sz="4000" b="1" dirty="0">
                <a:solidFill>
                  <a:srgbClr val="FF0000"/>
                </a:solidFill>
                <a:latin typeface="iCiel Nabila" pitchFamily="2" charset="0"/>
                <a:ea typeface="Arial-Rounded" panose="020B0500000000000000" pitchFamily="34" charset="0"/>
                <a:cs typeface="Arial-Rounded" panose="020B0500000000000000" pitchFamily="34" charset="0"/>
              </a:rPr>
              <a:t> </a:t>
            </a:r>
            <a:r>
              <a:rPr lang="en-US" sz="4000" b="1" dirty="0" err="1">
                <a:solidFill>
                  <a:srgbClr val="FF0000"/>
                </a:solidFill>
                <a:latin typeface="iCiel Nabila" pitchFamily="2" charset="0"/>
                <a:ea typeface="Arial-Rounded" panose="020B0500000000000000" pitchFamily="34" charset="0"/>
                <a:cs typeface="Arial-Rounded" panose="020B0500000000000000" pitchFamily="34" charset="0"/>
              </a:rPr>
              <a:t>đánh</a:t>
            </a:r>
            <a:r>
              <a:rPr lang="en-US" sz="4000" b="1" dirty="0">
                <a:solidFill>
                  <a:srgbClr val="FF0000"/>
                </a:solidFill>
                <a:latin typeface="iCiel Nabila" pitchFamily="2" charset="0"/>
                <a:ea typeface="Arial-Rounded" panose="020B0500000000000000" pitchFamily="34" charset="0"/>
                <a:cs typeface="Arial-Rounded" panose="020B0500000000000000" pitchFamily="34" charset="0"/>
              </a:rPr>
              <a:t> </a:t>
            </a:r>
            <a:r>
              <a:rPr lang="en-US" sz="4000" b="1" dirty="0" err="1">
                <a:solidFill>
                  <a:srgbClr val="FF0000"/>
                </a:solidFill>
                <a:latin typeface="iCiel Nabila" pitchFamily="2" charset="0"/>
                <a:ea typeface="Arial-Rounded" panose="020B0500000000000000" pitchFamily="34" charset="0"/>
                <a:cs typeface="Arial-Rounded" panose="020B0500000000000000" pitchFamily="34" charset="0"/>
              </a:rPr>
              <a:t>giá</a:t>
            </a:r>
            <a:r>
              <a:rPr lang="en-US" sz="4000" b="1" dirty="0">
                <a:solidFill>
                  <a:srgbClr val="FF0000"/>
                </a:solidFill>
                <a:latin typeface="iCiel Nabila" pitchFamily="2" charset="0"/>
                <a:ea typeface="Arial-Rounded" panose="020B0500000000000000" pitchFamily="34" charset="0"/>
                <a:cs typeface="Arial-Rounded" panose="020B0500000000000000" pitchFamily="34" charset="0"/>
              </a:rPr>
              <a:t>:</a:t>
            </a:r>
          </a:p>
        </p:txBody>
      </p:sp>
      <p:grpSp>
        <p:nvGrpSpPr>
          <p:cNvPr id="38" name="Group 37">
            <a:extLst>
              <a:ext uri="{FF2B5EF4-FFF2-40B4-BE49-F238E27FC236}">
                <a16:creationId xmlns:a16="http://schemas.microsoft.com/office/drawing/2014/main" xmlns="" id="{E6964CF0-F867-40B3-B2B1-3674F9622D67}"/>
              </a:ext>
            </a:extLst>
          </p:cNvPr>
          <p:cNvGrpSpPr/>
          <p:nvPr/>
        </p:nvGrpSpPr>
        <p:grpSpPr>
          <a:xfrm>
            <a:off x="6693328" y="1317572"/>
            <a:ext cx="4957314" cy="3251044"/>
            <a:chOff x="-3765218" y="2205463"/>
            <a:chExt cx="4957314" cy="3251044"/>
          </a:xfrm>
        </p:grpSpPr>
        <p:pic>
          <p:nvPicPr>
            <p:cNvPr id="32" name="PA_图片 6">
              <a:extLst>
                <a:ext uri="{FF2B5EF4-FFF2-40B4-BE49-F238E27FC236}">
                  <a16:creationId xmlns:a16="http://schemas.microsoft.com/office/drawing/2014/main" xmlns="" id="{32759546-28A9-4DC2-9605-8623813D24D4}"/>
                </a:ext>
              </a:extLst>
            </p:cNvPr>
            <p:cNvPicPr>
              <a:picLocks noChangeAspect="1"/>
            </p:cNvPicPr>
            <p:nvPr>
              <p:custDataLst>
                <p:tags r:id="rId3"/>
              </p:custDataLst>
            </p:nvPr>
          </p:nvPicPr>
          <p:blipFill>
            <a:blip r:embed="rId7"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xmlns="" id="{A71A0E1A-8145-4C37-B0A7-441AC2617E49}"/>
                </a:ext>
              </a:extLst>
            </p:cNvPr>
            <p:cNvSpPr txBox="1"/>
            <p:nvPr/>
          </p:nvSpPr>
          <p:spPr>
            <a:xfrm>
              <a:off x="-2877244" y="3123392"/>
              <a:ext cx="3181366" cy="1296830"/>
            </a:xfrm>
            <a:prstGeom prst="rect">
              <a:avLst/>
            </a:prstGeom>
            <a:noFill/>
          </p:spPr>
          <p:txBody>
            <a:bodyPr wrap="square" rtlCol="0">
              <a:spAutoFit/>
            </a:bodyPr>
            <a:lstStyle/>
            <a:p>
              <a:pPr algn="ctr">
                <a:lnSpc>
                  <a:spcPct val="150000"/>
                </a:lnSpc>
              </a:pP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kết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hợp</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cử</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chỉ</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điệu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bộ</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40" name="Group 39">
            <a:extLst>
              <a:ext uri="{FF2B5EF4-FFF2-40B4-BE49-F238E27FC236}">
                <a16:creationId xmlns:a16="http://schemas.microsoft.com/office/drawing/2014/main" xmlns="" id="{80E7C400-AE01-4578-99D8-288566EB6C8D}"/>
              </a:ext>
            </a:extLst>
          </p:cNvPr>
          <p:cNvGrpSpPr/>
          <p:nvPr/>
        </p:nvGrpSpPr>
        <p:grpSpPr>
          <a:xfrm>
            <a:off x="2515184" y="3381741"/>
            <a:ext cx="7679107" cy="3785552"/>
            <a:chOff x="2827063" y="3191960"/>
            <a:chExt cx="7679107" cy="3785552"/>
          </a:xfrm>
        </p:grpSpPr>
        <p:pic>
          <p:nvPicPr>
            <p:cNvPr id="35" name="PA_图片 6">
              <a:extLst>
                <a:ext uri="{FF2B5EF4-FFF2-40B4-BE49-F238E27FC236}">
                  <a16:creationId xmlns:a16="http://schemas.microsoft.com/office/drawing/2014/main" xmlns="" id="{9555258F-28AA-45E9-99AE-D6F9D4D697FA}"/>
                </a:ext>
              </a:extLst>
            </p:cNvPr>
            <p:cNvPicPr>
              <a:picLocks noChangeAspect="1"/>
            </p:cNvPicPr>
            <p:nvPr>
              <p:custDataLst>
                <p:tags r:id="rId2"/>
              </p:custDataLst>
            </p:nvPr>
          </p:nvPicPr>
          <p:blipFill>
            <a:blip r:embed="rId7"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2827063" y="3191960"/>
              <a:ext cx="7679107" cy="3785552"/>
            </a:xfrm>
            <a:prstGeom prst="rect">
              <a:avLst/>
            </a:prstGeom>
          </p:spPr>
        </p:pic>
        <p:sp>
          <p:nvSpPr>
            <p:cNvPr id="39" name="TextBox 38">
              <a:extLst>
                <a:ext uri="{FF2B5EF4-FFF2-40B4-BE49-F238E27FC236}">
                  <a16:creationId xmlns:a16="http://schemas.microsoft.com/office/drawing/2014/main" xmlns="" id="{1CF663E4-22E1-46B4-A189-4EF1289C479A}"/>
                </a:ext>
              </a:extLst>
            </p:cNvPr>
            <p:cNvSpPr txBox="1"/>
            <p:nvPr/>
          </p:nvSpPr>
          <p:spPr>
            <a:xfrm>
              <a:off x="4187085" y="4109890"/>
              <a:ext cx="4630366" cy="1943161"/>
            </a:xfrm>
            <a:prstGeom prst="rect">
              <a:avLst/>
            </a:prstGeom>
            <a:noFill/>
          </p:spPr>
          <p:txBody>
            <a:bodyPr wrap="square" rtlCol="0">
              <a:spAutoFit/>
            </a:bodyPr>
            <a:lstStyle/>
            <a:p>
              <a:pPr algn="ctr">
                <a:lnSpc>
                  <a:spcPct val="150000"/>
                </a:lnSpc>
              </a:pP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Thể</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hiện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giọng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phù</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hợp</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phân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biệt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giọng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43" name="Group 42">
            <a:extLst>
              <a:ext uri="{FF2B5EF4-FFF2-40B4-BE49-F238E27FC236}">
                <a16:creationId xmlns:a16="http://schemas.microsoft.com/office/drawing/2014/main" xmlns="" id="{ECCF5BAD-6952-4BF5-BFA7-1E123E9098A5}"/>
              </a:ext>
            </a:extLst>
          </p:cNvPr>
          <p:cNvGrpSpPr/>
          <p:nvPr/>
        </p:nvGrpSpPr>
        <p:grpSpPr>
          <a:xfrm>
            <a:off x="142534" y="1209028"/>
            <a:ext cx="5694730" cy="3295447"/>
            <a:chOff x="6435112" y="1133830"/>
            <a:chExt cx="5694730" cy="3295447"/>
          </a:xfrm>
        </p:grpSpPr>
        <p:pic>
          <p:nvPicPr>
            <p:cNvPr id="36" name="PA_图片 6">
              <a:extLst>
                <a:ext uri="{FF2B5EF4-FFF2-40B4-BE49-F238E27FC236}">
                  <a16:creationId xmlns:a16="http://schemas.microsoft.com/office/drawing/2014/main" xmlns="" id="{5DF38753-0D78-45E1-9FB4-360550AA63F5}"/>
                </a:ext>
              </a:extLst>
            </p:cNvPr>
            <p:cNvPicPr>
              <a:picLocks noChangeAspect="1"/>
            </p:cNvPicPr>
            <p:nvPr>
              <p:custDataLst>
                <p:tags r:id="rId1"/>
              </p:custDataLst>
            </p:nvPr>
          </p:nvPicPr>
          <p:blipFill>
            <a:blip r:embed="rId7"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xmlns="" id="{AE96EF29-9D46-4CDD-A702-017DDEDBB417}"/>
                </a:ext>
              </a:extLst>
            </p:cNvPr>
            <p:cNvSpPr txBox="1"/>
            <p:nvPr/>
          </p:nvSpPr>
          <p:spPr>
            <a:xfrm>
              <a:off x="7074759" y="2029658"/>
              <a:ext cx="4415435" cy="1296830"/>
            </a:xfrm>
            <a:prstGeom prst="rect">
              <a:avLst/>
            </a:prstGeom>
            <a:noFill/>
          </p:spPr>
          <p:txBody>
            <a:bodyPr wrap="square" rtlCol="0">
              <a:spAutoFit/>
            </a:bodyPr>
            <a:lstStyle/>
            <a:p>
              <a:pPr algn="ctr">
                <a:lnSpc>
                  <a:spcPct val="150000"/>
                </a:lnSpc>
              </a:pP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đúng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nội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dung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xinh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spTree>
    <p:extLst>
      <p:ext uri="{BB962C8B-B14F-4D97-AF65-F5344CB8AC3E}">
        <p14:creationId xmlns:p14="http://schemas.microsoft.com/office/powerpoint/2010/main" xmlns="" val="53820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xmlns="" id="{7F334468-1D62-4D62-9BEF-8558D344C468}"/>
              </a:ext>
            </a:extLst>
          </p:cNvPr>
          <p:cNvSpPr txBox="1"/>
          <p:nvPr/>
        </p:nvSpPr>
        <p:spPr>
          <a:xfrm>
            <a:off x="466684" y="2394554"/>
            <a:ext cx="11258632" cy="2823081"/>
          </a:xfrm>
          <a:prstGeom prst="rect">
            <a:avLst/>
          </a:prstGeom>
          <a:noFill/>
        </p:spPr>
        <p:txBody>
          <a:bodyPr wrap="square" rtlCol="0">
            <a:spAutoFit/>
          </a:bodyPr>
          <a:lstStyle/>
          <a:p>
            <a:pPr algn="ct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Liên</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hệ</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bản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chưa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sự</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đó</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như</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thế</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a:lnSpc>
                <a:spcPct val="150000"/>
              </a:lnSpc>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Theo con,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tin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3" name="Picture 2">
            <a:extLst>
              <a:ext uri="{FF2B5EF4-FFF2-40B4-BE49-F238E27FC236}">
                <a16:creationId xmlns:a16="http://schemas.microsoft.com/office/drawing/2014/main" xmlns="" id="{4CC2CC96-37BA-4813-8362-30E3F1EE12DB}"/>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5828" b="56954" l="12780" r="88658">
                        <a14:foregroundMark x1="42652" y1="33642" x2="59904" y2="31126"/>
                        <a14:foregroundMark x1="44569" y1="29139" x2="41534" y2="34570"/>
                        <a14:foregroundMark x1="47764" y1="49934" x2="54313" y2="54305"/>
                        <a14:foregroundMark x1="44728" y1="44503" x2="47444" y2="54967"/>
                        <a14:foregroundMark x1="14217" y1="27550" x2="15176" y2="25828"/>
                        <a14:foregroundMark x1="16294" y1="24901" x2="20767" y2="24901"/>
                        <a14:foregroundMark x1="21246" y1="25828" x2="22524" y2="28874"/>
                        <a14:foregroundMark x1="22524" y1="29669" x2="17891" y2="34437"/>
                        <a14:foregroundMark x1="18211" y1="38013" x2="18211" y2="38013"/>
                        <a14:foregroundMark x1="26837" y1="11258" x2="26837" y2="10464"/>
                        <a14:foregroundMark x1="27476" y1="9669" x2="29872" y2="9272"/>
                        <a14:foregroundMark x1="29872" y1="9272" x2="31629" y2="10464"/>
                        <a14:foregroundMark x1="31789" y1="11126" x2="31789" y2="12450"/>
                        <a14:foregroundMark x1="31789" y1="12715" x2="29073" y2="15762"/>
                        <a14:foregroundMark x1="29393" y1="18675" x2="29393" y2="18675"/>
                        <a14:foregroundMark x1="73003" y1="14967" x2="73003" y2="12583"/>
                        <a14:foregroundMark x1="75559" y1="23709" x2="75559" y2="23709"/>
                        <a14:foregroundMark x1="44888" y1="55762" x2="53195" y2="55364"/>
                      </a14:backgroundRemoval>
                    </a14:imgEffect>
                  </a14:imgLayer>
                </a14:imgProps>
              </a:ext>
              <a:ext uri="{28A0092B-C50C-407E-A947-70E740481C1C}">
                <a14:useLocalDpi xmlns:a14="http://schemas.microsoft.com/office/drawing/2010/main" xmlns="" val="0"/>
              </a:ext>
            </a:extLst>
          </a:blip>
          <a:srcRect l="12354" t="6128" r="10981" b="43731"/>
          <a:stretch/>
        </p:blipFill>
        <p:spPr>
          <a:xfrm>
            <a:off x="466684" y="520704"/>
            <a:ext cx="3110711" cy="2453716"/>
          </a:xfrm>
          <a:prstGeom prst="rect">
            <a:avLst/>
          </a:prstGeom>
        </p:spPr>
      </p:pic>
    </p:spTree>
    <p:extLst>
      <p:ext uri="{BB962C8B-B14F-4D97-AF65-F5344CB8AC3E}">
        <p14:creationId xmlns:p14="http://schemas.microsoft.com/office/powerpoint/2010/main" xmlns="" val="396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xmlns="" id="{7A4F39FD-C0EC-41A9-BF82-864349009500}"/>
              </a:ext>
            </a:extLst>
          </p:cNvPr>
          <p:cNvGrpSpPr/>
          <p:nvPr/>
        </p:nvGrpSpPr>
        <p:grpSpPr>
          <a:xfrm>
            <a:off x="630712" y="1388562"/>
            <a:ext cx="11561288" cy="939149"/>
            <a:chOff x="1274975" y="2141186"/>
            <a:chExt cx="10232555" cy="939149"/>
          </a:xfrm>
        </p:grpSpPr>
        <p:sp>
          <p:nvSpPr>
            <p:cNvPr id="11" name="AutoShape 5">
              <a:extLst>
                <a:ext uri="{FF2B5EF4-FFF2-40B4-BE49-F238E27FC236}">
                  <a16:creationId xmlns:a16="http://schemas.microsoft.com/office/drawing/2014/main" xmlns="" id="{5D128685-5AC5-4F6A-BFDE-98194CDDCE8A}"/>
                </a:ext>
              </a:extLst>
            </p:cNvPr>
            <p:cNvSpPr>
              <a:spLocks noChangeArrowheads="1"/>
            </p:cNvSpPr>
            <p:nvPr/>
          </p:nvSpPr>
          <p:spPr bwMode="gray">
            <a:xfrm>
              <a:off x="1274975" y="2141186"/>
              <a:ext cx="9944100" cy="939149"/>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endParaRPr lang="vi-VN" sz="2667"/>
            </a:p>
          </p:txBody>
        </p:sp>
        <p:sp>
          <p:nvSpPr>
            <p:cNvPr id="23" name="Rectangle 22">
              <a:extLst>
                <a:ext uri="{FF2B5EF4-FFF2-40B4-BE49-F238E27FC236}">
                  <a16:creationId xmlns:a16="http://schemas.microsoft.com/office/drawing/2014/main" xmlns="" id="{1C6249FF-40ED-4813-9521-BA7C63C23B84}"/>
                </a:ext>
              </a:extLst>
            </p:cNvPr>
            <p:cNvSpPr/>
            <p:nvPr/>
          </p:nvSpPr>
          <p:spPr>
            <a:xfrm>
              <a:off x="1441700" y="2287596"/>
              <a:ext cx="10065830" cy="646331"/>
            </a:xfrm>
            <a:prstGeom prst="rect">
              <a:avLst/>
            </a:prstGeom>
          </p:spPr>
          <p:txBody>
            <a:bodyPr wrap="square">
              <a:spAutoFit/>
            </a:bodyPr>
            <a:lstStyle/>
            <a:p>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en-US" sz="3600" b="1"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4" name="TextBox 23">
            <a:extLst>
              <a:ext uri="{FF2B5EF4-FFF2-40B4-BE49-F238E27FC236}">
                <a16:creationId xmlns:a16="http://schemas.microsoft.com/office/drawing/2014/main" xmlns="" id="{4BB6FCE6-B2E6-4DE9-B59D-948A8C80FD58}"/>
              </a:ext>
            </a:extLst>
          </p:cNvPr>
          <p:cNvSpPr txBox="1"/>
          <p:nvPr/>
        </p:nvSpPr>
        <p:spPr>
          <a:xfrm>
            <a:off x="243056" y="2609688"/>
            <a:ext cx="11705887" cy="3217035"/>
          </a:xfrm>
          <a:prstGeom prst="rect">
            <a:avLst/>
          </a:prstGeom>
          <a:noFill/>
        </p:spPr>
        <p:txBody>
          <a:bodyPr wrap="square" rtlCol="0">
            <a:spAutoFit/>
          </a:bodyPr>
          <a:lstStyle/>
          <a:p>
            <a:pPr>
              <a:lnSpc>
                <a:spcPct val="130000"/>
              </a:lnSpc>
            </a:pP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G:</a:t>
            </a:r>
          </a:p>
          <a:p>
            <a:pPr defTabSz="444500">
              <a:lnSpc>
                <a:spcPct val="130000"/>
              </a:lnSpc>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 Quan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minh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hoạ</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nhớ</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diễn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biến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tâm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lí</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defTabSz="444500">
              <a:lnSpc>
                <a:spcPct val="130000"/>
              </a:lnSpc>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hành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hươu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dê</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rồi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quay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Hành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điều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0" name="TextBox 9">
            <a:extLst>
              <a:ext uri="{FF2B5EF4-FFF2-40B4-BE49-F238E27FC236}">
                <a16:creationId xmlns:a16="http://schemas.microsoft.com/office/drawing/2014/main" xmlns="" id="{4B4E6A23-6C9F-46AB-91C1-C6EA47F21058}"/>
              </a:ext>
            </a:extLst>
          </p:cNvPr>
          <p:cNvSpPr txBox="1"/>
          <p:nvPr/>
        </p:nvSpPr>
        <p:spPr>
          <a:xfrm>
            <a:off x="0" y="353380"/>
            <a:ext cx="3072480"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Vận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dụng</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Tree>
    <p:extLst>
      <p:ext uri="{BB962C8B-B14F-4D97-AF65-F5344CB8AC3E}">
        <p14:creationId xmlns:p14="http://schemas.microsoft.com/office/powerpoint/2010/main" xmlns="" val="198554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left)">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5">
            <a:extLst>
              <a:ext uri="{FF2B5EF4-FFF2-40B4-BE49-F238E27FC236}">
                <a16:creationId xmlns:a16="http://schemas.microsoft.com/office/drawing/2014/main" xmlns="" id="{6D336546-DCB4-44A1-9408-72467C3E80A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54545" y="1889211"/>
            <a:ext cx="2114756" cy="1620749"/>
          </a:xfrm>
          <a:prstGeom prst="rect">
            <a:avLst/>
          </a:prstGeom>
        </p:spPr>
      </p:pic>
      <p:pic>
        <p:nvPicPr>
          <p:cNvPr id="11" name="图片 41">
            <a:extLst>
              <a:ext uri="{FF2B5EF4-FFF2-40B4-BE49-F238E27FC236}">
                <a16:creationId xmlns:a16="http://schemas.microsoft.com/office/drawing/2014/main" xmlns="" id="{F0CA763B-28AA-4F2E-B16E-CEE647F245D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924160" y="423862"/>
            <a:ext cx="1331922" cy="2163314"/>
          </a:xfrm>
          <a:prstGeom prst="rect">
            <a:avLst/>
          </a:prstGeom>
        </p:spPr>
      </p:pic>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xmlns="" id="{7ACEF646-EF93-4CC8-B63F-673BE5B2BFB0}"/>
              </a:ext>
            </a:extLst>
          </p:cNvPr>
          <p:cNvSpPr txBox="1"/>
          <p:nvPr/>
        </p:nvSpPr>
        <p:spPr>
          <a:xfrm>
            <a:off x="2418156" y="1246382"/>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Củng</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40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000"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40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xmlns="" id="{D72DA03E-49DD-41F8-B79F-FB60F57AF135}"/>
              </a:ext>
            </a:extLst>
          </p:cNvPr>
          <p:cNvSpPr txBox="1"/>
          <p:nvPr/>
        </p:nvSpPr>
        <p:spPr>
          <a:xfrm>
            <a:off x="471606" y="2642736"/>
            <a:ext cx="11248787" cy="2207527"/>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thân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nghe</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xinh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a:p>
            <a:pPr>
              <a:lnSpc>
                <a:spcPct val="150000"/>
              </a:lnSpc>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 </a:t>
            </a:r>
          </a:p>
          <a:p>
            <a:pPr>
              <a:lnSpc>
                <a:spcPct val="150000"/>
              </a:lnSpc>
            </a:pP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Chú</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đỗ</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32.</a:t>
            </a:r>
          </a:p>
        </p:txBody>
      </p:sp>
      <p:pic>
        <p:nvPicPr>
          <p:cNvPr id="10" name="图片 39">
            <a:extLst>
              <a:ext uri="{FF2B5EF4-FFF2-40B4-BE49-F238E27FC236}">
                <a16:creationId xmlns:a16="http://schemas.microsoft.com/office/drawing/2014/main" xmlns="" id="{BA3AC262-0CFA-437F-8EEC-1E1473D1C86F}"/>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201" y="4876677"/>
            <a:ext cx="2341563" cy="1981323"/>
          </a:xfrm>
          <a:prstGeom prst="rect">
            <a:avLst/>
          </a:prstGeom>
        </p:spPr>
      </p:pic>
      <p:pic>
        <p:nvPicPr>
          <p:cNvPr id="12" name="图片 43">
            <a:extLst>
              <a:ext uri="{FF2B5EF4-FFF2-40B4-BE49-F238E27FC236}">
                <a16:creationId xmlns:a16="http://schemas.microsoft.com/office/drawing/2014/main" xmlns="" id="{88688721-FFAF-4DDA-811B-7DEE30BCC51C}"/>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40378" y="3789894"/>
            <a:ext cx="1331922" cy="2149238"/>
          </a:xfrm>
          <a:prstGeom prst="rect">
            <a:avLst/>
          </a:prstGeom>
        </p:spPr>
      </p:pic>
    </p:spTree>
    <p:extLst>
      <p:ext uri="{BB962C8B-B14F-4D97-AF65-F5344CB8AC3E}">
        <p14:creationId xmlns:p14="http://schemas.microsoft.com/office/powerpoint/2010/main" xmlns="" val="186122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图片 39">
            <a:extLst>
              <a:ext uri="{FF2B5EF4-FFF2-40B4-BE49-F238E27FC236}">
                <a16:creationId xmlns:a16="http://schemas.microsoft.com/office/drawing/2014/main" xmlns="" id="{B6A43CE9-BBC5-4E98-BF98-A297DCD6796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xmlns="" id="{839B62AF-AC7B-4DF2-8D1A-02CAE1D3E41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xmlns="" id="{EBF68672-5F38-4E5A-9D6B-7255921E4234}"/>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xmlns="" id="{3C722568-5BEC-4CC9-9200-292359A25631}"/>
              </a:ext>
            </a:extLst>
          </p:cNvPr>
          <p:cNvSpPr txBox="1"/>
          <p:nvPr/>
        </p:nvSpPr>
        <p:spPr>
          <a:xfrm>
            <a:off x="1996048" y="282449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xmlns="" val="39186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YÊU CẦU CẦN ĐẠT:</a:t>
            </a:r>
            <a:endParaRPr lang="vi-VN" dirty="0"/>
          </a:p>
        </p:txBody>
      </p:sp>
      <p:sp>
        <p:nvSpPr>
          <p:cNvPr id="3" name="Content Placeholder 2"/>
          <p:cNvSpPr>
            <a:spLocks noGrp="1"/>
          </p:cNvSpPr>
          <p:nvPr>
            <p:ph idx="1"/>
          </p:nvPr>
        </p:nvSpPr>
        <p:spPr/>
        <p:txBody>
          <a:bodyPr/>
          <a:lstStyle/>
          <a:p>
            <a:pPr>
              <a:buNone/>
            </a:pPr>
            <a:r>
              <a:rPr lang="vi-VN" dirty="0" smtClean="0">
                <a:latin typeface="+mj-lt"/>
              </a:rPr>
              <a:t>- </a:t>
            </a:r>
            <a:r>
              <a:rPr lang="pl-PL" dirty="0" smtClean="0">
                <a:latin typeface="+mj-lt"/>
              </a:rPr>
              <a:t>Biết dựa vào tranh và những gợi ý để nói về các nhân vật, sự việc trong tranh. </a:t>
            </a:r>
            <a:endParaRPr lang="vi-VN" dirty="0" smtClean="0">
              <a:latin typeface="+mj-lt"/>
            </a:endParaRPr>
          </a:p>
          <a:p>
            <a:pPr>
              <a:buNone/>
            </a:pPr>
            <a:r>
              <a:rPr lang="pl-PL" dirty="0" smtClean="0">
                <a:latin typeface="+mj-lt"/>
              </a:rPr>
              <a:t>- Biết chọn và kể lại 1, 2 đoạn của câu chuyện theo tranh (không bắt buộc kể đúng nguyên văn mỗi đoạn của câu chuyện theo bài đọc và kể với người thân về voi em trong câu chuyện.</a:t>
            </a:r>
            <a:endParaRPr lang="vi-VN" dirty="0" smtClean="0">
              <a:latin typeface="+mj-lt"/>
            </a:endParaRPr>
          </a:p>
          <a:p>
            <a:pPr>
              <a:buNone/>
            </a:pPr>
            <a:r>
              <a:rPr lang="pl-PL" dirty="0" smtClean="0">
                <a:latin typeface="+mj-lt"/>
              </a:rPr>
              <a:t>- Phát triển kĩ năng trình bày, kĩ năng giao tiếp, hợp tác nhóm.</a:t>
            </a:r>
            <a:endParaRPr lang="vi-VN" dirty="0" smtClean="0">
              <a:latin typeface="+mj-lt"/>
            </a:endParaRPr>
          </a:p>
          <a:p>
            <a:pPr>
              <a:buNone/>
            </a:pPr>
            <a:r>
              <a:rPr lang="pl-PL" dirty="0" smtClean="0">
                <a:latin typeface="+mj-lt"/>
              </a:rPr>
              <a:t>- Có sự tự tin vào chính bản thân mình, vận dụng kiến thức vào cuộc sống hàng ngày.</a:t>
            </a:r>
            <a:endParaRPr lang="vi-VN" dirty="0" smtClean="0">
              <a:latin typeface="+mj-lt"/>
            </a:endParaRPr>
          </a:p>
          <a:p>
            <a:endParaRPr lang="vi-V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xmlns="" id="{9734E924-E203-481A-8A3B-FC518D94A024}"/>
              </a:ext>
            </a:extLst>
          </p:cNvPr>
          <p:cNvSpPr txBox="1"/>
          <p:nvPr/>
        </p:nvSpPr>
        <p:spPr>
          <a:xfrm>
            <a:off x="0" y="919004"/>
            <a:ext cx="3698408" cy="2062103"/>
          </a:xfrm>
          <a:prstGeom prst="rect">
            <a:avLst/>
          </a:prstGeom>
          <a:noFill/>
        </p:spPr>
        <p:txBody>
          <a:bodyPr wrap="square"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Quan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sát</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tên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nhân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vật</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sự</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5" name="Picture 14">
            <a:extLst>
              <a:ext uri="{FF2B5EF4-FFF2-40B4-BE49-F238E27FC236}">
                <a16:creationId xmlns:a16="http://schemas.microsoft.com/office/drawing/2014/main" xmlns="" id="{B91DA3D4-4446-4DFD-B20E-8DED1262FFE2}"/>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backgroundRemoval t="24578" b="89862" l="0" r="100000"/>
                    </a14:imgEffect>
                  </a14:imgLayer>
                </a14:imgProps>
              </a:ext>
              <a:ext uri="{28A0092B-C50C-407E-A947-70E740481C1C}">
                <a14:useLocalDpi xmlns:a14="http://schemas.microsoft.com/office/drawing/2010/main" xmlns="" val="0"/>
              </a:ext>
            </a:extLst>
          </a:blip>
          <a:srcRect t="26447" b="10792"/>
          <a:stretch/>
        </p:blipFill>
        <p:spPr>
          <a:xfrm>
            <a:off x="266897" y="3897389"/>
            <a:ext cx="3381370" cy="2125478"/>
          </a:xfrm>
          <a:prstGeom prst="rect">
            <a:avLst/>
          </a:prstGeom>
        </p:spPr>
      </p:pic>
      <p:pic>
        <p:nvPicPr>
          <p:cNvPr id="23" name="Picture 22">
            <a:extLst>
              <a:ext uri="{FF2B5EF4-FFF2-40B4-BE49-F238E27FC236}">
                <a16:creationId xmlns:a16="http://schemas.microsoft.com/office/drawing/2014/main" xmlns="" id="{3162EBC6-AE69-416B-9DC7-CB7B0B8FF9AC}"/>
              </a:ext>
            </a:extLst>
          </p:cNvPr>
          <p:cNvPicPr>
            <a:picLocks noChangeAspect="1"/>
          </p:cNvPicPr>
          <p:nvPr/>
        </p:nvPicPr>
        <p:blipFill rotWithShape="1">
          <a:blip r:embed="rId4" cstate="print"/>
          <a:srcRect l="12040" t="13860" r="18388" b="11579"/>
          <a:stretch/>
        </p:blipFill>
        <p:spPr>
          <a:xfrm>
            <a:off x="8083019" y="4227126"/>
            <a:ext cx="3842083" cy="2488679"/>
          </a:xfrm>
          <a:prstGeom prst="rect">
            <a:avLst/>
          </a:prstGeom>
          <a:ln>
            <a:solidFill>
              <a:srgbClr val="002060"/>
            </a:solidFill>
          </a:ln>
        </p:spPr>
      </p:pic>
      <p:sp>
        <p:nvSpPr>
          <p:cNvPr id="24" name="文本框 22">
            <a:extLst>
              <a:ext uri="{FF2B5EF4-FFF2-40B4-BE49-F238E27FC236}">
                <a16:creationId xmlns:a16="http://schemas.microsoft.com/office/drawing/2014/main" xmlns="" id="{B3B90A48-F0A7-40F0-BB11-8BF5BFF60674}"/>
              </a:ext>
            </a:extLst>
          </p:cNvPr>
          <p:cNvSpPr txBox="1"/>
          <p:nvPr/>
        </p:nvSpPr>
        <p:spPr>
          <a:xfrm>
            <a:off x="5801612" y="346245"/>
            <a:ext cx="4562814" cy="646331"/>
          </a:xfrm>
          <a:prstGeom prst="rect">
            <a:avLst/>
          </a:prstGeom>
          <a:noFill/>
        </p:spPr>
        <p:txBody>
          <a:bodyPr wrap="square" rtlCol="0">
            <a:spAutoFit/>
          </a:bodyPr>
          <a:lstStyle/>
          <a:p>
            <a:pPr algn="ctr"/>
            <a:r>
              <a:rPr lang="en-US" altLang="zh-CN" sz="3600" dirty="0" err="1">
                <a:solidFill>
                  <a:srgbClr val="FF0000"/>
                </a:solidFill>
                <a:latin typeface="iCiel Cadena" panose="02000503000000020004" pitchFamily="2" charset="0"/>
                <a:ea typeface="思源黑体 CN Bold" panose="020B0800000000000000" pitchFamily="34" charset="-122"/>
              </a:rPr>
              <a:t>Em</a:t>
            </a:r>
            <a:r>
              <a:rPr lang="en-US" altLang="zh-CN" sz="3600" dirty="0">
                <a:solidFill>
                  <a:srgbClr val="FF0000"/>
                </a:solidFill>
                <a:latin typeface="iCiel Cadena" panose="02000503000000020004" pitchFamily="2" charset="0"/>
                <a:ea typeface="思源黑体 CN Bold" panose="020B0800000000000000" pitchFamily="34" charset="-122"/>
              </a:rPr>
              <a:t> </a:t>
            </a:r>
            <a:r>
              <a:rPr lang="en-US" altLang="zh-CN" sz="3600" dirty="0" err="1">
                <a:solidFill>
                  <a:srgbClr val="FF0000"/>
                </a:solidFill>
                <a:latin typeface="iCiel Cadena" panose="02000503000000020004" pitchFamily="2" charset="0"/>
                <a:ea typeface="思源黑体 CN Bold" panose="020B0800000000000000" pitchFamily="34" charset="-122"/>
              </a:rPr>
              <a:t>có</a:t>
            </a:r>
            <a:r>
              <a:rPr lang="en-US" altLang="zh-CN" sz="3600" dirty="0">
                <a:solidFill>
                  <a:srgbClr val="FF0000"/>
                </a:solidFill>
                <a:latin typeface="iCiel Cadena" panose="02000503000000020004" pitchFamily="2" charset="0"/>
                <a:ea typeface="思源黑体 CN Bold" panose="020B0800000000000000" pitchFamily="34" charset="-122"/>
              </a:rPr>
              <a:t> </a:t>
            </a:r>
            <a:r>
              <a:rPr lang="en-US" altLang="zh-CN" sz="3600" dirty="0" err="1">
                <a:solidFill>
                  <a:srgbClr val="FF0000"/>
                </a:solidFill>
                <a:latin typeface="iCiel Cadena" panose="02000503000000020004" pitchFamily="2" charset="0"/>
                <a:ea typeface="思源黑体 CN Bold" panose="020B0800000000000000" pitchFamily="34" charset="-122"/>
              </a:rPr>
              <a:t>xinh</a:t>
            </a:r>
            <a:r>
              <a:rPr lang="en-US" altLang="zh-CN" sz="3600" dirty="0">
                <a:solidFill>
                  <a:srgbClr val="FF0000"/>
                </a:solidFill>
                <a:latin typeface="iCiel Cadena" panose="02000503000000020004" pitchFamily="2" charset="0"/>
                <a:ea typeface="思源黑体 CN Bold" panose="020B0800000000000000" pitchFamily="34" charset="-122"/>
              </a:rPr>
              <a:t> </a:t>
            </a:r>
            <a:r>
              <a:rPr lang="en-US" altLang="zh-CN" sz="3600" dirty="0" err="1">
                <a:solidFill>
                  <a:srgbClr val="FF0000"/>
                </a:solidFill>
                <a:latin typeface="iCiel Cadena" panose="02000503000000020004" pitchFamily="2" charset="0"/>
                <a:ea typeface="思源黑体 CN Bold" panose="020B0800000000000000" pitchFamily="34" charset="-122"/>
              </a:rPr>
              <a:t>không</a:t>
            </a:r>
            <a:r>
              <a:rPr lang="en-US" altLang="zh-CN" sz="3600" dirty="0">
                <a:solidFill>
                  <a:srgbClr val="FF0000"/>
                </a:solidFill>
                <a:latin typeface="iCiel Cadena" panose="02000503000000020004" pitchFamily="2" charset="0"/>
                <a:ea typeface="思源黑体 CN Bold" panose="020B0800000000000000" pitchFamily="34" charset="-122"/>
              </a:rPr>
              <a:t>?</a:t>
            </a:r>
            <a:endParaRPr lang="zh-CN" altLang="en-US" sz="3600" dirty="0">
              <a:solidFill>
                <a:srgbClr val="FF0000"/>
              </a:solidFill>
              <a:latin typeface="iCiel Cadena" panose="02000503000000020004" pitchFamily="2" charset="0"/>
              <a:ea typeface="思源黑体 CN Bold" panose="020B0800000000000000" pitchFamily="34" charset="-122"/>
            </a:endParaRPr>
          </a:p>
        </p:txBody>
      </p:sp>
      <p:pic>
        <p:nvPicPr>
          <p:cNvPr id="31" name="Picture 30">
            <a:extLst>
              <a:ext uri="{FF2B5EF4-FFF2-40B4-BE49-F238E27FC236}">
                <a16:creationId xmlns:a16="http://schemas.microsoft.com/office/drawing/2014/main" xmlns="" id="{4BFA3603-6333-4498-9E36-63C9ACC5F4CE}"/>
              </a:ext>
            </a:extLst>
          </p:cNvPr>
          <p:cNvPicPr>
            <a:picLocks noChangeAspect="1"/>
          </p:cNvPicPr>
          <p:nvPr/>
        </p:nvPicPr>
        <p:blipFill rotWithShape="1">
          <a:blip r:embed="rId5" cstate="print"/>
          <a:srcRect l="24375" t="15270" r="20855" b="20565"/>
          <a:stretch/>
        </p:blipFill>
        <p:spPr>
          <a:xfrm>
            <a:off x="8083018" y="1434895"/>
            <a:ext cx="3842083" cy="2488679"/>
          </a:xfrm>
          <a:prstGeom prst="rect">
            <a:avLst/>
          </a:prstGeom>
          <a:ln>
            <a:solidFill>
              <a:srgbClr val="002060"/>
            </a:solidFill>
          </a:ln>
        </p:spPr>
      </p:pic>
      <p:pic>
        <p:nvPicPr>
          <p:cNvPr id="7" name="Picture 6">
            <a:extLst>
              <a:ext uri="{FF2B5EF4-FFF2-40B4-BE49-F238E27FC236}">
                <a16:creationId xmlns:a16="http://schemas.microsoft.com/office/drawing/2014/main" xmlns="" id="{5FDA4E1F-FCBB-4BC2-B11F-020765C6E39A}"/>
              </a:ext>
            </a:extLst>
          </p:cNvPr>
          <p:cNvPicPr>
            <a:picLocks noChangeAspect="1"/>
          </p:cNvPicPr>
          <p:nvPr/>
        </p:nvPicPr>
        <p:blipFill>
          <a:blip r:embed="rId6" cstate="print"/>
          <a:stretch>
            <a:fillRect/>
          </a:stretch>
        </p:blipFill>
        <p:spPr>
          <a:xfrm>
            <a:off x="3700064" y="1047176"/>
            <a:ext cx="4791871" cy="2877561"/>
          </a:xfrm>
          <a:prstGeom prst="rect">
            <a:avLst/>
          </a:prstGeom>
        </p:spPr>
      </p:pic>
      <p:pic>
        <p:nvPicPr>
          <p:cNvPr id="33" name="Picture 32">
            <a:extLst>
              <a:ext uri="{FF2B5EF4-FFF2-40B4-BE49-F238E27FC236}">
                <a16:creationId xmlns:a16="http://schemas.microsoft.com/office/drawing/2014/main" xmlns="" id="{1B2761E9-187F-41BC-AE4D-71F0F64C69C2}"/>
              </a:ext>
            </a:extLst>
          </p:cNvPr>
          <p:cNvPicPr>
            <a:picLocks noChangeAspect="1"/>
          </p:cNvPicPr>
          <p:nvPr/>
        </p:nvPicPr>
        <p:blipFill rotWithShape="1">
          <a:blip r:embed="rId7" cstate="print"/>
          <a:srcRect l="21316" t="15996" r="22121" b="15335"/>
          <a:stretch/>
        </p:blipFill>
        <p:spPr>
          <a:xfrm>
            <a:off x="4108982" y="4244294"/>
            <a:ext cx="3857065" cy="2488680"/>
          </a:xfrm>
          <a:prstGeom prst="rect">
            <a:avLst/>
          </a:prstGeom>
          <a:ln>
            <a:solidFill>
              <a:srgbClr val="002060"/>
            </a:solidFill>
          </a:ln>
        </p:spPr>
      </p:pic>
    </p:spTree>
    <p:extLst>
      <p:ext uri="{BB962C8B-B14F-4D97-AF65-F5344CB8AC3E}">
        <p14:creationId xmlns:p14="http://schemas.microsoft.com/office/powerpoint/2010/main" xmlns="" val="22476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2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24">
                                            <p:txEl>
                                              <p:pRg st="0" end="0"/>
                                            </p:txEl>
                                          </p:spTgt>
                                        </p:tgtEl>
                                        <p:attrNameLst>
                                          <p:attrName>ppt_w</p:attrName>
                                        </p:attrNameLst>
                                      </p:cBhvr>
                                    </p:anim>
                                    <p:anim by="(#ppt_w*0.50)" calcmode="lin" valueType="num">
                                      <p:cBhvr>
                                        <p:cTn id="16" dur="500" decel="50000" autoRev="1" fill="hold">
                                          <p:stCondLst>
                                            <p:cond delay="0"/>
                                          </p:stCondLst>
                                        </p:cTn>
                                        <p:tgtEl>
                                          <p:spTgt spid="24">
                                            <p:txEl>
                                              <p:pRg st="0" end="0"/>
                                            </p:txEl>
                                          </p:spTgt>
                                        </p:tgtEl>
                                        <p:attrNameLst>
                                          <p:attrName>ppt_x</p:attrName>
                                        </p:attrNameLst>
                                      </p:cBhvr>
                                    </p:anim>
                                    <p:anim from="(-#ppt_h/2)" to="(#ppt_y)" calcmode="lin" valueType="num">
                                      <p:cBhvr>
                                        <p:cTn id="17" dur="1000" fill="hold">
                                          <p:stCondLst>
                                            <p:cond delay="0"/>
                                          </p:stCondLst>
                                        </p:cTn>
                                        <p:tgtEl>
                                          <p:spTgt spid="24">
                                            <p:txEl>
                                              <p:pRg st="0" end="0"/>
                                            </p:txEl>
                                          </p:spTgt>
                                        </p:tgtEl>
                                        <p:attrNameLst>
                                          <p:attrName>ppt_y</p:attrName>
                                        </p:attrNameLst>
                                      </p:cBhvr>
                                    </p:anim>
                                    <p:animRot by="21600000">
                                      <p:cBhvr>
                                        <p:cTn id="18" dur="1000" fill="hold">
                                          <p:stCondLst>
                                            <p:cond delay="0"/>
                                          </p:stCondLst>
                                        </p:cTn>
                                        <p:tgtEl>
                                          <p:spTgt spid="2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DDE52C9E-59EB-4930-8F23-6B4F14CB6B2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1185" y="-14893"/>
            <a:ext cx="1112737" cy="1646593"/>
          </a:xfrm>
          <a:prstGeom prst="rect">
            <a:avLst/>
          </a:prstGeom>
        </p:spPr>
      </p:pic>
      <p:grpSp>
        <p:nvGrpSpPr>
          <p:cNvPr id="15" name="Group 14">
            <a:extLst>
              <a:ext uri="{FF2B5EF4-FFF2-40B4-BE49-F238E27FC236}">
                <a16:creationId xmlns:a16="http://schemas.microsoft.com/office/drawing/2014/main" xmlns="" id="{CB24B11E-870A-4CD5-BD5B-AC072D27F725}"/>
              </a:ext>
            </a:extLst>
          </p:cNvPr>
          <p:cNvGrpSpPr/>
          <p:nvPr/>
        </p:nvGrpSpPr>
        <p:grpSpPr>
          <a:xfrm>
            <a:off x="1726761" y="5205988"/>
            <a:ext cx="9221976" cy="927100"/>
            <a:chOff x="6742695" y="1577135"/>
            <a:chExt cx="4527560" cy="4496147"/>
          </a:xfrm>
        </p:grpSpPr>
        <p:grpSp>
          <p:nvGrpSpPr>
            <p:cNvPr id="20" name="Group 7">
              <a:extLst>
                <a:ext uri="{FF2B5EF4-FFF2-40B4-BE49-F238E27FC236}">
                  <a16:creationId xmlns:a16="http://schemas.microsoft.com/office/drawing/2014/main" xmlns="" id="{3B89964D-7115-421F-B1CB-2A177248341D}"/>
                </a:ext>
              </a:extLst>
            </p:cNvPr>
            <p:cNvGrpSpPr>
              <a:grpSpLocks/>
            </p:cNvGrpSpPr>
            <p:nvPr/>
          </p:nvGrpSpPr>
          <p:grpSpPr bwMode="auto">
            <a:xfrm>
              <a:off x="6742695" y="1577135"/>
              <a:ext cx="4527560" cy="4496147"/>
              <a:chOff x="457200" y="1055881"/>
              <a:chExt cx="2177144" cy="3101251"/>
            </a:xfrm>
          </p:grpSpPr>
          <p:sp>
            <p:nvSpPr>
              <p:cNvPr id="22" name="Rectangle 21">
                <a:extLst>
                  <a:ext uri="{FF2B5EF4-FFF2-40B4-BE49-F238E27FC236}">
                    <a16:creationId xmlns:a16="http://schemas.microsoft.com/office/drawing/2014/main" xmlns="" id="{E650DB04-86F9-43D3-8AC5-B1560D8746D2}"/>
                  </a:ext>
                </a:extLst>
              </p:cNvPr>
              <p:cNvSpPr/>
              <p:nvPr/>
            </p:nvSpPr>
            <p:spPr>
              <a:xfrm>
                <a:off x="457200" y="1055881"/>
                <a:ext cx="2177144" cy="3101251"/>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3" name="Rectangle 22">
                <a:extLst>
                  <a:ext uri="{FF2B5EF4-FFF2-40B4-BE49-F238E27FC236}">
                    <a16:creationId xmlns:a16="http://schemas.microsoft.com/office/drawing/2014/main" xmlns="" id="{0B1B8200-D34F-4870-A320-6DB6711FD442}"/>
                  </a:ext>
                </a:extLst>
              </p:cNvPr>
              <p:cNvSpPr/>
              <p:nvPr/>
            </p:nvSpPr>
            <p:spPr>
              <a:xfrm>
                <a:off x="536316" y="1293865"/>
                <a:ext cx="2018913" cy="2694698"/>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sp>
          <p:nvSpPr>
            <p:cNvPr id="21" name="TextBox 20">
              <a:extLst>
                <a:ext uri="{FF2B5EF4-FFF2-40B4-BE49-F238E27FC236}">
                  <a16:creationId xmlns:a16="http://schemas.microsoft.com/office/drawing/2014/main" xmlns="" id="{CD03F6AB-E141-4648-B5F1-02C5395427BD}"/>
                </a:ext>
              </a:extLst>
            </p:cNvPr>
            <p:cNvSpPr txBox="1"/>
            <p:nvPr/>
          </p:nvSpPr>
          <p:spPr>
            <a:xfrm>
              <a:off x="6944632" y="2527616"/>
              <a:ext cx="4198505" cy="2835977"/>
            </a:xfrm>
            <a:prstGeom prst="rect">
              <a:avLst/>
            </a:prstGeom>
            <a:noFill/>
          </p:spPr>
          <p:txBody>
            <a:bodyPr wrap="square">
              <a:spAutoFit/>
            </a:bodyPr>
            <a:lstStyle/>
            <a:p>
              <a:pPr algn="just"/>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Sự</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em</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hỏi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anh</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là: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Em</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26" name="Picture 25">
            <a:extLst>
              <a:ext uri="{FF2B5EF4-FFF2-40B4-BE49-F238E27FC236}">
                <a16:creationId xmlns:a16="http://schemas.microsoft.com/office/drawing/2014/main" xmlns="" id="{089D7958-A026-456A-8AC9-8DFF0467C833}"/>
              </a:ext>
            </a:extLst>
          </p:cNvPr>
          <p:cNvPicPr>
            <a:picLocks noChangeAspect="1"/>
          </p:cNvPicPr>
          <p:nvPr/>
        </p:nvPicPr>
        <p:blipFill>
          <a:blip r:embed="rId5" cstate="print"/>
          <a:stretch>
            <a:fillRect/>
          </a:stretch>
        </p:blipFill>
        <p:spPr>
          <a:xfrm>
            <a:off x="2521093" y="287044"/>
            <a:ext cx="7633311" cy="4583871"/>
          </a:xfrm>
          <a:prstGeom prst="rect">
            <a:avLst/>
          </a:prstGeom>
        </p:spPr>
      </p:pic>
      <p:sp>
        <p:nvSpPr>
          <p:cNvPr id="24" name="TextBox 23">
            <a:extLst>
              <a:ext uri="{FF2B5EF4-FFF2-40B4-BE49-F238E27FC236}">
                <a16:creationId xmlns:a16="http://schemas.microsoft.com/office/drawing/2014/main" xmlns="" id="{4FC24507-9BD9-486F-95D6-72D7134DC22E}"/>
              </a:ext>
            </a:extLst>
          </p:cNvPr>
          <p:cNvSpPr txBox="1"/>
          <p:nvPr/>
        </p:nvSpPr>
        <p:spPr>
          <a:xfrm>
            <a:off x="7070375" y="3014851"/>
            <a:ext cx="1611933" cy="584775"/>
          </a:xfrm>
          <a:prstGeom prst="rect">
            <a:avLst/>
          </a:prstGeom>
          <a:noFill/>
        </p:spPr>
        <p:txBody>
          <a:bodyPr wrap="square">
            <a:spAutoFit/>
          </a:bodyPr>
          <a:lstStyle/>
          <a:p>
            <a:pPr algn="just"/>
            <a:r>
              <a:rPr lang="fr-FR" sz="3200" b="1" dirty="0" err="1">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anh</a:t>
            </a:r>
            <a:endParaRPr lang="fr-FR" sz="3200" b="1" dirty="0">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TextBox 24">
            <a:extLst>
              <a:ext uri="{FF2B5EF4-FFF2-40B4-BE49-F238E27FC236}">
                <a16:creationId xmlns:a16="http://schemas.microsoft.com/office/drawing/2014/main" xmlns="" id="{A02191F6-7BC5-4096-B5EC-5A29A7404357}"/>
              </a:ext>
            </a:extLst>
          </p:cNvPr>
          <p:cNvSpPr txBox="1"/>
          <p:nvPr/>
        </p:nvSpPr>
        <p:spPr>
          <a:xfrm>
            <a:off x="3636693" y="3488913"/>
            <a:ext cx="1446833" cy="584775"/>
          </a:xfrm>
          <a:prstGeom prst="rect">
            <a:avLst/>
          </a:prstGeom>
          <a:noFill/>
        </p:spPr>
        <p:txBody>
          <a:bodyPr wrap="square">
            <a:spAutoFit/>
          </a:bodyPr>
          <a:lstStyle/>
          <a:p>
            <a:pPr algn="just"/>
            <a:r>
              <a:rPr lang="fr-FR" sz="3200" b="1" dirty="0" err="1">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em</a:t>
            </a:r>
            <a:endParaRPr lang="fr-FR" sz="3200" b="1" dirty="0">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xmlns="" val="90414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down)">
                                      <p:cBhvr>
                                        <p:cTn id="14" dur="500"/>
                                        <p:tgtEl>
                                          <p:spTgt spid="2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64E6D925-8CE1-428A-B33F-9B60CA8A854E}"/>
              </a:ext>
            </a:extLst>
          </p:cNvPr>
          <p:cNvPicPr>
            <a:picLocks noChangeAspect="1"/>
          </p:cNvPicPr>
          <p:nvPr/>
        </p:nvPicPr>
        <p:blipFill rotWithShape="1">
          <a:blip r:embed="rId2" cstate="print"/>
          <a:srcRect l="24375" t="15270" r="20855" b="20565"/>
          <a:stretch/>
        </p:blipFill>
        <p:spPr>
          <a:xfrm>
            <a:off x="2855944" y="647933"/>
            <a:ext cx="6408372" cy="4150972"/>
          </a:xfrm>
          <a:prstGeom prst="rect">
            <a:avLst/>
          </a:prstGeom>
          <a:ln>
            <a:solidFill>
              <a:srgbClr val="002060"/>
            </a:solidFill>
          </a:ln>
        </p:spPr>
      </p:pic>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xmlns="" id="{3EDD4B72-A682-4FA0-A6C2-F2ADBCA7A66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1185" y="-14893"/>
            <a:ext cx="1112737" cy="1646593"/>
          </a:xfrm>
          <a:prstGeom prst="rect">
            <a:avLst/>
          </a:prstGeom>
        </p:spPr>
      </p:pic>
      <p:grpSp>
        <p:nvGrpSpPr>
          <p:cNvPr id="24" name="Group 23">
            <a:extLst>
              <a:ext uri="{FF2B5EF4-FFF2-40B4-BE49-F238E27FC236}">
                <a16:creationId xmlns:a16="http://schemas.microsoft.com/office/drawing/2014/main" xmlns="" id="{C56CACD3-82B6-4534-A77C-229084E17FA2}"/>
              </a:ext>
            </a:extLst>
          </p:cNvPr>
          <p:cNvGrpSpPr/>
          <p:nvPr/>
        </p:nvGrpSpPr>
        <p:grpSpPr>
          <a:xfrm>
            <a:off x="1858662" y="5149274"/>
            <a:ext cx="9221976" cy="1428188"/>
            <a:chOff x="6742695" y="316727"/>
            <a:chExt cx="4527560" cy="5805423"/>
          </a:xfrm>
        </p:grpSpPr>
        <p:grpSp>
          <p:nvGrpSpPr>
            <p:cNvPr id="25" name="Group 7">
              <a:extLst>
                <a:ext uri="{FF2B5EF4-FFF2-40B4-BE49-F238E27FC236}">
                  <a16:creationId xmlns:a16="http://schemas.microsoft.com/office/drawing/2014/main" xmlns="" id="{D57EB50A-CC88-42F2-8AE2-43E1EFCF52F1}"/>
                </a:ext>
              </a:extLst>
            </p:cNvPr>
            <p:cNvGrpSpPr>
              <a:grpSpLocks/>
            </p:cNvGrpSpPr>
            <p:nvPr/>
          </p:nvGrpSpPr>
          <p:grpSpPr bwMode="auto">
            <a:xfrm>
              <a:off x="6742695" y="316727"/>
              <a:ext cx="4527560" cy="5756555"/>
              <a:chOff x="457200" y="186505"/>
              <a:chExt cx="2177144" cy="3970627"/>
            </a:xfrm>
          </p:grpSpPr>
          <p:sp>
            <p:nvSpPr>
              <p:cNvPr id="27" name="Rectangle 26">
                <a:extLst>
                  <a:ext uri="{FF2B5EF4-FFF2-40B4-BE49-F238E27FC236}">
                    <a16:creationId xmlns:a16="http://schemas.microsoft.com/office/drawing/2014/main" xmlns="" id="{1062EC24-8C38-4A98-82FE-DB9CECBB5ABC}"/>
                  </a:ext>
                </a:extLst>
              </p:cNvPr>
              <p:cNvSpPr/>
              <p:nvPr/>
            </p:nvSpPr>
            <p:spPr>
              <a:xfrm>
                <a:off x="457200" y="186505"/>
                <a:ext cx="2177144" cy="397062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28" name="Rectangle 27">
                <a:extLst>
                  <a:ext uri="{FF2B5EF4-FFF2-40B4-BE49-F238E27FC236}">
                    <a16:creationId xmlns:a16="http://schemas.microsoft.com/office/drawing/2014/main" xmlns="" id="{E5E70BC6-75AF-42AD-AA9E-B0AC45B2D2CF}"/>
                  </a:ext>
                </a:extLst>
              </p:cNvPr>
              <p:cNvSpPr/>
              <p:nvPr/>
            </p:nvSpPr>
            <p:spPr>
              <a:xfrm>
                <a:off x="536316" y="308338"/>
                <a:ext cx="2018913" cy="3680225"/>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sp>
          <p:nvSpPr>
            <p:cNvPr id="26" name="TextBox 25">
              <a:extLst>
                <a:ext uri="{FF2B5EF4-FFF2-40B4-BE49-F238E27FC236}">
                  <a16:creationId xmlns:a16="http://schemas.microsoft.com/office/drawing/2014/main" xmlns="" id="{8FBB1EE7-EAA7-4F05-93AB-D7A18F2140EB}"/>
                </a:ext>
              </a:extLst>
            </p:cNvPr>
            <p:cNvSpPr txBox="1"/>
            <p:nvPr/>
          </p:nvSpPr>
          <p:spPr>
            <a:xfrm>
              <a:off x="6907224" y="897976"/>
              <a:ext cx="4198505" cy="5224174"/>
            </a:xfrm>
            <a:prstGeom prst="rect">
              <a:avLst/>
            </a:prstGeom>
            <a:noFill/>
          </p:spPr>
          <p:txBody>
            <a:bodyPr wrap="square">
              <a:spAutoFit/>
            </a:bodyPr>
            <a:lstStyle/>
            <a:p>
              <a:pPr algn="just"/>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Sự</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Sau</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khi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nói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hươu</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em</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bẻ</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vài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cành</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cây</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gài</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lên</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đầu</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để</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sừng</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giống</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hươu</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9" name="TextBox 28">
            <a:extLst>
              <a:ext uri="{FF2B5EF4-FFF2-40B4-BE49-F238E27FC236}">
                <a16:creationId xmlns:a16="http://schemas.microsoft.com/office/drawing/2014/main" xmlns="" id="{C473A343-2474-454E-8BF5-2766E9351E1A}"/>
              </a:ext>
            </a:extLst>
          </p:cNvPr>
          <p:cNvSpPr txBox="1"/>
          <p:nvPr/>
        </p:nvSpPr>
        <p:spPr>
          <a:xfrm>
            <a:off x="7058974" y="2993038"/>
            <a:ext cx="1245490" cy="584775"/>
          </a:xfrm>
          <a:prstGeom prst="rect">
            <a:avLst/>
          </a:prstGeom>
          <a:noFill/>
        </p:spPr>
        <p:txBody>
          <a:bodyPr wrap="square">
            <a:spAutoFit/>
          </a:bodyPr>
          <a:lstStyle/>
          <a:p>
            <a:pPr algn="just"/>
            <a:r>
              <a:rPr lang="fr-FR" sz="3200" b="1" dirty="0" err="1">
                <a:solidFill>
                  <a:srgbClr val="7030A0"/>
                </a:solidFill>
                <a:effectLst>
                  <a:glow rad="228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hươu</a:t>
            </a:r>
            <a:endParaRPr lang="fr-FR" sz="3200" b="1" dirty="0">
              <a:solidFill>
                <a:srgbClr val="7030A0"/>
              </a:solidFill>
              <a:effectLst>
                <a:glow rad="228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0" name="TextBox 29">
            <a:extLst>
              <a:ext uri="{FF2B5EF4-FFF2-40B4-BE49-F238E27FC236}">
                <a16:creationId xmlns:a16="http://schemas.microsoft.com/office/drawing/2014/main" xmlns="" id="{34200ACA-AF1D-41AE-8F1C-E4EF1DBEF8CB}"/>
              </a:ext>
            </a:extLst>
          </p:cNvPr>
          <p:cNvSpPr txBox="1"/>
          <p:nvPr/>
        </p:nvSpPr>
        <p:spPr>
          <a:xfrm>
            <a:off x="3686195" y="3480755"/>
            <a:ext cx="1446833" cy="584775"/>
          </a:xfrm>
          <a:prstGeom prst="rect">
            <a:avLst/>
          </a:prstGeom>
          <a:noFill/>
        </p:spPr>
        <p:txBody>
          <a:bodyPr wrap="square">
            <a:spAutoFit/>
          </a:bodyPr>
          <a:lstStyle/>
          <a:p>
            <a:pPr algn="just"/>
            <a:r>
              <a:rPr lang="fr-FR" sz="3200" b="1" dirty="0" err="1">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em</a:t>
            </a:r>
            <a:endParaRPr lang="fr-FR" sz="3200" b="1" dirty="0">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xmlns="" val="384622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down)">
                                      <p:cBhvr>
                                        <p:cTn id="14" dur="500"/>
                                        <p:tgtEl>
                                          <p:spTgt spid="3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445C37D0-E4BD-40CA-9D94-15B69FC4A81D}"/>
              </a:ext>
            </a:extLst>
          </p:cNvPr>
          <p:cNvPicPr>
            <a:picLocks noChangeAspect="1"/>
          </p:cNvPicPr>
          <p:nvPr/>
        </p:nvPicPr>
        <p:blipFill rotWithShape="1">
          <a:blip r:embed="rId2" cstate="print"/>
          <a:srcRect l="21316" t="15996" r="22121" b="15335"/>
          <a:stretch/>
        </p:blipFill>
        <p:spPr>
          <a:xfrm>
            <a:off x="2977502" y="668627"/>
            <a:ext cx="6236995" cy="4024273"/>
          </a:xfrm>
          <a:prstGeom prst="rect">
            <a:avLst/>
          </a:prstGeom>
          <a:ln>
            <a:solidFill>
              <a:srgbClr val="002060"/>
            </a:solidFill>
          </a:ln>
        </p:spPr>
      </p:pic>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88EB4CA3-DEE0-4587-9BB9-CE9F5618E79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1185" y="-14893"/>
            <a:ext cx="1112737" cy="1646593"/>
          </a:xfrm>
          <a:prstGeom prst="rect">
            <a:avLst/>
          </a:prstGeom>
        </p:spPr>
      </p:pic>
      <p:grpSp>
        <p:nvGrpSpPr>
          <p:cNvPr id="26" name="Group 25">
            <a:extLst>
              <a:ext uri="{FF2B5EF4-FFF2-40B4-BE49-F238E27FC236}">
                <a16:creationId xmlns:a16="http://schemas.microsoft.com/office/drawing/2014/main" xmlns="" id="{A0F11186-E0FA-4C03-B861-604A39793918}"/>
              </a:ext>
            </a:extLst>
          </p:cNvPr>
          <p:cNvGrpSpPr/>
          <p:nvPr/>
        </p:nvGrpSpPr>
        <p:grpSpPr>
          <a:xfrm>
            <a:off x="1588168" y="4986000"/>
            <a:ext cx="10118558" cy="1416166"/>
            <a:chOff x="6742695" y="316727"/>
            <a:chExt cx="4527560" cy="5756555"/>
          </a:xfrm>
        </p:grpSpPr>
        <p:grpSp>
          <p:nvGrpSpPr>
            <p:cNvPr id="27" name="Group 7">
              <a:extLst>
                <a:ext uri="{FF2B5EF4-FFF2-40B4-BE49-F238E27FC236}">
                  <a16:creationId xmlns:a16="http://schemas.microsoft.com/office/drawing/2014/main" xmlns="" id="{B523C4E0-A8D9-4F15-9938-8A2E5AF803CB}"/>
                </a:ext>
              </a:extLst>
            </p:cNvPr>
            <p:cNvGrpSpPr>
              <a:grpSpLocks/>
            </p:cNvGrpSpPr>
            <p:nvPr/>
          </p:nvGrpSpPr>
          <p:grpSpPr bwMode="auto">
            <a:xfrm>
              <a:off x="6742695" y="316727"/>
              <a:ext cx="4527560" cy="5756555"/>
              <a:chOff x="457200" y="186505"/>
              <a:chExt cx="2177144" cy="3970627"/>
            </a:xfrm>
          </p:grpSpPr>
          <p:sp>
            <p:nvSpPr>
              <p:cNvPr id="29" name="Rectangle 28">
                <a:extLst>
                  <a:ext uri="{FF2B5EF4-FFF2-40B4-BE49-F238E27FC236}">
                    <a16:creationId xmlns:a16="http://schemas.microsoft.com/office/drawing/2014/main" xmlns="" id="{EFE384E2-FF9D-477F-B5D2-0BB355E0056B}"/>
                  </a:ext>
                </a:extLst>
              </p:cNvPr>
              <p:cNvSpPr/>
              <p:nvPr/>
            </p:nvSpPr>
            <p:spPr>
              <a:xfrm>
                <a:off x="457200" y="186505"/>
                <a:ext cx="2177144" cy="397062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sp>
            <p:nvSpPr>
              <p:cNvPr id="30" name="Rectangle 29">
                <a:extLst>
                  <a:ext uri="{FF2B5EF4-FFF2-40B4-BE49-F238E27FC236}">
                    <a16:creationId xmlns:a16="http://schemas.microsoft.com/office/drawing/2014/main" xmlns="" id="{9376EF3D-E1EF-4974-97C4-C1740E53BC5B}"/>
                  </a:ext>
                </a:extLst>
              </p:cNvPr>
              <p:cNvSpPr/>
              <p:nvPr/>
            </p:nvSpPr>
            <p:spPr>
              <a:xfrm>
                <a:off x="536316" y="308338"/>
                <a:ext cx="2018913" cy="3680225"/>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sp>
          <p:nvSpPr>
            <p:cNvPr id="28" name="TextBox 27">
              <a:extLst>
                <a:ext uri="{FF2B5EF4-FFF2-40B4-BE49-F238E27FC236}">
                  <a16:creationId xmlns:a16="http://schemas.microsoft.com/office/drawing/2014/main" xmlns="" id="{ABAF12DB-08C5-47D4-BDB2-3E7DC7233FC2}"/>
                </a:ext>
              </a:extLst>
            </p:cNvPr>
            <p:cNvSpPr txBox="1"/>
            <p:nvPr/>
          </p:nvSpPr>
          <p:spPr>
            <a:xfrm>
              <a:off x="6907224" y="897977"/>
              <a:ext cx="4198505" cy="4378769"/>
            </a:xfrm>
            <a:prstGeom prst="rect">
              <a:avLst/>
            </a:prstGeom>
            <a:noFill/>
          </p:spPr>
          <p:txBody>
            <a:bodyPr wrap="square">
              <a:spAutoFit/>
            </a:bodyPr>
            <a:lstStyle/>
            <a:p>
              <a:pPr algn="just"/>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Sự</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Sau</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khi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nói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dê</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em</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nhổ</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khóm</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cỏ</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ven</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đường</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dính</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cằm</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mình</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cho</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giống</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dê</a:t>
              </a:r>
              <a:r>
                <a:rPr lang="fr-FR"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31" name="TextBox 30">
            <a:extLst>
              <a:ext uri="{FF2B5EF4-FFF2-40B4-BE49-F238E27FC236}">
                <a16:creationId xmlns:a16="http://schemas.microsoft.com/office/drawing/2014/main" xmlns="" id="{657F62B6-10DC-4B95-9F58-722A61630DC2}"/>
              </a:ext>
            </a:extLst>
          </p:cNvPr>
          <p:cNvSpPr txBox="1"/>
          <p:nvPr/>
        </p:nvSpPr>
        <p:spPr>
          <a:xfrm>
            <a:off x="7685005" y="2551837"/>
            <a:ext cx="827726" cy="584775"/>
          </a:xfrm>
          <a:prstGeom prst="rect">
            <a:avLst/>
          </a:prstGeom>
          <a:noFill/>
        </p:spPr>
        <p:txBody>
          <a:bodyPr wrap="square">
            <a:spAutoFit/>
          </a:bodyPr>
          <a:lstStyle/>
          <a:p>
            <a:pPr algn="just"/>
            <a:r>
              <a:rPr lang="fr-FR" sz="3200" b="1" dirty="0" err="1">
                <a:solidFill>
                  <a:srgbClr val="7030A0"/>
                </a:solidFill>
                <a:effectLst>
                  <a:glow rad="228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dê</a:t>
            </a:r>
            <a:endParaRPr lang="fr-FR" sz="3200" b="1" dirty="0">
              <a:solidFill>
                <a:srgbClr val="7030A0"/>
              </a:solidFill>
              <a:effectLst>
                <a:glow rad="228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xmlns="" id="{822B24EC-B3DA-4719-9728-8ACF1EB7AD9E}"/>
              </a:ext>
            </a:extLst>
          </p:cNvPr>
          <p:cNvSpPr txBox="1"/>
          <p:nvPr/>
        </p:nvSpPr>
        <p:spPr>
          <a:xfrm>
            <a:off x="4949511" y="3136612"/>
            <a:ext cx="1446833" cy="584775"/>
          </a:xfrm>
          <a:prstGeom prst="rect">
            <a:avLst/>
          </a:prstGeom>
          <a:noFill/>
        </p:spPr>
        <p:txBody>
          <a:bodyPr wrap="square">
            <a:spAutoFit/>
          </a:bodyPr>
          <a:lstStyle/>
          <a:p>
            <a:pPr algn="just"/>
            <a:r>
              <a:rPr lang="fr-FR" sz="3200" b="1" dirty="0" err="1">
                <a:solidFill>
                  <a:srgbClr val="7030A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7030A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7030A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em</a:t>
            </a:r>
            <a:endParaRPr lang="fr-FR" sz="3200" b="1" dirty="0">
              <a:solidFill>
                <a:srgbClr val="7030A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xmlns="" val="4526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4B4EC973-8A94-45AD-9DFA-D4409EBE68AA}"/>
              </a:ext>
            </a:extLst>
          </p:cNvPr>
          <p:cNvPicPr>
            <a:picLocks noChangeAspect="1"/>
          </p:cNvPicPr>
          <p:nvPr/>
        </p:nvPicPr>
        <p:blipFill rotWithShape="1">
          <a:blip r:embed="rId2" cstate="print"/>
          <a:srcRect l="12040" t="13860" r="18388" b="11579"/>
          <a:stretch/>
        </p:blipFill>
        <p:spPr>
          <a:xfrm>
            <a:off x="2870877" y="660121"/>
            <a:ext cx="6188902" cy="4008813"/>
          </a:xfrm>
          <a:prstGeom prst="rect">
            <a:avLst/>
          </a:prstGeom>
          <a:ln>
            <a:solidFill>
              <a:srgbClr val="002060"/>
            </a:solidFill>
          </a:ln>
        </p:spPr>
      </p:pic>
      <p:pic>
        <p:nvPicPr>
          <p:cNvPr id="16" name="图片 6">
            <a:extLst>
              <a:ext uri="{FF2B5EF4-FFF2-40B4-BE49-F238E27FC236}">
                <a16:creationId xmlns:a16="http://schemas.microsoft.com/office/drawing/2014/main" xmlns="" id="{F239F57B-F203-4AE3-AB1C-0AC06A6CC6BC}"/>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aturation sat="300000"/>
                    </a14:imgEffect>
                    <a14:imgEffect>
                      <a14:brightnessContrast contrast="40000"/>
                    </a14:imgEffect>
                  </a14:imgLayer>
                </a14:imgProps>
              </a:ext>
              <a:ext uri="{28A0092B-C50C-407E-A947-70E740481C1C}">
                <a14:useLocalDpi xmlns:a14="http://schemas.microsoft.com/office/drawing/2010/main" xmlns=""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xmlns="" id="{88EB4CA3-DEE0-4587-9BB9-CE9F5618E79F}"/>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21185" y="-14893"/>
            <a:ext cx="1112737" cy="1646593"/>
          </a:xfrm>
          <a:prstGeom prst="rect">
            <a:avLst/>
          </a:prstGeom>
        </p:spPr>
      </p:pic>
      <p:grpSp>
        <p:nvGrpSpPr>
          <p:cNvPr id="24" name="Group 23">
            <a:extLst>
              <a:ext uri="{FF2B5EF4-FFF2-40B4-BE49-F238E27FC236}">
                <a16:creationId xmlns:a16="http://schemas.microsoft.com/office/drawing/2014/main" xmlns="" id="{111EB03D-C0E5-45FA-9C66-862AC28C5B6D}"/>
              </a:ext>
            </a:extLst>
          </p:cNvPr>
          <p:cNvGrpSpPr/>
          <p:nvPr/>
        </p:nvGrpSpPr>
        <p:grpSpPr>
          <a:xfrm>
            <a:off x="197385" y="5064891"/>
            <a:ext cx="11804115" cy="1416166"/>
            <a:chOff x="6742695" y="316727"/>
            <a:chExt cx="4527560" cy="5756555"/>
          </a:xfrm>
        </p:grpSpPr>
        <p:grpSp>
          <p:nvGrpSpPr>
            <p:cNvPr id="25" name="Group 7">
              <a:extLst>
                <a:ext uri="{FF2B5EF4-FFF2-40B4-BE49-F238E27FC236}">
                  <a16:creationId xmlns:a16="http://schemas.microsoft.com/office/drawing/2014/main" xmlns="" id="{FA41F808-8C68-4B3E-BF4B-FA1D8247023B}"/>
                </a:ext>
              </a:extLst>
            </p:cNvPr>
            <p:cNvGrpSpPr>
              <a:grpSpLocks/>
            </p:cNvGrpSpPr>
            <p:nvPr/>
          </p:nvGrpSpPr>
          <p:grpSpPr bwMode="auto">
            <a:xfrm>
              <a:off x="6742695" y="316727"/>
              <a:ext cx="4527560" cy="5756555"/>
              <a:chOff x="457200" y="186505"/>
              <a:chExt cx="2177144" cy="3970627"/>
            </a:xfrm>
          </p:grpSpPr>
          <p:sp>
            <p:nvSpPr>
              <p:cNvPr id="27" name="Rectangle 26">
                <a:extLst>
                  <a:ext uri="{FF2B5EF4-FFF2-40B4-BE49-F238E27FC236}">
                    <a16:creationId xmlns:a16="http://schemas.microsoft.com/office/drawing/2014/main" xmlns="" id="{01F3D2A1-BB2C-455E-BAFD-C1D35FB2BE66}"/>
                  </a:ext>
                </a:extLst>
              </p:cNvPr>
              <p:cNvSpPr/>
              <p:nvPr/>
            </p:nvSpPr>
            <p:spPr>
              <a:xfrm>
                <a:off x="457200" y="186505"/>
                <a:ext cx="2177144" cy="397062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p>
            </p:txBody>
          </p:sp>
          <p:sp>
            <p:nvSpPr>
              <p:cNvPr id="28" name="Rectangle 27">
                <a:extLst>
                  <a:ext uri="{FF2B5EF4-FFF2-40B4-BE49-F238E27FC236}">
                    <a16:creationId xmlns:a16="http://schemas.microsoft.com/office/drawing/2014/main" xmlns="" id="{35DBE94B-89C7-4E64-930E-27D5CE6AD0D3}"/>
                  </a:ext>
                </a:extLst>
              </p:cNvPr>
              <p:cNvSpPr/>
              <p:nvPr/>
            </p:nvSpPr>
            <p:spPr>
              <a:xfrm>
                <a:off x="484643" y="308338"/>
                <a:ext cx="2103963" cy="3680225"/>
              </a:xfrm>
              <a:prstGeom prst="rect">
                <a:avLst/>
              </a:prstGeom>
              <a:noFill/>
              <a:ln w="19050">
                <a:solidFill>
                  <a:schemeClr val="accent2">
                    <a:lumMod val="60000"/>
                    <a:lumOff val="4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sp>
          <p:nvSpPr>
            <p:cNvPr id="26" name="TextBox 25">
              <a:extLst>
                <a:ext uri="{FF2B5EF4-FFF2-40B4-BE49-F238E27FC236}">
                  <a16:creationId xmlns:a16="http://schemas.microsoft.com/office/drawing/2014/main" xmlns="" id="{5D597207-5163-408C-A1AB-3C7D38C73D2B}"/>
                </a:ext>
              </a:extLst>
            </p:cNvPr>
            <p:cNvSpPr txBox="1"/>
            <p:nvPr/>
          </p:nvSpPr>
          <p:spPr>
            <a:xfrm>
              <a:off x="6845146" y="897977"/>
              <a:ext cx="4253899" cy="4378769"/>
            </a:xfrm>
            <a:prstGeom prst="rect">
              <a:avLst/>
            </a:prstGeom>
            <a:noFill/>
          </p:spPr>
          <p:txBody>
            <a:bodyPr wrap="square">
              <a:spAutoFit/>
            </a:bodyPr>
            <a:lstStyle/>
            <a:p>
              <a:pPr algn="just"/>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Sự</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em</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sừng</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râu</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giả</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đang</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nói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với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anh</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ở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anh</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rất</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ngỡ</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ngàng</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trước</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em</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có</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sừng</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và</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râu</a:t>
              </a:r>
              <a:r>
                <a:rPr lang="fr-FR" sz="3200" b="1"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31" name="TextBox 30">
            <a:extLst>
              <a:ext uri="{FF2B5EF4-FFF2-40B4-BE49-F238E27FC236}">
                <a16:creationId xmlns:a16="http://schemas.microsoft.com/office/drawing/2014/main" xmlns="" id="{28536F21-14A8-4BAB-B678-294A9E96257D}"/>
              </a:ext>
            </a:extLst>
          </p:cNvPr>
          <p:cNvSpPr txBox="1"/>
          <p:nvPr/>
        </p:nvSpPr>
        <p:spPr>
          <a:xfrm>
            <a:off x="4044096" y="2844225"/>
            <a:ext cx="1611933" cy="584775"/>
          </a:xfrm>
          <a:prstGeom prst="rect">
            <a:avLst/>
          </a:prstGeom>
          <a:noFill/>
        </p:spPr>
        <p:txBody>
          <a:bodyPr wrap="square">
            <a:spAutoFit/>
          </a:bodyPr>
          <a:lstStyle/>
          <a:p>
            <a:pPr algn="just"/>
            <a:r>
              <a:rPr lang="fr-FR" sz="3200" b="1" dirty="0" err="1">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anh</a:t>
            </a:r>
            <a:endParaRPr lang="fr-FR" sz="3200" b="1" dirty="0">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TextBox 31">
            <a:extLst>
              <a:ext uri="{FF2B5EF4-FFF2-40B4-BE49-F238E27FC236}">
                <a16:creationId xmlns:a16="http://schemas.microsoft.com/office/drawing/2014/main" xmlns="" id="{1B1A9F45-C458-4B86-B8E2-64A0382F1B9E}"/>
              </a:ext>
            </a:extLst>
          </p:cNvPr>
          <p:cNvSpPr txBox="1"/>
          <p:nvPr/>
        </p:nvSpPr>
        <p:spPr>
          <a:xfrm>
            <a:off x="6723560" y="3593296"/>
            <a:ext cx="1446833" cy="584775"/>
          </a:xfrm>
          <a:prstGeom prst="rect">
            <a:avLst/>
          </a:prstGeom>
          <a:noFill/>
        </p:spPr>
        <p:txBody>
          <a:bodyPr wrap="square">
            <a:spAutoFit/>
          </a:bodyPr>
          <a:lstStyle/>
          <a:p>
            <a:pPr algn="just"/>
            <a:r>
              <a:rPr lang="fr-FR" sz="3200" b="1" dirty="0" err="1">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Voi</a:t>
            </a:r>
            <a:r>
              <a:rPr lang="fr-FR" sz="3200" b="1" dirty="0">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 </a:t>
            </a:r>
            <a:r>
              <a:rPr lang="fr-FR" sz="3200" b="1" dirty="0" err="1">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rPr>
              <a:t>em</a:t>
            </a:r>
            <a:endParaRPr lang="fr-FR" sz="3200" b="1" dirty="0">
              <a:solidFill>
                <a:srgbClr val="FF0000"/>
              </a:solidFill>
              <a:effectLst>
                <a:glow rad="101600">
                  <a:schemeClr val="accent4">
                    <a:satMod val="175000"/>
                    <a:alpha val="40000"/>
                  </a:schemeClr>
                </a:glo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xmlns="" val="377008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500"/>
                                        <p:tgtEl>
                                          <p:spTgt spid="3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xmlns="" id="{584B8C03-C9B6-4076-9C0D-FAD31622211D}"/>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backgroundRemoval t="0" b="89800" l="0" r="89936"/>
                    </a14:imgEffect>
                  </a14:imgLayer>
                </a14:imgProps>
              </a:ext>
              <a:ext uri="{28A0092B-C50C-407E-A947-70E740481C1C}">
                <a14:useLocalDpi xmlns:a14="http://schemas.microsoft.com/office/drawing/2010/main" xmlns="" val="0"/>
              </a:ext>
            </a:extLst>
          </a:blip>
          <a:stretch>
            <a:fillRect/>
          </a:stretch>
        </p:blipFill>
        <p:spPr>
          <a:xfrm>
            <a:off x="-29494" y="3179579"/>
            <a:ext cx="4065695" cy="2929120"/>
          </a:xfrm>
          <a:prstGeom prst="rect">
            <a:avLst/>
          </a:prstGeom>
        </p:spPr>
      </p:pic>
      <p:sp>
        <p:nvSpPr>
          <p:cNvPr id="7" name="TextBox 6">
            <a:extLst>
              <a:ext uri="{FF2B5EF4-FFF2-40B4-BE49-F238E27FC236}">
                <a16:creationId xmlns:a16="http://schemas.microsoft.com/office/drawing/2014/main" xmlns="" id="{F50509D9-2C93-4465-9949-51EF2CB07CFD}"/>
              </a:ext>
            </a:extLst>
          </p:cNvPr>
          <p:cNvSpPr txBox="1"/>
          <p:nvPr/>
        </p:nvSpPr>
        <p:spPr>
          <a:xfrm>
            <a:off x="0" y="276395"/>
            <a:ext cx="9337989" cy="584775"/>
          </a:xfrm>
          <a:prstGeom prst="rect">
            <a:avLst/>
          </a:prstGeom>
          <a:noFill/>
        </p:spPr>
        <p:txBody>
          <a:bodyPr wrap="square" rtlCol="0">
            <a:spAutoFit/>
          </a:bodyPr>
          <a:lstStyle/>
          <a:p>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2.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Chọn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kể</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1 – 2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4" name="TextBox 23">
            <a:extLst>
              <a:ext uri="{FF2B5EF4-FFF2-40B4-BE49-F238E27FC236}">
                <a16:creationId xmlns:a16="http://schemas.microsoft.com/office/drawing/2014/main" xmlns="" id="{9483AA08-85FA-4587-A847-27FB12E03AFC}"/>
              </a:ext>
            </a:extLst>
          </p:cNvPr>
          <p:cNvSpPr txBox="1"/>
          <p:nvPr/>
        </p:nvSpPr>
        <p:spPr>
          <a:xfrm>
            <a:off x="7136931" y="753851"/>
            <a:ext cx="3628063" cy="584775"/>
          </a:xfrm>
          <a:prstGeom prst="rect">
            <a:avLst/>
          </a:prstGeom>
          <a:noFill/>
        </p:spPr>
        <p:txBody>
          <a:bodyPr wrap="square" rtlCol="0">
            <a:spAutoFit/>
          </a:bodyPr>
          <a:lstStyle/>
          <a:p>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xinh</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9" name="TextBox 28">
            <a:extLst>
              <a:ext uri="{FF2B5EF4-FFF2-40B4-BE49-F238E27FC236}">
                <a16:creationId xmlns:a16="http://schemas.microsoft.com/office/drawing/2014/main" xmlns="" id="{F4F38046-7ED9-4161-8E7C-AC8590DBAF45}"/>
              </a:ext>
            </a:extLst>
          </p:cNvPr>
          <p:cNvSpPr txBox="1"/>
          <p:nvPr/>
        </p:nvSpPr>
        <p:spPr>
          <a:xfrm>
            <a:off x="427216" y="1816083"/>
            <a:ext cx="3152274" cy="1077218"/>
          </a:xfrm>
          <a:prstGeom prst="rect">
            <a:avLst/>
          </a:prstGeom>
          <a:noFill/>
        </p:spPr>
        <p:txBody>
          <a:bodyPr wrap="square" rtlCol="0">
            <a:spAutoFit/>
          </a:bodyPr>
          <a:lstStyle/>
          <a:p>
            <a:pPr algn="ct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Nêu</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nội</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dung </a:t>
            </a:r>
          </a:p>
          <a:p>
            <a:pPr algn="ct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từng</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tranh</a:t>
            </a:r>
            <a:r>
              <a:rPr lang="en-US"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4" name="Picture 13">
            <a:extLst>
              <a:ext uri="{FF2B5EF4-FFF2-40B4-BE49-F238E27FC236}">
                <a16:creationId xmlns:a16="http://schemas.microsoft.com/office/drawing/2014/main" xmlns="" id="{9A6BF0AD-93EE-4235-8F35-1E09304A1C64}"/>
              </a:ext>
            </a:extLst>
          </p:cNvPr>
          <p:cNvPicPr>
            <a:picLocks noChangeAspect="1"/>
          </p:cNvPicPr>
          <p:nvPr/>
        </p:nvPicPr>
        <p:blipFill rotWithShape="1">
          <a:blip r:embed="rId5" cstate="print"/>
          <a:srcRect l="12040" t="13860" r="18388" b="11579"/>
          <a:stretch/>
        </p:blipFill>
        <p:spPr>
          <a:xfrm>
            <a:off x="8354081" y="4238545"/>
            <a:ext cx="3767447" cy="2475075"/>
          </a:xfrm>
          <a:prstGeom prst="rect">
            <a:avLst/>
          </a:prstGeom>
          <a:ln>
            <a:solidFill>
              <a:srgbClr val="002060"/>
            </a:solidFill>
          </a:ln>
        </p:spPr>
      </p:pic>
      <p:pic>
        <p:nvPicPr>
          <p:cNvPr id="15" name="Picture 14">
            <a:extLst>
              <a:ext uri="{FF2B5EF4-FFF2-40B4-BE49-F238E27FC236}">
                <a16:creationId xmlns:a16="http://schemas.microsoft.com/office/drawing/2014/main" xmlns="" id="{4F965C05-19C8-4738-8C09-5CF9A749692C}"/>
              </a:ext>
            </a:extLst>
          </p:cNvPr>
          <p:cNvPicPr>
            <a:picLocks noChangeAspect="1"/>
          </p:cNvPicPr>
          <p:nvPr/>
        </p:nvPicPr>
        <p:blipFill rotWithShape="1">
          <a:blip r:embed="rId6" cstate="print"/>
          <a:srcRect l="24375" t="15270" r="20855" b="20565"/>
          <a:stretch/>
        </p:blipFill>
        <p:spPr>
          <a:xfrm>
            <a:off x="8300448" y="1662181"/>
            <a:ext cx="3821080" cy="2476681"/>
          </a:xfrm>
          <a:prstGeom prst="rect">
            <a:avLst/>
          </a:prstGeom>
          <a:ln>
            <a:solidFill>
              <a:srgbClr val="002060"/>
            </a:solidFill>
          </a:ln>
        </p:spPr>
      </p:pic>
      <p:pic>
        <p:nvPicPr>
          <p:cNvPr id="20" name="Picture 19">
            <a:extLst>
              <a:ext uri="{FF2B5EF4-FFF2-40B4-BE49-F238E27FC236}">
                <a16:creationId xmlns:a16="http://schemas.microsoft.com/office/drawing/2014/main" xmlns="" id="{50D34FC3-578B-4586-97DB-966D13FEC1D9}"/>
              </a:ext>
            </a:extLst>
          </p:cNvPr>
          <p:cNvPicPr>
            <a:picLocks noChangeAspect="1"/>
          </p:cNvPicPr>
          <p:nvPr/>
        </p:nvPicPr>
        <p:blipFill>
          <a:blip r:embed="rId7" cstate="print"/>
          <a:stretch>
            <a:fillRect/>
          </a:stretch>
        </p:blipFill>
        <p:spPr>
          <a:xfrm>
            <a:off x="4036201" y="1294924"/>
            <a:ext cx="4765674" cy="2861829"/>
          </a:xfrm>
          <a:prstGeom prst="rect">
            <a:avLst/>
          </a:prstGeom>
        </p:spPr>
      </p:pic>
      <p:pic>
        <p:nvPicPr>
          <p:cNvPr id="21" name="Picture 20">
            <a:extLst>
              <a:ext uri="{FF2B5EF4-FFF2-40B4-BE49-F238E27FC236}">
                <a16:creationId xmlns:a16="http://schemas.microsoft.com/office/drawing/2014/main" xmlns="" id="{F8650337-4269-4220-BCF8-3C52480C9297}"/>
              </a:ext>
            </a:extLst>
          </p:cNvPr>
          <p:cNvPicPr>
            <a:picLocks noChangeAspect="1"/>
          </p:cNvPicPr>
          <p:nvPr/>
        </p:nvPicPr>
        <p:blipFill rotWithShape="1">
          <a:blip r:embed="rId8" cstate="print"/>
          <a:srcRect l="21316" t="15996" r="22121" b="15335"/>
          <a:stretch/>
        </p:blipFill>
        <p:spPr>
          <a:xfrm>
            <a:off x="4395397" y="4238546"/>
            <a:ext cx="3835979" cy="2475075"/>
          </a:xfrm>
          <a:prstGeom prst="rect">
            <a:avLst/>
          </a:prstGeom>
          <a:ln>
            <a:solidFill>
              <a:srgbClr val="002060"/>
            </a:solidFill>
          </a:ln>
        </p:spPr>
      </p:pic>
    </p:spTree>
    <p:extLst>
      <p:ext uri="{BB962C8B-B14F-4D97-AF65-F5344CB8AC3E}">
        <p14:creationId xmlns:p14="http://schemas.microsoft.com/office/powerpoint/2010/main" xmlns="" val="101128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xmlns=""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xmlns=""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xmlns=""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xmlns="" id="{DDE52C9E-59EB-4930-8F23-6B4F14CB6B2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185" y="-14893"/>
            <a:ext cx="1112737" cy="1646593"/>
          </a:xfrm>
          <a:prstGeom prst="rect">
            <a:avLst/>
          </a:prstGeom>
        </p:spPr>
      </p:pic>
      <p:grpSp>
        <p:nvGrpSpPr>
          <p:cNvPr id="7" name="Group 6">
            <a:extLst>
              <a:ext uri="{FF2B5EF4-FFF2-40B4-BE49-F238E27FC236}">
                <a16:creationId xmlns:a16="http://schemas.microsoft.com/office/drawing/2014/main" xmlns="" id="{7B5BDBA5-EACE-4A22-B80C-8CB25E0D126A}"/>
              </a:ext>
            </a:extLst>
          </p:cNvPr>
          <p:cNvGrpSpPr/>
          <p:nvPr/>
        </p:nvGrpSpPr>
        <p:grpSpPr>
          <a:xfrm>
            <a:off x="6219457" y="-173345"/>
            <a:ext cx="5402185" cy="3865764"/>
            <a:chOff x="6075078" y="-533017"/>
            <a:chExt cx="5402185" cy="4329433"/>
          </a:xfrm>
        </p:grpSpPr>
        <p:pic>
          <p:nvPicPr>
            <p:cNvPr id="6" name="Picture 5">
              <a:extLst>
                <a:ext uri="{FF2B5EF4-FFF2-40B4-BE49-F238E27FC236}">
                  <a16:creationId xmlns:a16="http://schemas.microsoft.com/office/drawing/2014/main" xmlns="" id="{389137AC-514A-400C-9077-FD21D47F8C9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75078" y="-533017"/>
              <a:ext cx="5402185" cy="4329433"/>
            </a:xfrm>
            <a:prstGeom prst="rect">
              <a:avLst/>
            </a:prstGeom>
          </p:spPr>
        </p:pic>
        <p:sp>
          <p:nvSpPr>
            <p:cNvPr id="29" name="TextBox 28">
              <a:extLst>
                <a:ext uri="{FF2B5EF4-FFF2-40B4-BE49-F238E27FC236}">
                  <a16:creationId xmlns:a16="http://schemas.microsoft.com/office/drawing/2014/main" xmlns="" id="{048A4744-38B3-402D-9CB1-95896C07D3BB}"/>
                </a:ext>
              </a:extLst>
            </p:cNvPr>
            <p:cNvSpPr txBox="1"/>
            <p:nvPr/>
          </p:nvSpPr>
          <p:spPr>
            <a:xfrm>
              <a:off x="6616502" y="748916"/>
              <a:ext cx="4319336" cy="2246769"/>
            </a:xfrm>
            <a:prstGeom prst="rect">
              <a:avLst/>
            </a:prstGeom>
            <a:noFill/>
          </p:spPr>
          <p:txBody>
            <a:bodyPr wrap="square" rtlCol="0">
              <a:spAutoFit/>
            </a:bodyPr>
            <a:lstStyle/>
            <a:p>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mặc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đẹp</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được</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khen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xinh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luôn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anh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xinh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anh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bao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giờ</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cũng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khen</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xinh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lắm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grpSp>
        <p:nvGrpSpPr>
          <p:cNvPr id="30" name="Group 29">
            <a:extLst>
              <a:ext uri="{FF2B5EF4-FFF2-40B4-BE49-F238E27FC236}">
                <a16:creationId xmlns:a16="http://schemas.microsoft.com/office/drawing/2014/main" xmlns="" id="{5A342AEA-7291-4116-B282-CC42282CD36A}"/>
              </a:ext>
            </a:extLst>
          </p:cNvPr>
          <p:cNvGrpSpPr/>
          <p:nvPr/>
        </p:nvGrpSpPr>
        <p:grpSpPr>
          <a:xfrm flipH="1">
            <a:off x="275847" y="3141317"/>
            <a:ext cx="5402185" cy="3997205"/>
            <a:chOff x="6158880" y="-366724"/>
            <a:chExt cx="5402185" cy="3997205"/>
          </a:xfrm>
        </p:grpSpPr>
        <p:pic>
          <p:nvPicPr>
            <p:cNvPr id="31" name="Picture 30">
              <a:extLst>
                <a:ext uri="{FF2B5EF4-FFF2-40B4-BE49-F238E27FC236}">
                  <a16:creationId xmlns:a16="http://schemas.microsoft.com/office/drawing/2014/main" xmlns="" id="{C420DB1C-9348-4D63-A35E-004E520B8F7C}"/>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58880" y="-366724"/>
              <a:ext cx="5402185" cy="3997205"/>
            </a:xfrm>
            <a:prstGeom prst="rect">
              <a:avLst/>
            </a:prstGeom>
          </p:spPr>
        </p:pic>
        <p:sp>
          <p:nvSpPr>
            <p:cNvPr id="32" name="TextBox 31">
              <a:extLst>
                <a:ext uri="{FF2B5EF4-FFF2-40B4-BE49-F238E27FC236}">
                  <a16:creationId xmlns:a16="http://schemas.microsoft.com/office/drawing/2014/main" xmlns="" id="{2E6A0C76-E63E-4816-91C0-510299862934}"/>
                </a:ext>
              </a:extLst>
            </p:cNvPr>
            <p:cNvSpPr txBox="1"/>
            <p:nvPr/>
          </p:nvSpPr>
          <p:spPr>
            <a:xfrm>
              <a:off x="6616502" y="748916"/>
              <a:ext cx="4319336" cy="2246769"/>
            </a:xfrm>
            <a:prstGeom prst="rect">
              <a:avLst/>
            </a:prstGeom>
            <a:noFill/>
          </p:spPr>
          <p:txBody>
            <a:bodyPr wrap="square" rtlCol="0">
              <a:spAutoFit/>
            </a:bodyPr>
            <a:lstStyle/>
            <a:p>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hôm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voi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gặp</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hươu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con,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Tớ</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xinh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Hươu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Chưa</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xinh</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lắm</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cậu</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không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đôi</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sừng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giống</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tớ</a:t>
              </a:r>
              <a:r>
                <a:rPr lang="en-US" sz="2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grpSp>
      <p:pic>
        <p:nvPicPr>
          <p:cNvPr id="15" name="Picture 14">
            <a:extLst>
              <a:ext uri="{FF2B5EF4-FFF2-40B4-BE49-F238E27FC236}">
                <a16:creationId xmlns:a16="http://schemas.microsoft.com/office/drawing/2014/main" xmlns="" id="{0AB25842-9175-49F5-9D0D-E267F4C9CE5E}"/>
              </a:ext>
            </a:extLst>
          </p:cNvPr>
          <p:cNvPicPr>
            <a:picLocks noChangeAspect="1"/>
          </p:cNvPicPr>
          <p:nvPr/>
        </p:nvPicPr>
        <p:blipFill rotWithShape="1">
          <a:blip r:embed="rId5" cstate="print"/>
          <a:srcRect l="24375" t="15270" r="20855" b="20565"/>
          <a:stretch/>
        </p:blipFill>
        <p:spPr>
          <a:xfrm>
            <a:off x="6613740" y="3692419"/>
            <a:ext cx="4466477" cy="2895003"/>
          </a:xfrm>
          <a:prstGeom prst="rect">
            <a:avLst/>
          </a:prstGeom>
          <a:ln>
            <a:solidFill>
              <a:srgbClr val="002060"/>
            </a:solidFill>
          </a:ln>
        </p:spPr>
      </p:pic>
      <p:pic>
        <p:nvPicPr>
          <p:cNvPr id="20" name="Picture 19">
            <a:extLst>
              <a:ext uri="{FF2B5EF4-FFF2-40B4-BE49-F238E27FC236}">
                <a16:creationId xmlns:a16="http://schemas.microsoft.com/office/drawing/2014/main" xmlns="" id="{85A9C90C-A617-4409-9141-54595C439318}"/>
              </a:ext>
            </a:extLst>
          </p:cNvPr>
          <p:cNvPicPr>
            <a:picLocks noChangeAspect="1"/>
          </p:cNvPicPr>
          <p:nvPr/>
        </p:nvPicPr>
        <p:blipFill>
          <a:blip r:embed="rId6" cstate="print"/>
          <a:stretch>
            <a:fillRect/>
          </a:stretch>
        </p:blipFill>
        <p:spPr>
          <a:xfrm>
            <a:off x="1355107" y="267888"/>
            <a:ext cx="5264056" cy="3161112"/>
          </a:xfrm>
          <a:prstGeom prst="rect">
            <a:avLst/>
          </a:prstGeom>
        </p:spPr>
      </p:pic>
    </p:spTree>
    <p:extLst>
      <p:ext uri="{BB962C8B-B14F-4D97-AF65-F5344CB8AC3E}">
        <p14:creationId xmlns:p14="http://schemas.microsoft.com/office/powerpoint/2010/main" xmlns="" val="317575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582</TotalTime>
  <Words>578</Words>
  <Application>Microsoft Office PowerPoint</Application>
  <PresentationFormat>Custom</PresentationFormat>
  <Paragraphs>59</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YÊU CẦU CẦN ĐẠT:</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7</cp:lastModifiedBy>
  <cp:revision>167</cp:revision>
  <dcterms:created xsi:type="dcterms:W3CDTF">2021-06-15T15:52:51Z</dcterms:created>
  <dcterms:modified xsi:type="dcterms:W3CDTF">2022-09-18T02:41:26Z</dcterms:modified>
</cp:coreProperties>
</file>