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7" r:id="rId3"/>
    <p:sldId id="258" r:id="rId4"/>
    <p:sldId id="274" r:id="rId5"/>
    <p:sldId id="273" r:id="rId6"/>
    <p:sldId id="275" r:id="rId7"/>
    <p:sldId id="259" r:id="rId8"/>
    <p:sldId id="297" r:id="rId9"/>
    <p:sldId id="264" r:id="rId10"/>
    <p:sldId id="290" r:id="rId11"/>
    <p:sldId id="291" r:id="rId12"/>
    <p:sldId id="261" r:id="rId13"/>
    <p:sldId id="288" r:id="rId14"/>
    <p:sldId id="282" r:id="rId15"/>
    <p:sldId id="292" r:id="rId16"/>
    <p:sldId id="293" r:id="rId17"/>
    <p:sldId id="295" r:id="rId18"/>
    <p:sldId id="294" r:id="rId19"/>
    <p:sldId id="296" r:id="rId20"/>
    <p:sldId id="256" r:id="rId21"/>
    <p:sldId id="268" r:id="rId22"/>
    <p:sldId id="284" r:id="rId23"/>
    <p:sldId id="270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</a:t>
            </a:r>
            <a:endParaRPr lang="en-US" sz="4267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 GIỜ HỌC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 Con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126271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551354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410239" y="214118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4257" y="276770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64583" y="282850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37261" y="5705721"/>
            <a:ext cx="1157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  <a:endParaRPr lang="zh-CN" alt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 tiếng Anh - Học tiếng Anh online - Học tiếng Anh trên mạng - Học tiếng  Anh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796277"/>
            <a:ext cx="3392512" cy="2827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 1 : What&amp;#39;s your name ? - Tiếng anh lớp 1 Uni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2" y="1211955"/>
            <a:ext cx="3995735" cy="399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Những bức vẽ tranh về gia đình có nội dung sâu sắ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665" r="9561" b="6839"/>
          <a:stretch/>
        </p:blipFill>
        <p:spPr bwMode="auto">
          <a:xfrm>
            <a:off x="8674100" y="2049014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758049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439478" y="1775256"/>
            <a:ext cx="969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 </a:t>
            </a:r>
            <a:endParaRPr lang="zh-CN" alt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350577" y="4116971"/>
            <a:ext cx="9694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nản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altLang="zh-CN" sz="3200" b="1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294611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52078" y="5371523"/>
            <a:ext cx="1088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altLang="zh-C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组合 1"/>
          <p:cNvGrpSpPr/>
          <p:nvPr/>
        </p:nvGrpSpPr>
        <p:grpSpPr>
          <a:xfrm rot="398685">
            <a:off x="971549" y="2701296"/>
            <a:ext cx="10248899" cy="2688094"/>
            <a:chOff x="323847" y="1180998"/>
            <a:chExt cx="6795776" cy="2688094"/>
          </a:xfrm>
        </p:grpSpPr>
        <p:sp>
          <p:nvSpPr>
            <p:cNvPr id="14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6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0"/>
          <a:stretch/>
        </p:blipFill>
        <p:spPr>
          <a:xfrm>
            <a:off x="8154596" y="678294"/>
            <a:ext cx="1994645" cy="2520000"/>
          </a:xfrm>
          <a:prstGeom prst="rect">
            <a:avLst/>
          </a:prstGeom>
        </p:spPr>
      </p:pic>
      <p:pic>
        <p:nvPicPr>
          <p:cNvPr id="17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147" y="678294"/>
            <a:ext cx="1817705" cy="2520000"/>
          </a:xfrm>
          <a:prstGeom prst="rect">
            <a:avLst/>
          </a:prstGeom>
        </p:spPr>
      </p:pic>
      <p:pic>
        <p:nvPicPr>
          <p:cNvPr id="18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/>
          <a:stretch/>
        </p:blipFill>
        <p:spPr>
          <a:xfrm>
            <a:off x="1884321" y="678294"/>
            <a:ext cx="1956423" cy="2520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33310" y="3583678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62" y1="93333" x2="83916" y2="94242"/>
                        <a14:foregroundMark x1="83392" y1="83939" x2="77448" y2="84848"/>
                        <a14:foregroundMark x1="25175" y1="83030" x2="11713" y2="83939"/>
                        <a14:foregroundMark x1="12762" y1="83939" x2="12238" y2="9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032665"/>
            <a:ext cx="4363597" cy="25141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182" y="659571"/>
            <a:ext cx="9951717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99" y="3365704"/>
            <a:ext cx="2295849" cy="32702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445476" y="2146197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Ai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tiên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3221" y="2902720"/>
            <a:ext cx="2345349" cy="774494"/>
            <a:chOff x="610337" y="194995"/>
            <a:chExt cx="4277453" cy="1249608"/>
          </a:xfrm>
        </p:grpSpPr>
        <p:sp>
          <p:nvSpPr>
            <p:cNvPr id="14" name="Oval Callout 13"/>
            <p:cNvSpPr/>
            <p:nvPr/>
          </p:nvSpPr>
          <p:spPr>
            <a:xfrm>
              <a:off x="678378" y="194995"/>
              <a:ext cx="4209412" cy="1249608"/>
            </a:xfrm>
            <a:prstGeom prst="wedgeEllipseCallout">
              <a:avLst>
                <a:gd name="adj1" fmla="val 73969"/>
                <a:gd name="adj2" fmla="val 4509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337" y="343052"/>
              <a:ext cx="4209412" cy="844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Quang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5999" y="600266"/>
            <a:ext cx="5178323" cy="1952739"/>
            <a:chOff x="6429711" y="244128"/>
            <a:chExt cx="4209412" cy="1249608"/>
          </a:xfrm>
        </p:grpSpPr>
        <p:sp>
          <p:nvSpPr>
            <p:cNvPr id="20" name="Oval Callout 19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53212"/>
                <a:gd name="adj2" fmla="val 865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7101" y="480212"/>
              <a:ext cx="3974631" cy="886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xúc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3033062" y="1104086"/>
            <a:ext cx="2532609" cy="1289820"/>
          </a:xfrm>
          <a:prstGeom prst="cloudCallout">
            <a:avLst>
              <a:gd name="adj1" fmla="val 45187"/>
              <a:gd name="adj2" fmla="val 1215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848995" y="1127706"/>
            <a:ext cx="2532609" cy="1289820"/>
          </a:xfrm>
          <a:prstGeom prst="cloudCallout">
            <a:avLst>
              <a:gd name="adj1" fmla="val -70650"/>
              <a:gd name="adj2" fmla="val 116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115300" y="3289967"/>
            <a:ext cx="3467101" cy="1289820"/>
          </a:xfrm>
          <a:prstGeom prst="cloudCallout">
            <a:avLst>
              <a:gd name="adj1" fmla="val -89838"/>
              <a:gd name="adj2" fmla="val 260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940847" y="2902720"/>
            <a:ext cx="3072974" cy="1289820"/>
          </a:xfrm>
          <a:prstGeom prst="cloudCallout">
            <a:avLst>
              <a:gd name="adj1" fmla="val 81750"/>
              <a:gd name="adj2" fmla="val 546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0182" y="659571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382" y="1661921"/>
            <a:ext cx="11234418" cy="1703699"/>
          </a:xfrm>
          <a:prstGeom prst="roundRect">
            <a:avLst/>
          </a:prstGeom>
          <a:solidFill>
            <a:srgbClr val="D9FAD2">
              <a:alpha val="88000"/>
            </a:srgb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99012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87" y="4536717"/>
            <a:ext cx="3425825" cy="22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-858518" y="537033"/>
            <a:ext cx="11920218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8" y="1335778"/>
            <a:ext cx="4411663" cy="441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337300" y="1183375"/>
            <a:ext cx="5727091" cy="2358234"/>
            <a:chOff x="6337300" y="1183375"/>
            <a:chExt cx="5727091" cy="2358234"/>
          </a:xfrm>
        </p:grpSpPr>
        <p:sp>
          <p:nvSpPr>
            <p:cNvPr id="14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Nhờ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bè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viên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vũ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68289" y="4417926"/>
            <a:ext cx="6022011" cy="1899631"/>
            <a:chOff x="5268289" y="1850835"/>
            <a:chExt cx="6022011" cy="1899631"/>
          </a:xfrm>
        </p:grpSpPr>
        <p:sp>
          <p:nvSpPr>
            <p:cNvPr id="20" name="圆角矩形 5"/>
            <p:cNvSpPr/>
            <p:nvPr/>
          </p:nvSpPr>
          <p:spPr>
            <a:xfrm>
              <a:off x="6337300" y="1850835"/>
              <a:ext cx="4953000" cy="1062197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289" y="2075598"/>
              <a:ext cx="1208102" cy="1674868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6507339" y="1985018"/>
              <a:ext cx="4612921" cy="73962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.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7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82650" y="511633"/>
            <a:ext cx="104267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024380"/>
            <a:ext cx="5168901" cy="4479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724899" y="1409606"/>
            <a:ext cx="3467101" cy="1289820"/>
          </a:xfrm>
          <a:prstGeom prst="cloudCallout">
            <a:avLst>
              <a:gd name="adj1" fmla="val -53941"/>
              <a:gd name="adj2" fmla="val 969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?????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6" y="1690443"/>
            <a:ext cx="3072974" cy="1289820"/>
          </a:xfrm>
          <a:prstGeom prst="cloudCallout">
            <a:avLst>
              <a:gd name="adj1" fmla="val 67698"/>
              <a:gd name="adj2" fmla="val 841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???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83" y="917881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8649" y="2519336"/>
            <a:ext cx="8923217" cy="102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48" y="1403148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16248" y="4268310"/>
            <a:ext cx="8923217" cy="1020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8" y="3695500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6386">
            <a:off x="8746118" y="4037780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151" y="560760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08654" y="5705769"/>
            <a:ext cx="774700" cy="3784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30" grpId="0" animBg="1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918700" y="368302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1077466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tin </a:t>
            </a:r>
            <a:r>
              <a:rPr lang="en-US" sz="3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82" y="3900158"/>
            <a:ext cx="1896435" cy="2701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-139700" y="3900158"/>
            <a:ext cx="3479800" cy="3015827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596901" y="2151882"/>
            <a:ext cx="4470400" cy="1289820"/>
          </a:xfrm>
          <a:prstGeom prst="cloudCallout">
            <a:avLst>
              <a:gd name="adj1" fmla="val -38884"/>
              <a:gd name="adj2" fmla="val 940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670800" y="2150977"/>
            <a:ext cx="4247899" cy="1289820"/>
          </a:xfrm>
          <a:prstGeom prst="cloudCallout">
            <a:avLst>
              <a:gd name="adj1" fmla="val 48564"/>
              <a:gd name="adj2" fmla="val 802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663700" y="1834514"/>
            <a:ext cx="5007099" cy="1289820"/>
          </a:xfrm>
          <a:prstGeom prst="cloudCallout">
            <a:avLst>
              <a:gd name="adj1" fmla="val -34826"/>
              <a:gd name="adj2" fmla="val 1215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598167" y="2358398"/>
            <a:ext cx="4695699" cy="1289820"/>
          </a:xfrm>
          <a:prstGeom prst="cloudCallout">
            <a:avLst>
              <a:gd name="adj1" fmla="val 48294"/>
              <a:gd name="adj2" fmla="val 989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91" t="34134" r="25526" b="32650"/>
          <a:stretch/>
        </p:blipFill>
        <p:spPr>
          <a:xfrm>
            <a:off x="897327" y="2362433"/>
            <a:ext cx="10284020" cy="400456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93067" y="1927665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8684" t="30390" r="30088" b="42475"/>
          <a:stretch/>
        </p:blipFill>
        <p:spPr>
          <a:xfrm rot="21447302">
            <a:off x="458988" y="661289"/>
            <a:ext cx="10974150" cy="53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570612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2124" y="934938"/>
            <a:ext cx="11788296" cy="52981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9644" y="1359669"/>
            <a:ext cx="1133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4970" y="2086817"/>
            <a:ext cx="1337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17199" y="3203309"/>
            <a:ext cx="15009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58635" y="427155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45431" y="62148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3018170" y="4285235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758570" y="6154576"/>
            <a:ext cx="1458129" cy="4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303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0391" y="1861059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1435" y="2465897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871" y="3054510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9055" y="3721100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  <a:r>
              <a:rPr lang="en-US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MỘT GIỜ HỌC</a:t>
            </a:r>
            <a:endParaRPr 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18" y="783556"/>
            <a:ext cx="11518682" cy="566746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“À... ờ...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...ờ...”.</a:t>
            </a:r>
          </a:p>
          <a:p>
            <a:pPr indent="231775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,”.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tin: “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 indent="287338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347663">
              <a:lnSpc>
                <a:spcPct val="120000"/>
              </a:lnSpc>
            </a:pP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4312" y="6103098"/>
            <a:ext cx="4064000" cy="630014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0596" y="893302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0764" y="16279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0962" y="2678268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764" y="5657521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endParaRPr 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646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6331"/>
            <a:ext cx="95250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túng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ngừng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“À... ờ...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“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</a:t>
            </a: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...”.</a:t>
            </a:r>
          </a:p>
          <a:p>
            <a:pPr>
              <a:lnSpc>
                <a:spcPct val="150000"/>
              </a:lnSpc>
            </a:pPr>
            <a:r>
              <a:rPr lang="en-US" sz="40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 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40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...ờ...à...”</a:t>
            </a:r>
            <a:endParaRPr lang="en-US" sz="4000" i="1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1347</Words>
  <Application>Microsoft Office PowerPoint</Application>
  <PresentationFormat>Widescreen</PresentationFormat>
  <Paragraphs>110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等线</vt:lpstr>
      <vt:lpstr>iCiel Crocante</vt:lpstr>
      <vt:lpstr>iCiel Nabila</vt:lpstr>
      <vt:lpstr>SVN-Gretoon</vt:lpstr>
      <vt:lpstr>Times New Roman</vt:lpstr>
      <vt:lpstr>字魂36号-正文宋楷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67</cp:revision>
  <dcterms:created xsi:type="dcterms:W3CDTF">2021-06-17T09:40:01Z</dcterms:created>
  <dcterms:modified xsi:type="dcterms:W3CDTF">2022-09-19T00:10:38Z</dcterms:modified>
</cp:coreProperties>
</file>