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5" r:id="rId2"/>
    <p:sldId id="289" r:id="rId3"/>
    <p:sldId id="261" r:id="rId4"/>
    <p:sldId id="280" r:id="rId5"/>
    <p:sldId id="281" r:id="rId6"/>
    <p:sldId id="277" r:id="rId7"/>
    <p:sldId id="279" r:id="rId8"/>
    <p:sldId id="282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96399" y="3920916"/>
            <a:ext cx="28956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"/>
            <a:ext cx="12191999" cy="254068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17720" y="3009603"/>
            <a:ext cx="6000996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n by LisaBWD DigiScrap ♥PIN FREELY♥ on WiLD☑ANiMAL♘FRAME TA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0"/>
            <a:ext cx="12226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57194" y="2143333"/>
            <a:ext cx="67737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800" i="1" kern="1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KHỞI ĐỘNG</a:t>
            </a:r>
            <a:endParaRPr lang="en-US" sz="88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9435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82"/>
            <a:ext cx="11906250" cy="31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4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4" y="792480"/>
            <a:ext cx="11667852" cy="54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2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Q Tập viết lớ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incongnghe.com.vn/wp-content/uploads/2013/03/Flowers-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chu 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999" y="156754"/>
            <a:ext cx="7064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6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511584" y="801459"/>
            <a:ext cx="6753225" cy="5150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mở vở, đọc thầm bài viết.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nêu yêu cầu viết.</a:t>
            </a: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01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4630" y="214040"/>
            <a:ext cx="5789976" cy="6129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2625634"/>
            <a:ext cx="4428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GV kiểm tra tư thế ngồi viết, cầm bút.</a:t>
            </a:r>
          </a:p>
        </p:txBody>
      </p:sp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42237" y="5208238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72354" y="82134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4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186" y="10482"/>
            <a:ext cx="6669814" cy="684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99" y="2625634"/>
            <a:ext cx="4428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viết bài viết. 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HS soi bài, chia sẻ bài viết.</a:t>
            </a:r>
          </a:p>
        </p:txBody>
      </p:sp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5172201"/>
            <a:ext cx="1623637" cy="162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2" y="56007"/>
            <a:ext cx="1440067" cy="14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6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49</Words>
  <Application>Microsoft Office PowerPoint</Application>
  <PresentationFormat>Widescreen</PresentationFormat>
  <Paragraphs>7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Thúy Nguyễn</cp:lastModifiedBy>
  <cp:revision>96</cp:revision>
  <dcterms:created xsi:type="dcterms:W3CDTF">2021-04-06T13:29:12Z</dcterms:created>
  <dcterms:modified xsi:type="dcterms:W3CDTF">2022-02-22T17:52:09Z</dcterms:modified>
</cp:coreProperties>
</file>