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3"/>
  </p:notesMasterIdLst>
  <p:sldIdLst>
    <p:sldId id="355" r:id="rId2"/>
    <p:sldId id="360" r:id="rId3"/>
    <p:sldId id="361" r:id="rId4"/>
    <p:sldId id="364" r:id="rId5"/>
    <p:sldId id="372" r:id="rId6"/>
    <p:sldId id="369" r:id="rId7"/>
    <p:sldId id="370" r:id="rId8"/>
    <p:sldId id="365" r:id="rId9"/>
    <p:sldId id="366" r:id="rId10"/>
    <p:sldId id="367" r:id="rId11"/>
    <p:sldId id="368" r:id="rId12"/>
  </p:sldIdLst>
  <p:sldSz cx="6858000" cy="5143500"/>
  <p:notesSz cx="6858000" cy="9144000"/>
  <p:embeddedFontLst>
    <p:embeddedFont>
      <p:font typeface="Montserrat" panose="02000505000000020004" pitchFamily="2" charset="0"/>
      <p:regular r:id="rId14"/>
      <p:bold r:id="rId15"/>
      <p:italic r:id="rId16"/>
      <p:boldItalic r:id="rId17"/>
    </p:embeddedFont>
    <p:embeddedFont>
      <p:font typeface="Kalam" panose="020B0604020202020204" charset="0"/>
      <p:regular r:id="rId18"/>
      <p:bold r:id="rId19"/>
    </p:embeddedFont>
  </p:embeddedFontLst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A131"/>
    <a:srgbClr val="000000"/>
    <a:srgbClr val="CC7500"/>
    <a:srgbClr val="1E5CC1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4364" autoAdjust="0"/>
  </p:normalViewPr>
  <p:slideViewPr>
    <p:cSldViewPr snapToGrid="0">
      <p:cViewPr varScale="1">
        <p:scale>
          <a:sx n="96" d="100"/>
          <a:sy n="96" d="100"/>
        </p:scale>
        <p:origin x="10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468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13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085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30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16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7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0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61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7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990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1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707" r:id="rId9"/>
    <p:sldLayoutId id="2147483706" r:id="rId10"/>
    <p:sldLayoutId id="2147483705" r:id="rId11"/>
    <p:sldLayoutId id="2147483704" r:id="rId12"/>
    <p:sldLayoutId id="2147483703" r:id="rId13"/>
    <p:sldLayoutId id="2147483702" r:id="rId14"/>
    <p:sldLayoutId id="2147483701" r:id="rId15"/>
    <p:sldLayoutId id="2147483700" r:id="rId16"/>
    <p:sldLayoutId id="2147483699" r:id="rId17"/>
    <p:sldLayoutId id="2147483698" r:id="rId18"/>
    <p:sldLayoutId id="2147483697" r:id="rId19"/>
    <p:sldLayoutId id="2147483696" r:id="rId20"/>
    <p:sldLayoutId id="2147483688" r:id="rId21"/>
    <p:sldLayoutId id="2147483694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microsoft.com/office/2007/relationships/hdphoto" Target="../media/hdphoto4.wdp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62275" y="1159646"/>
            <a:ext cx="167640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1250" y="1582451"/>
            <a:ext cx="3238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1250" y="2044726"/>
            <a:ext cx="58102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99260" y="2528556"/>
            <a:ext cx="78209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1251" y="2941004"/>
            <a:ext cx="5143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1251" y="340144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4022" y="3882242"/>
            <a:ext cx="49158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1251" y="433623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81349" y="1582451"/>
            <a:ext cx="96202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88868" y="2005256"/>
            <a:ext cx="67835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86175" y="2528556"/>
            <a:ext cx="78209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05186" y="2941004"/>
            <a:ext cx="976314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97584" y="3858578"/>
            <a:ext cx="979216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1. </a:t>
            </a:r>
            <a:r>
              <a:rPr lang="en-US" sz="1600" dirty="0" err="1" smtClean="0">
                <a:latin typeface="UTM Avo" panose="02040603050506020204" pitchFamily="18" charset="0"/>
              </a:rPr>
              <a:t>Tìm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những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chỉ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được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dùng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để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gọi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loài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chim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49644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bác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cú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mèo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02540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em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sáo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xinh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55436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cậu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chìa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vôi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8332" y="1790700"/>
            <a:ext cx="1345831" cy="3619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cô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tu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hú</a:t>
            </a:r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28650" y="2076450"/>
            <a:ext cx="38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76450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2825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162550" y="2076450"/>
            <a:ext cx="266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73337" y="2152650"/>
            <a:ext cx="6076623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b="1" dirty="0">
                <a:latin typeface="UTM Avo" panose="02040603050506020204" pitchFamily="18" charset="0"/>
              </a:rPr>
              <a:t>2</a:t>
            </a:r>
            <a:r>
              <a:rPr lang="en-US" sz="1600" b="1" dirty="0" smtClean="0">
                <a:latin typeface="UTM Avo" panose="02040603050506020204" pitchFamily="18" charset="0"/>
              </a:rPr>
              <a:t>. </a:t>
            </a:r>
            <a:r>
              <a:rPr lang="en-US" sz="1600" dirty="0" err="1" smtClean="0">
                <a:latin typeface="UTM Avo" panose="02040603050506020204" pitchFamily="18" charset="0"/>
              </a:rPr>
              <a:t>Đặt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một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câu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với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từ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ngữ</a:t>
            </a:r>
            <a:r>
              <a:rPr lang="en-US" sz="1600" dirty="0" smtClean="0">
                <a:latin typeface="UTM Avo" panose="02040603050506020204" pitchFamily="18" charset="0"/>
              </a:rPr>
              <a:t> ở </a:t>
            </a:r>
            <a:r>
              <a:rPr lang="en-US" sz="1600" dirty="0" err="1" smtClean="0">
                <a:latin typeface="UTM Avo" panose="02040603050506020204" pitchFamily="18" charset="0"/>
              </a:rPr>
              <a:t>bài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tập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trên</a:t>
            </a:r>
            <a:r>
              <a:rPr lang="en-US" sz="1600" dirty="0" smtClean="0">
                <a:latin typeface="UTM Avo" panose="020406030505060202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1600" b="1" dirty="0" smtClean="0">
                <a:latin typeface="UTM Avo" panose="02040603050506020204" pitchFamily="18" charset="0"/>
              </a:rPr>
              <a:t>VD: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96438" y="3148881"/>
            <a:ext cx="132287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B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5163" y="3102714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đôi</a:t>
            </a:r>
            <a:r>
              <a:rPr lang="en-US" sz="1800" dirty="0" smtClean="0"/>
              <a:t> </a:t>
            </a:r>
            <a:r>
              <a:rPr lang="en-US" sz="1800" dirty="0" err="1" smtClean="0"/>
              <a:t>mắt</a:t>
            </a:r>
            <a:r>
              <a:rPr lang="en-US" sz="1800" dirty="0" smtClean="0"/>
              <a:t> </a:t>
            </a:r>
            <a:r>
              <a:rPr lang="en-US" sz="1800" dirty="0" err="1" smtClean="0"/>
              <a:t>rất</a:t>
            </a:r>
            <a:r>
              <a:rPr lang="en-US" sz="1800" dirty="0" smtClean="0"/>
              <a:t> </a:t>
            </a:r>
            <a:r>
              <a:rPr lang="en-US" sz="1800" dirty="0" err="1" smtClean="0"/>
              <a:t>tinh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4486403" y="3102714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en-US" sz="1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êu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đặc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điểm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6438" y="3643436"/>
            <a:ext cx="165625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C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4550" y="3597269"/>
            <a:ext cx="264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đang</a:t>
            </a:r>
            <a:r>
              <a:rPr lang="en-US" sz="1800" dirty="0" smtClean="0"/>
              <a:t> bay </a:t>
            </a:r>
            <a:r>
              <a:rPr lang="en-US" sz="1800" dirty="0" err="1" smtClean="0"/>
              <a:t>đi</a:t>
            </a:r>
            <a:r>
              <a:rPr lang="en-US" sz="1800" dirty="0" smtClean="0"/>
              <a:t> </a:t>
            </a:r>
            <a:r>
              <a:rPr lang="en-US" sz="1800" dirty="0" err="1" smtClean="0"/>
              <a:t>kiếm</a:t>
            </a:r>
            <a:r>
              <a:rPr lang="en-US" sz="1800" dirty="0" smtClean="0"/>
              <a:t> </a:t>
            </a:r>
            <a:r>
              <a:rPr lang="en-US" sz="1800" dirty="0" err="1" smtClean="0"/>
              <a:t>mồi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4629269" y="3597269"/>
            <a:ext cx="2189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</a:t>
            </a:r>
            <a:r>
              <a:rPr lang="en-US" sz="1800" dirty="0" err="1">
                <a:solidFill>
                  <a:srgbClr val="C00000"/>
                </a:solidFill>
                <a:sym typeface="Wingdings" panose="05000000000000000000" pitchFamily="2" charset="2"/>
              </a:rPr>
              <a:t>n</a:t>
            </a:r>
            <a:r>
              <a:rPr lang="en-US" sz="1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êu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hành</a:t>
            </a:r>
            <a:r>
              <a:rPr lang="en-US" sz="18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động</a:t>
            </a:r>
            <a:endParaRPr lang="en-US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40741E-7 -3.33333E-6 L 0.06898 0.2555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9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5185E-6 -3.33333E-6 L -0.3456 0.3481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17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6" grpId="1" animBg="1"/>
      <p:bldP spid="7" grpId="0" animBg="1"/>
      <p:bldP spid="8" grpId="0" animBg="1"/>
      <p:bldP spid="8" grpId="1" animBg="1"/>
      <p:bldP spid="9" grpId="0" animBg="1"/>
      <p:bldP spid="18" grpId="0" uiExpand="1" build="p"/>
      <p:bldP spid="19" grpId="0" animBg="1"/>
      <p:bldP spid="20" grpId="0"/>
      <p:bldP spid="21" grpId="0"/>
      <p:bldP spid="22" grpId="0" animBg="1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0" y="623829"/>
            <a:ext cx="1963303" cy="646331"/>
            <a:chOff x="337445" y="617893"/>
            <a:chExt cx="1963303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6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9 </a:t>
              </a:r>
              <a:endParaRPr lang="en-US" sz="36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278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9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74448" y="508897"/>
            <a:ext cx="4176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VÈ CHIM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49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7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VÈ CHIM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77029" y="838727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chạy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lon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xon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mới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nở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Vừa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vừa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nhảy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em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sáo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xinh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nói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linh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tinh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con </a:t>
            </a:r>
            <a:r>
              <a:rPr lang="en-US" sz="1700" dirty="0" err="1" smtClean="0">
                <a:latin typeface="UTM Avo" panose="02040603050506020204" pitchFamily="18" charset="0"/>
              </a:rPr>
              <a:t>liếu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điếu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nghịch</a:t>
            </a:r>
            <a:r>
              <a:rPr lang="en-US" sz="1700" dirty="0" smtClean="0">
                <a:latin typeface="UTM Avo" panose="02040603050506020204" pitchFamily="18" charset="0"/>
              </a:rPr>
              <a:t> hay </a:t>
            </a:r>
            <a:r>
              <a:rPr lang="en-US" sz="1700" dirty="0" err="1" smtClean="0">
                <a:latin typeface="UTM Avo" panose="02040603050506020204" pitchFamily="18" charset="0"/>
              </a:rPr>
              <a:t>tếu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cậu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chìa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vôi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chao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đớp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mồi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chim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chèo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bẻo</a:t>
            </a:r>
            <a:endParaRPr lang="en-US" sz="1700" dirty="0" smtClean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18857" y="366713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Tính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mách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lẻo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Thím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trước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nhà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nhặt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lân</a:t>
            </a:r>
            <a:r>
              <a:rPr lang="en-US" sz="1700" dirty="0">
                <a:latin typeface="UTM Avo" panose="02040603050506020204" pitchFamily="18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sẻ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nghĩa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sâu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Giục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hè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hú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Nhấp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buồn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mèo</a:t>
            </a:r>
            <a:r>
              <a:rPr lang="en-US" sz="17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(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dao</a:t>
            </a:r>
            <a:r>
              <a:rPr lang="en-US" sz="1700" dirty="0">
                <a:latin typeface="UTM Avo" panose="02040603050506020204" pitchFamily="18" charset="0"/>
              </a:rPr>
              <a:t>)</a:t>
            </a:r>
            <a:endParaRPr lang="vi-VN" sz="17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loài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chim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đến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bài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gà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sáo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liếu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điếu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chìa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vôi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chèo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bẻo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khách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chim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tu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hú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cú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mèo</a:t>
            </a:r>
            <a:r>
              <a:rPr lang="en-US" sz="18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en-US" sz="18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</p:txBody>
      </p:sp>
      <p:pic>
        <p:nvPicPr>
          <p:cNvPr id="1026" name="Picture 2" descr="Tiếng Chim Sáo Nâu Hót Hay Và Rõ Không Tạp Âm MP3 - YouTub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4"/>
          <a:stretch/>
        </p:blipFill>
        <p:spPr bwMode="auto">
          <a:xfrm>
            <a:off x="1112646" y="2390775"/>
            <a:ext cx="4650659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ò chao, Liếu điếu - Masked Laughingthrush - Garrulax perspicillatu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24" y="2242943"/>
            <a:ext cx="3352901" cy="251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y2mate.com - Tiếng chim Liếu Điếu cho anh em đam mê bẫy ch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020338" y="4055569"/>
            <a:ext cx="609600" cy="609600"/>
          </a:xfrm>
          <a:prstGeom prst="rect">
            <a:avLst/>
          </a:prstGeom>
        </p:spPr>
      </p:pic>
      <p:pic>
        <p:nvPicPr>
          <p:cNvPr id="1030" name="Picture 6" descr="Chìa vôi trắng – Wikipedia tiếng Việ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13" y="2242943"/>
            <a:ext cx="3226672" cy="25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hèo bẻo và hai anh em nhà chào mà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93" y="2316003"/>
            <a:ext cx="3847962" cy="248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ìm hiểu ý nghĩa của giấc mơ thấy chim khách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4" b="14286"/>
          <a:stretch/>
        </p:blipFill>
        <p:spPr bwMode="auto">
          <a:xfrm>
            <a:off x="1733875" y="2185085"/>
            <a:ext cx="3408198" cy="261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him Sẻ】 Ăn Gì, Cách Nuôi, Giá Bao Nhiêu, Bay Vào Nhà Có Điềm Gì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01" y="2185085"/>
            <a:ext cx="3803945" cy="260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ướng dẫn cách nuôi chim sâu xanh chuẩn nhất - VNLif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719" y="2275985"/>
            <a:ext cx="3888659" cy="24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hân tích Khi con tu hú của Tố Hữu (11 bài) - Văn mẫu lớp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24" y="2244205"/>
            <a:ext cx="4844647" cy="252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ú mèo là gì và môi trường sống của nó như thế nào?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143" y="2236833"/>
            <a:ext cx="4509808" cy="256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6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495299" y="943951"/>
            <a:ext cx="5905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vi-VN" sz="1800" dirty="0" smtClean="0">
                <a:latin typeface="UTM Avo" panose="02040603050506020204" pitchFamily="18" charset="0"/>
              </a:rPr>
              <a:t>Chơi đố vui về các loài chim </a:t>
            </a:r>
          </a:p>
          <a:p>
            <a:pPr algn="just">
              <a:lnSpc>
                <a:spcPct val="150000"/>
              </a:lnSpc>
            </a:pPr>
            <a:r>
              <a:rPr lang="vi-VN" sz="1800" dirty="0" smtClean="0">
                <a:latin typeface="UTM Avo" panose="02040603050506020204" pitchFamily="18" charset="0"/>
              </a:rPr>
              <a:t>M: - Chim gì vừa đi vừa </a:t>
            </a:r>
            <a:r>
              <a:rPr lang="vi-VN" sz="1800" dirty="0" smtClean="0">
                <a:latin typeface="UTM Avo" panose="02040603050506020204" pitchFamily="18" charset="0"/>
              </a:rPr>
              <a:t>nhảy</a:t>
            </a:r>
            <a:r>
              <a:rPr lang="en-US" sz="1800" dirty="0" smtClean="0">
                <a:latin typeface="UTM Avo" panose="02040603050506020204" pitchFamily="18" charset="0"/>
              </a:rPr>
              <a:t> ?</a:t>
            </a:r>
            <a:r>
              <a:rPr lang="vi-VN" sz="1800" dirty="0" smtClean="0">
                <a:latin typeface="UTM Avo" panose="02040603050506020204" pitchFamily="18" charset="0"/>
              </a:rPr>
              <a:t> </a:t>
            </a:r>
            <a:endParaRPr lang="vi-VN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</a:t>
            </a:r>
            <a:r>
              <a:rPr lang="vi-VN" sz="1800" dirty="0" smtClean="0">
                <a:latin typeface="UTM Avo" panose="02040603050506020204" pitchFamily="18" charset="0"/>
              </a:rPr>
              <a:t>     - Chim sáo </a:t>
            </a:r>
            <a:endParaRPr lang="en-US" sz="18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59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362770"/>
            <a:ext cx="3042331" cy="728662"/>
            <a:chOff x="495299" y="362770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362770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1112646" y="500147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584879" y="1091431"/>
            <a:ext cx="59055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Tìm từ ngữ chỉ hoạt động của các loài chim trong bài </a:t>
            </a:r>
            <a:r>
              <a:rPr lang="vi-VN" sz="1800" dirty="0" smtClean="0">
                <a:latin typeface="UTM Avo" panose="02040603050506020204" pitchFamily="18" charset="0"/>
              </a:rPr>
              <a:t>vè.</a:t>
            </a:r>
          </a:p>
          <a:p>
            <a:pPr algn="just">
              <a:lnSpc>
                <a:spcPct val="150000"/>
              </a:lnSpc>
            </a:pPr>
            <a:r>
              <a:rPr lang="vi-VN" sz="1800" dirty="0" smtClean="0">
                <a:latin typeface="UTM Avo" panose="02040603050506020204" pitchFamily="18" charset="0"/>
              </a:rPr>
              <a:t>M: chạy lon xon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366713"/>
            <a:ext cx="582308" cy="5251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1400175" y="284729"/>
            <a:ext cx="22719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VÈ CHIM</a:t>
            </a:r>
            <a:endParaRPr lang="en-US" sz="2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1377029" y="838727"/>
            <a:ext cx="231822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chạy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lon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xon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gà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mới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nở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Vừa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vừa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nhảy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em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sáo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xinh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nói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linh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tinh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con </a:t>
            </a:r>
            <a:r>
              <a:rPr lang="en-US" sz="1700" dirty="0" err="1" smtClean="0">
                <a:latin typeface="UTM Avo" panose="02040603050506020204" pitchFamily="18" charset="0"/>
              </a:rPr>
              <a:t>liếu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điếu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nghịch</a:t>
            </a:r>
            <a:r>
              <a:rPr lang="en-US" sz="1700" dirty="0" smtClean="0">
                <a:latin typeface="UTM Avo" panose="02040603050506020204" pitchFamily="18" charset="0"/>
              </a:rPr>
              <a:t> hay </a:t>
            </a:r>
            <a:r>
              <a:rPr lang="en-US" sz="1700" dirty="0" err="1" smtClean="0">
                <a:latin typeface="UTM Avo" panose="02040603050506020204" pitchFamily="18" charset="0"/>
              </a:rPr>
              <a:t>tếu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cậu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chìa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vôi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smtClean="0">
                <a:latin typeface="UTM Avo" panose="02040603050506020204" pitchFamily="18" charset="0"/>
              </a:rPr>
              <a:t>Hay </a:t>
            </a:r>
            <a:r>
              <a:rPr lang="en-US" sz="1700" dirty="0" err="1" smtClean="0">
                <a:latin typeface="UTM Avo" panose="02040603050506020204" pitchFamily="18" charset="0"/>
              </a:rPr>
              <a:t>chao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đớp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mồi</a:t>
            </a:r>
            <a:endParaRPr lang="en-US" sz="17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 smtClean="0">
                <a:latin typeface="UTM Avo" panose="02040603050506020204" pitchFamily="18" charset="0"/>
              </a:rPr>
              <a:t>Là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chim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chèo</a:t>
            </a:r>
            <a:r>
              <a:rPr lang="en-US" sz="1700" dirty="0" smtClean="0">
                <a:latin typeface="UTM Avo" panose="02040603050506020204" pitchFamily="18" charset="0"/>
              </a:rPr>
              <a:t> </a:t>
            </a:r>
            <a:r>
              <a:rPr lang="en-US" sz="1700" dirty="0" err="1" smtClean="0">
                <a:latin typeface="UTM Avo" panose="02040603050506020204" pitchFamily="18" charset="0"/>
              </a:rPr>
              <a:t>bẻo</a:t>
            </a:r>
            <a:endParaRPr lang="en-US" sz="1700" dirty="0" smtClean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18857" y="366713"/>
            <a:ext cx="3160057" cy="43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Tính</a:t>
            </a:r>
            <a:r>
              <a:rPr lang="en-US" sz="1700" dirty="0">
                <a:latin typeface="UTM Avo" panose="02040603050506020204" pitchFamily="18" charset="0"/>
              </a:rPr>
              <a:t> hay </a:t>
            </a:r>
            <a:r>
              <a:rPr lang="en-US" sz="1700" dirty="0" err="1">
                <a:latin typeface="UTM Avo" panose="02040603050506020204" pitchFamily="18" charset="0"/>
              </a:rPr>
              <a:t>mách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lẻo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Thím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khách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trước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nhà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Hay </a:t>
            </a:r>
            <a:r>
              <a:rPr lang="en-US" sz="1700" dirty="0" err="1">
                <a:latin typeface="UTM Avo" panose="02040603050506020204" pitchFamily="18" charset="0"/>
              </a:rPr>
              <a:t>nhặt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lân</a:t>
            </a:r>
            <a:r>
              <a:rPr lang="en-US" sz="1700" dirty="0">
                <a:latin typeface="UTM Avo" panose="02040603050506020204" pitchFamily="18" charset="0"/>
              </a:rPr>
              <a:t> la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sẻ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tình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có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nghĩa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mẹ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chim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sâu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Giục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hè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đến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mau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cô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tu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hú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Nhấp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nhem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buồn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ngủ</a:t>
            </a:r>
            <a:endParaRPr lang="en-US" sz="17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700" dirty="0" err="1">
                <a:latin typeface="UTM Avo" panose="02040603050506020204" pitchFamily="18" charset="0"/>
              </a:rPr>
              <a:t>Là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bác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cú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mèo</a:t>
            </a:r>
            <a:r>
              <a:rPr lang="en-US" sz="1700" dirty="0">
                <a:latin typeface="UTM Avo" panose="020406030505060202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1700" dirty="0">
                <a:latin typeface="UTM Avo" panose="02040603050506020204" pitchFamily="18" charset="0"/>
              </a:rPr>
              <a:t>(</a:t>
            </a:r>
            <a:r>
              <a:rPr lang="en-US" sz="1700" dirty="0" err="1">
                <a:latin typeface="UTM Avo" panose="02040603050506020204" pitchFamily="18" charset="0"/>
              </a:rPr>
              <a:t>Đồng</a:t>
            </a:r>
            <a:r>
              <a:rPr lang="en-US" sz="1700" dirty="0">
                <a:latin typeface="UTM Avo" panose="02040603050506020204" pitchFamily="18" charset="0"/>
              </a:rPr>
              <a:t> </a:t>
            </a:r>
            <a:r>
              <a:rPr lang="en-US" sz="1700" dirty="0" err="1">
                <a:latin typeface="UTM Avo" panose="02040603050506020204" pitchFamily="18" charset="0"/>
              </a:rPr>
              <a:t>dao</a:t>
            </a:r>
            <a:r>
              <a:rPr lang="en-US" sz="1700" dirty="0">
                <a:latin typeface="UTM Avo" panose="02040603050506020204" pitchFamily="18" charset="0"/>
              </a:rPr>
              <a:t>)</a:t>
            </a:r>
            <a:endParaRPr lang="vi-VN" sz="1700" dirty="0">
              <a:latin typeface="UTM Avo" panose="020406030505060202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71675" y="1257300"/>
            <a:ext cx="1295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981200" y="2019300"/>
            <a:ext cx="1714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57475" y="2019300"/>
            <a:ext cx="5238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52625" y="2800350"/>
            <a:ext cx="1143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52625" y="3571875"/>
            <a:ext cx="7048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81350" y="3571875"/>
            <a:ext cx="3619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52625" y="4352925"/>
            <a:ext cx="149542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914900" y="782104"/>
            <a:ext cx="1019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67225" y="1553629"/>
            <a:ext cx="11334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000500" y="3106204"/>
            <a:ext cx="1333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90975" y="3877729"/>
            <a:ext cx="127635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48075" y="1171575"/>
            <a:ext cx="10096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181350" y="1514475"/>
            <a:ext cx="10096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84042" y="1989356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86175" y="2490337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84042" y="2925668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84042" y="3360999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03168" y="3861980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84042" y="4299807"/>
            <a:ext cx="1154607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1605561" y="371135"/>
            <a:ext cx="43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Học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thuộc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dòng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đầu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4575" y="1017466"/>
            <a:ext cx="2743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chạy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lon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xon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nở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vừa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nhảy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xinh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nói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linh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tinh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con </a:t>
            </a:r>
            <a:r>
              <a:rPr lang="en-US" sz="2000" dirty="0" err="1">
                <a:latin typeface="UTM Avo" panose="02040603050506020204" pitchFamily="18" charset="0"/>
              </a:rPr>
              <a:t>liếu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 charset="0"/>
              </a:rPr>
              <a:t>Hay </a:t>
            </a:r>
            <a:r>
              <a:rPr lang="en-US" sz="2000" dirty="0" err="1">
                <a:latin typeface="UTM Avo" panose="02040603050506020204" pitchFamily="18" charset="0"/>
              </a:rPr>
              <a:t>nghịch</a:t>
            </a:r>
            <a:r>
              <a:rPr lang="en-US" sz="2000" dirty="0">
                <a:latin typeface="UTM Avo" panose="02040603050506020204" pitchFamily="18" charset="0"/>
              </a:rPr>
              <a:t> hay </a:t>
            </a:r>
            <a:r>
              <a:rPr lang="en-US" sz="2000" dirty="0" err="1">
                <a:latin typeface="UTM Avo" panose="02040603050506020204" pitchFamily="18" charset="0"/>
              </a:rPr>
              <a:t>tếu</a:t>
            </a:r>
            <a:endParaRPr lang="en-US" sz="20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Là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cậu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chìa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vôi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81250" y="1124112"/>
            <a:ext cx="120015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81250" y="1582451"/>
            <a:ext cx="800100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81251" y="2044988"/>
            <a:ext cx="902791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4575" y="2503177"/>
            <a:ext cx="866775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81250" y="2941004"/>
            <a:ext cx="990599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1251" y="3366071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04021" y="3882242"/>
            <a:ext cx="1444079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81251" y="4336232"/>
            <a:ext cx="902792" cy="3429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36434038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462</Words>
  <Application>Microsoft Office PowerPoint</Application>
  <PresentationFormat>Custom</PresentationFormat>
  <Paragraphs>100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UTM Avo</vt:lpstr>
      <vt:lpstr>Arial</vt:lpstr>
      <vt:lpstr>Montserrat</vt:lpstr>
      <vt:lpstr>UTM Cookies</vt:lpstr>
      <vt:lpstr>Kalam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jean sturgill</cp:lastModifiedBy>
  <cp:revision>80</cp:revision>
  <dcterms:modified xsi:type="dcterms:W3CDTF">2022-02-21T02:32:17Z</dcterms:modified>
</cp:coreProperties>
</file>