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75" d="100"/>
          <a:sy n="75" d="100"/>
        </p:scale>
        <p:origin x="54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90732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304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Thúy Nguyễn</cp:lastModifiedBy>
  <cp:revision>139</cp:revision>
  <dcterms:created xsi:type="dcterms:W3CDTF">2021-06-02T01:34:28Z</dcterms:created>
  <dcterms:modified xsi:type="dcterms:W3CDTF">2022-01-21T02:43:20Z</dcterms:modified>
</cp:coreProperties>
</file>