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9"/>
  </p:notesMasterIdLst>
  <p:sldIdLst>
    <p:sldId id="256" r:id="rId3"/>
    <p:sldId id="300" r:id="rId4"/>
    <p:sldId id="289" r:id="rId5"/>
    <p:sldId id="297" r:id="rId6"/>
    <p:sldId id="291" r:id="rId7"/>
    <p:sldId id="298"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3" d="100"/>
          <a:sy n="63"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10/02/2022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478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732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94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dirty="0">
                <a:solidFill>
                  <a:srgbClr val="002060"/>
                </a:solidFill>
                <a:latin typeface="Tahoma" panose="020B0604030504040204" pitchFamily="34" charset="0"/>
                <a:ea typeface="Tahoma" panose="020B0604030504040204" pitchFamily="34" charset="0"/>
                <a:cs typeface="Tahoma" panose="020B0604030504040204" pitchFamily="34" charset="0"/>
              </a:rPr>
              <a:t>LUYỆN TẬP</a:t>
            </a:r>
          </a:p>
        </p:txBody>
      </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769;p31">
            <a:extLst>
              <a:ext uri="{FF2B5EF4-FFF2-40B4-BE49-F238E27FC236}">
                <a16:creationId xmlns:a16="http://schemas.microsoft.com/office/drawing/2014/main" id="{4A1317B8-1EE1-4749-A417-0A0A3B699847}"/>
              </a:ext>
            </a:extLst>
          </p:cNvPr>
          <p:cNvGrpSpPr/>
          <p:nvPr userDrawn="1"/>
        </p:nvGrpSpPr>
        <p:grpSpPr>
          <a:xfrm>
            <a:off x="2548289" y="3588080"/>
            <a:ext cx="2599446" cy="2521829"/>
            <a:chOff x="5641385" y="2381306"/>
            <a:chExt cx="2599446" cy="2521829"/>
          </a:xfrm>
        </p:grpSpPr>
        <p:sp>
          <p:nvSpPr>
            <p:cNvPr id="225" name="Google Shape;770;p31">
              <a:extLst>
                <a:ext uri="{FF2B5EF4-FFF2-40B4-BE49-F238E27FC236}">
                  <a16:creationId xmlns:a16="http://schemas.microsoft.com/office/drawing/2014/main" id="{03393BD4-2017-453B-8C2E-6617C9852948}"/>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771;p31">
              <a:extLst>
                <a:ext uri="{FF2B5EF4-FFF2-40B4-BE49-F238E27FC236}">
                  <a16:creationId xmlns:a16="http://schemas.microsoft.com/office/drawing/2014/main" id="{949EBD86-16CC-4B54-871F-9A1F2445137D}"/>
                </a:ext>
              </a:extLst>
            </p:cNvPr>
            <p:cNvGrpSpPr/>
            <p:nvPr/>
          </p:nvGrpSpPr>
          <p:grpSpPr>
            <a:xfrm flipH="1">
              <a:off x="6793275" y="3690844"/>
              <a:ext cx="1447557" cy="1002468"/>
              <a:chOff x="4799733" y="3457797"/>
              <a:chExt cx="2301388" cy="1593766"/>
            </a:xfrm>
          </p:grpSpPr>
          <p:sp>
            <p:nvSpPr>
              <p:cNvPr id="282" name="Google Shape;772;p31">
                <a:extLst>
                  <a:ext uri="{FF2B5EF4-FFF2-40B4-BE49-F238E27FC236}">
                    <a16:creationId xmlns:a16="http://schemas.microsoft.com/office/drawing/2014/main" id="{A408247E-97B2-4429-9374-E2995AF2B769}"/>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73;p31">
                <a:extLst>
                  <a:ext uri="{FF2B5EF4-FFF2-40B4-BE49-F238E27FC236}">
                    <a16:creationId xmlns:a16="http://schemas.microsoft.com/office/drawing/2014/main" id="{32563E98-3F4E-4770-931C-28C97249F240}"/>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74;p31">
                <a:extLst>
                  <a:ext uri="{FF2B5EF4-FFF2-40B4-BE49-F238E27FC236}">
                    <a16:creationId xmlns:a16="http://schemas.microsoft.com/office/drawing/2014/main" id="{C3BDE85C-C12D-43C1-BA30-07679CB5AFC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75;p31">
                <a:extLst>
                  <a:ext uri="{FF2B5EF4-FFF2-40B4-BE49-F238E27FC236}">
                    <a16:creationId xmlns:a16="http://schemas.microsoft.com/office/drawing/2014/main" id="{3881A31E-4793-4032-BAAF-4DEA3F0BE1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76;p31">
                <a:extLst>
                  <a:ext uri="{FF2B5EF4-FFF2-40B4-BE49-F238E27FC236}">
                    <a16:creationId xmlns:a16="http://schemas.microsoft.com/office/drawing/2014/main" id="{90C6D08F-CCC1-4FDE-ADC4-40EDF233832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77;p31">
                <a:extLst>
                  <a:ext uri="{FF2B5EF4-FFF2-40B4-BE49-F238E27FC236}">
                    <a16:creationId xmlns:a16="http://schemas.microsoft.com/office/drawing/2014/main" id="{EAEF82F1-42A9-43BC-9262-452D8ED81DE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78;p31">
                <a:extLst>
                  <a:ext uri="{FF2B5EF4-FFF2-40B4-BE49-F238E27FC236}">
                    <a16:creationId xmlns:a16="http://schemas.microsoft.com/office/drawing/2014/main" id="{C6AEF648-1B2F-4B01-8280-3B97BC4BDF53}"/>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79;p31">
                <a:extLst>
                  <a:ext uri="{FF2B5EF4-FFF2-40B4-BE49-F238E27FC236}">
                    <a16:creationId xmlns:a16="http://schemas.microsoft.com/office/drawing/2014/main" id="{E768E1A0-2C46-48A9-ADE5-DFDE25C7DF3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80;p31">
                <a:extLst>
                  <a:ext uri="{FF2B5EF4-FFF2-40B4-BE49-F238E27FC236}">
                    <a16:creationId xmlns:a16="http://schemas.microsoft.com/office/drawing/2014/main" id="{91CEA1EF-966E-413D-A80B-AE7734DD8C76}"/>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81;p31">
                <a:extLst>
                  <a:ext uri="{FF2B5EF4-FFF2-40B4-BE49-F238E27FC236}">
                    <a16:creationId xmlns:a16="http://schemas.microsoft.com/office/drawing/2014/main" id="{E4CFE49F-A752-4932-A8BE-68345954E430}"/>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82;p31">
                <a:extLst>
                  <a:ext uri="{FF2B5EF4-FFF2-40B4-BE49-F238E27FC236}">
                    <a16:creationId xmlns:a16="http://schemas.microsoft.com/office/drawing/2014/main" id="{E9D5FAEA-A5E8-4DB2-BF78-6236F62C436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83;p31">
                <a:extLst>
                  <a:ext uri="{FF2B5EF4-FFF2-40B4-BE49-F238E27FC236}">
                    <a16:creationId xmlns:a16="http://schemas.microsoft.com/office/drawing/2014/main" id="{99722BCD-CCD0-475D-8E2E-8A8B25B9D4FC}"/>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84;p31">
                <a:extLst>
                  <a:ext uri="{FF2B5EF4-FFF2-40B4-BE49-F238E27FC236}">
                    <a16:creationId xmlns:a16="http://schemas.microsoft.com/office/drawing/2014/main" id="{DBBE40BE-C52C-4EAA-BB1E-736F87770636}"/>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85;p31">
                <a:extLst>
                  <a:ext uri="{FF2B5EF4-FFF2-40B4-BE49-F238E27FC236}">
                    <a16:creationId xmlns:a16="http://schemas.microsoft.com/office/drawing/2014/main" id="{AAF1A769-90CC-4656-9588-A0A99DB570D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86;p31">
                <a:extLst>
                  <a:ext uri="{FF2B5EF4-FFF2-40B4-BE49-F238E27FC236}">
                    <a16:creationId xmlns:a16="http://schemas.microsoft.com/office/drawing/2014/main" id="{D182CC5D-6107-4375-A97B-1F0F9384D46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87;p31">
                <a:extLst>
                  <a:ext uri="{FF2B5EF4-FFF2-40B4-BE49-F238E27FC236}">
                    <a16:creationId xmlns:a16="http://schemas.microsoft.com/office/drawing/2014/main" id="{2CB51FE0-1CB5-46CA-B642-B6AE51C9B6DF}"/>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88;p31">
                <a:extLst>
                  <a:ext uri="{FF2B5EF4-FFF2-40B4-BE49-F238E27FC236}">
                    <a16:creationId xmlns:a16="http://schemas.microsoft.com/office/drawing/2014/main" id="{C305BB72-40D7-472F-85C0-574A0659F71F}"/>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89;p31">
                <a:extLst>
                  <a:ext uri="{FF2B5EF4-FFF2-40B4-BE49-F238E27FC236}">
                    <a16:creationId xmlns:a16="http://schemas.microsoft.com/office/drawing/2014/main" id="{FB9AA02C-F6DF-485C-BC06-43FE2514FC71}"/>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90;p31">
                <a:extLst>
                  <a:ext uri="{FF2B5EF4-FFF2-40B4-BE49-F238E27FC236}">
                    <a16:creationId xmlns:a16="http://schemas.microsoft.com/office/drawing/2014/main" id="{E45DC7ED-E744-4CBA-8511-9F1ABBF299AE}"/>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91;p31">
                <a:extLst>
                  <a:ext uri="{FF2B5EF4-FFF2-40B4-BE49-F238E27FC236}">
                    <a16:creationId xmlns:a16="http://schemas.microsoft.com/office/drawing/2014/main" id="{F34046F0-4C04-483E-97C4-FC4B848B3A70}"/>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92;p31">
                <a:extLst>
                  <a:ext uri="{FF2B5EF4-FFF2-40B4-BE49-F238E27FC236}">
                    <a16:creationId xmlns:a16="http://schemas.microsoft.com/office/drawing/2014/main" id="{EFA04631-1E2F-4803-9C42-882F700F992F}"/>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93;p31">
                <a:extLst>
                  <a:ext uri="{FF2B5EF4-FFF2-40B4-BE49-F238E27FC236}">
                    <a16:creationId xmlns:a16="http://schemas.microsoft.com/office/drawing/2014/main" id="{93381810-7837-4A4B-B96E-75F1FA199003}"/>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94;p31">
                <a:extLst>
                  <a:ext uri="{FF2B5EF4-FFF2-40B4-BE49-F238E27FC236}">
                    <a16:creationId xmlns:a16="http://schemas.microsoft.com/office/drawing/2014/main" id="{FE9BB5D9-AA7F-47D3-AC47-1B7DE486E84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95;p31">
                <a:extLst>
                  <a:ext uri="{FF2B5EF4-FFF2-40B4-BE49-F238E27FC236}">
                    <a16:creationId xmlns:a16="http://schemas.microsoft.com/office/drawing/2014/main" id="{2AC5F1E5-2725-44AF-BF23-9D2ECA766DD2}"/>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96;p31">
                <a:extLst>
                  <a:ext uri="{FF2B5EF4-FFF2-40B4-BE49-F238E27FC236}">
                    <a16:creationId xmlns:a16="http://schemas.microsoft.com/office/drawing/2014/main" id="{45E197CE-F08B-445F-9CE0-01A4B64CE57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97;p31">
                <a:extLst>
                  <a:ext uri="{FF2B5EF4-FFF2-40B4-BE49-F238E27FC236}">
                    <a16:creationId xmlns:a16="http://schemas.microsoft.com/office/drawing/2014/main" id="{B2171CAE-CFDA-4642-B386-06A35F839F4A}"/>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98;p31">
                <a:extLst>
                  <a:ext uri="{FF2B5EF4-FFF2-40B4-BE49-F238E27FC236}">
                    <a16:creationId xmlns:a16="http://schemas.microsoft.com/office/drawing/2014/main" id="{2D5BE656-2567-43E2-A66E-5C638616ACB7}"/>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99;p31">
                <a:extLst>
                  <a:ext uri="{FF2B5EF4-FFF2-40B4-BE49-F238E27FC236}">
                    <a16:creationId xmlns:a16="http://schemas.microsoft.com/office/drawing/2014/main" id="{DD5F0F26-1725-44EB-9172-C7DD2B5E2D62}"/>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800;p31">
                <a:extLst>
                  <a:ext uri="{FF2B5EF4-FFF2-40B4-BE49-F238E27FC236}">
                    <a16:creationId xmlns:a16="http://schemas.microsoft.com/office/drawing/2014/main" id="{6CC68354-C845-4E50-BFE2-A6A27A5C7E2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801;p31">
                <a:extLst>
                  <a:ext uri="{FF2B5EF4-FFF2-40B4-BE49-F238E27FC236}">
                    <a16:creationId xmlns:a16="http://schemas.microsoft.com/office/drawing/2014/main" id="{04BAA026-9652-4F45-A85C-67E1140126E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802;p31">
                <a:extLst>
                  <a:ext uri="{FF2B5EF4-FFF2-40B4-BE49-F238E27FC236}">
                    <a16:creationId xmlns:a16="http://schemas.microsoft.com/office/drawing/2014/main" id="{F4FC8E02-B211-4606-B574-A3DF0D9589D1}"/>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803;p31">
                <a:extLst>
                  <a:ext uri="{FF2B5EF4-FFF2-40B4-BE49-F238E27FC236}">
                    <a16:creationId xmlns:a16="http://schemas.microsoft.com/office/drawing/2014/main" id="{41B57B04-8896-452E-A6C7-AE13561102C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804;p31">
                <a:extLst>
                  <a:ext uri="{FF2B5EF4-FFF2-40B4-BE49-F238E27FC236}">
                    <a16:creationId xmlns:a16="http://schemas.microsoft.com/office/drawing/2014/main" id="{D6CD0F67-ABDC-46AD-BAAB-568FB55563E5}"/>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805;p31">
                <a:extLst>
                  <a:ext uri="{FF2B5EF4-FFF2-40B4-BE49-F238E27FC236}">
                    <a16:creationId xmlns:a16="http://schemas.microsoft.com/office/drawing/2014/main" id="{BDAB22D9-A282-42B0-B79A-F800F2B2E4A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806;p31">
                <a:extLst>
                  <a:ext uri="{FF2B5EF4-FFF2-40B4-BE49-F238E27FC236}">
                    <a16:creationId xmlns:a16="http://schemas.microsoft.com/office/drawing/2014/main" id="{0ABF97DF-9EA8-4643-9F67-1BFCEA8C23AF}"/>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807;p31">
                <a:extLst>
                  <a:ext uri="{FF2B5EF4-FFF2-40B4-BE49-F238E27FC236}">
                    <a16:creationId xmlns:a16="http://schemas.microsoft.com/office/drawing/2014/main" id="{C5CD247B-849E-49F1-993A-8F6360FF9969}"/>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808;p31">
                <a:extLst>
                  <a:ext uri="{FF2B5EF4-FFF2-40B4-BE49-F238E27FC236}">
                    <a16:creationId xmlns:a16="http://schemas.microsoft.com/office/drawing/2014/main" id="{44C98546-1AE6-488C-BFEE-32C1E3B1E74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809;p31">
                <a:extLst>
                  <a:ext uri="{FF2B5EF4-FFF2-40B4-BE49-F238E27FC236}">
                    <a16:creationId xmlns:a16="http://schemas.microsoft.com/office/drawing/2014/main" id="{D51EA8CD-B562-41D9-B70D-AF470B6199D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810;p31">
                <a:extLst>
                  <a:ext uri="{FF2B5EF4-FFF2-40B4-BE49-F238E27FC236}">
                    <a16:creationId xmlns:a16="http://schemas.microsoft.com/office/drawing/2014/main" id="{F290C348-2E3B-48AC-9979-C64C9A1517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811;p31">
                <a:extLst>
                  <a:ext uri="{FF2B5EF4-FFF2-40B4-BE49-F238E27FC236}">
                    <a16:creationId xmlns:a16="http://schemas.microsoft.com/office/drawing/2014/main" id="{8A967494-D16F-4E8E-9F3C-E670DF29DC1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812;p31">
                <a:extLst>
                  <a:ext uri="{FF2B5EF4-FFF2-40B4-BE49-F238E27FC236}">
                    <a16:creationId xmlns:a16="http://schemas.microsoft.com/office/drawing/2014/main" id="{46E1562F-7951-48CB-85BA-7A9F75A0280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813;p31">
                <a:extLst>
                  <a:ext uri="{FF2B5EF4-FFF2-40B4-BE49-F238E27FC236}">
                    <a16:creationId xmlns:a16="http://schemas.microsoft.com/office/drawing/2014/main" id="{6C88FE76-A340-43FF-A962-98C53D17FC58}"/>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814;p31">
                <a:extLst>
                  <a:ext uri="{FF2B5EF4-FFF2-40B4-BE49-F238E27FC236}">
                    <a16:creationId xmlns:a16="http://schemas.microsoft.com/office/drawing/2014/main" id="{5563BC27-948B-4A50-B9E8-4368345AE3E8}"/>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815;p31">
                <a:extLst>
                  <a:ext uri="{FF2B5EF4-FFF2-40B4-BE49-F238E27FC236}">
                    <a16:creationId xmlns:a16="http://schemas.microsoft.com/office/drawing/2014/main" id="{3ABDC044-258C-4C56-9EF2-F3E737C7DD21}"/>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816;p31">
                <a:extLst>
                  <a:ext uri="{FF2B5EF4-FFF2-40B4-BE49-F238E27FC236}">
                    <a16:creationId xmlns:a16="http://schemas.microsoft.com/office/drawing/2014/main" id="{4D33386D-1D21-4067-84B9-8EBBF45A9C7F}"/>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817;p31">
                <a:extLst>
                  <a:ext uri="{FF2B5EF4-FFF2-40B4-BE49-F238E27FC236}">
                    <a16:creationId xmlns:a16="http://schemas.microsoft.com/office/drawing/2014/main" id="{4491059E-8E67-430D-8CBC-C3D7A83CEEDA}"/>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818;p31">
                <a:extLst>
                  <a:ext uri="{FF2B5EF4-FFF2-40B4-BE49-F238E27FC236}">
                    <a16:creationId xmlns:a16="http://schemas.microsoft.com/office/drawing/2014/main" id="{95E3E45F-BB34-443E-88F5-5F0C583EAA6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819;p31">
                <a:extLst>
                  <a:ext uri="{FF2B5EF4-FFF2-40B4-BE49-F238E27FC236}">
                    <a16:creationId xmlns:a16="http://schemas.microsoft.com/office/drawing/2014/main" id="{DA88133F-2BD3-4D25-B3D3-C07521D7447B}"/>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820;p31">
                <a:extLst>
                  <a:ext uri="{FF2B5EF4-FFF2-40B4-BE49-F238E27FC236}">
                    <a16:creationId xmlns:a16="http://schemas.microsoft.com/office/drawing/2014/main" id="{58B2324B-90FB-4724-B259-2F32AA84E4C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821;p31">
                <a:extLst>
                  <a:ext uri="{FF2B5EF4-FFF2-40B4-BE49-F238E27FC236}">
                    <a16:creationId xmlns:a16="http://schemas.microsoft.com/office/drawing/2014/main" id="{8C6745ED-2D15-436B-8BB1-FEA931BE8C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822;p31">
                <a:extLst>
                  <a:ext uri="{FF2B5EF4-FFF2-40B4-BE49-F238E27FC236}">
                    <a16:creationId xmlns:a16="http://schemas.microsoft.com/office/drawing/2014/main" id="{1CFFAB07-BE42-4E87-A059-B1483D9E7FCC}"/>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823;p31">
                <a:extLst>
                  <a:ext uri="{FF2B5EF4-FFF2-40B4-BE49-F238E27FC236}">
                    <a16:creationId xmlns:a16="http://schemas.microsoft.com/office/drawing/2014/main" id="{C57393F3-E009-4F8E-B7CF-66D9CF36D2A0}"/>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24;p31">
                <a:extLst>
                  <a:ext uri="{FF2B5EF4-FFF2-40B4-BE49-F238E27FC236}">
                    <a16:creationId xmlns:a16="http://schemas.microsoft.com/office/drawing/2014/main" id="{DA63E3FA-5D0C-47CE-B9D7-C7E51B506F46}"/>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25;p31">
                <a:extLst>
                  <a:ext uri="{FF2B5EF4-FFF2-40B4-BE49-F238E27FC236}">
                    <a16:creationId xmlns:a16="http://schemas.microsoft.com/office/drawing/2014/main" id="{58A65364-AD9D-4B2E-8F71-EF48D5E0A184}"/>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26;p31">
                <a:extLst>
                  <a:ext uri="{FF2B5EF4-FFF2-40B4-BE49-F238E27FC236}">
                    <a16:creationId xmlns:a16="http://schemas.microsoft.com/office/drawing/2014/main" id="{674E1062-6C5E-4A78-BCBA-37C3A9529F0A}"/>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27;p31">
                <a:extLst>
                  <a:ext uri="{FF2B5EF4-FFF2-40B4-BE49-F238E27FC236}">
                    <a16:creationId xmlns:a16="http://schemas.microsoft.com/office/drawing/2014/main" id="{216E9342-68C0-438A-AC8A-3D13C4B3C7F6}"/>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828;p31">
              <a:extLst>
                <a:ext uri="{FF2B5EF4-FFF2-40B4-BE49-F238E27FC236}">
                  <a16:creationId xmlns:a16="http://schemas.microsoft.com/office/drawing/2014/main" id="{2C21894E-2C6A-44E5-8502-7C1C0E33D329}"/>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9;p31">
              <a:extLst>
                <a:ext uri="{FF2B5EF4-FFF2-40B4-BE49-F238E27FC236}">
                  <a16:creationId xmlns:a16="http://schemas.microsoft.com/office/drawing/2014/main" id="{F8D8A058-584C-4567-B11B-B8F5DD726FE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30;p31">
              <a:extLst>
                <a:ext uri="{FF2B5EF4-FFF2-40B4-BE49-F238E27FC236}">
                  <a16:creationId xmlns:a16="http://schemas.microsoft.com/office/drawing/2014/main" id="{49BACA0D-76B9-4568-99CF-75747F8FC0C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31;p31">
              <a:extLst>
                <a:ext uri="{FF2B5EF4-FFF2-40B4-BE49-F238E27FC236}">
                  <a16:creationId xmlns:a16="http://schemas.microsoft.com/office/drawing/2014/main" id="{BC98F03C-14CD-4ADD-9193-5DC7B609AA27}"/>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32;p31">
              <a:extLst>
                <a:ext uri="{FF2B5EF4-FFF2-40B4-BE49-F238E27FC236}">
                  <a16:creationId xmlns:a16="http://schemas.microsoft.com/office/drawing/2014/main" id="{1006C976-9343-4E84-89E5-32F04C7BD560}"/>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33;p31">
              <a:extLst>
                <a:ext uri="{FF2B5EF4-FFF2-40B4-BE49-F238E27FC236}">
                  <a16:creationId xmlns:a16="http://schemas.microsoft.com/office/drawing/2014/main" id="{FC7FCFA3-FB08-4901-A9F0-5FF5BB151B53}"/>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34;p31">
              <a:extLst>
                <a:ext uri="{FF2B5EF4-FFF2-40B4-BE49-F238E27FC236}">
                  <a16:creationId xmlns:a16="http://schemas.microsoft.com/office/drawing/2014/main" id="{D4271945-F8E9-41C4-BB9F-BE25949790C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35;p31">
              <a:extLst>
                <a:ext uri="{FF2B5EF4-FFF2-40B4-BE49-F238E27FC236}">
                  <a16:creationId xmlns:a16="http://schemas.microsoft.com/office/drawing/2014/main" id="{855CDB29-8D93-47F1-95AE-F6BFEBE8632D}"/>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36;p31">
              <a:extLst>
                <a:ext uri="{FF2B5EF4-FFF2-40B4-BE49-F238E27FC236}">
                  <a16:creationId xmlns:a16="http://schemas.microsoft.com/office/drawing/2014/main" id="{AC801E12-9DB3-44DF-9846-CFD5CC4A3109}"/>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37;p31">
              <a:extLst>
                <a:ext uri="{FF2B5EF4-FFF2-40B4-BE49-F238E27FC236}">
                  <a16:creationId xmlns:a16="http://schemas.microsoft.com/office/drawing/2014/main" id="{7DBC36A2-15C6-4B96-BFB9-069C1857DB1F}"/>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38;p31">
              <a:extLst>
                <a:ext uri="{FF2B5EF4-FFF2-40B4-BE49-F238E27FC236}">
                  <a16:creationId xmlns:a16="http://schemas.microsoft.com/office/drawing/2014/main" id="{432A557F-94C4-4C88-8146-8116E4DAE0B2}"/>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39;p31">
              <a:extLst>
                <a:ext uri="{FF2B5EF4-FFF2-40B4-BE49-F238E27FC236}">
                  <a16:creationId xmlns:a16="http://schemas.microsoft.com/office/drawing/2014/main" id="{228A1289-7F2D-476B-9BC4-D55914AA28A6}"/>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40;p31">
              <a:extLst>
                <a:ext uri="{FF2B5EF4-FFF2-40B4-BE49-F238E27FC236}">
                  <a16:creationId xmlns:a16="http://schemas.microsoft.com/office/drawing/2014/main" id="{436EA0DA-A6CB-4FC3-8748-FFFDA6B69312}"/>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41;p31">
              <a:extLst>
                <a:ext uri="{FF2B5EF4-FFF2-40B4-BE49-F238E27FC236}">
                  <a16:creationId xmlns:a16="http://schemas.microsoft.com/office/drawing/2014/main" id="{46D75E5A-C249-4609-BBE0-BB7390BDB543}"/>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42;p31">
              <a:extLst>
                <a:ext uri="{FF2B5EF4-FFF2-40B4-BE49-F238E27FC236}">
                  <a16:creationId xmlns:a16="http://schemas.microsoft.com/office/drawing/2014/main" id="{3BF3CEC0-6CCF-4079-A13C-310F7F9D8235}"/>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43;p31">
              <a:extLst>
                <a:ext uri="{FF2B5EF4-FFF2-40B4-BE49-F238E27FC236}">
                  <a16:creationId xmlns:a16="http://schemas.microsoft.com/office/drawing/2014/main" id="{2E328007-C74A-426E-97D4-C793614CB9CF}"/>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44;p31">
              <a:extLst>
                <a:ext uri="{FF2B5EF4-FFF2-40B4-BE49-F238E27FC236}">
                  <a16:creationId xmlns:a16="http://schemas.microsoft.com/office/drawing/2014/main" id="{A2FE8748-B820-46FD-80F8-5D6CB57165A0}"/>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45;p31">
              <a:extLst>
                <a:ext uri="{FF2B5EF4-FFF2-40B4-BE49-F238E27FC236}">
                  <a16:creationId xmlns:a16="http://schemas.microsoft.com/office/drawing/2014/main" id="{92D13F0A-5DCF-4210-BA10-1600640CCFF2}"/>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46;p31">
              <a:extLst>
                <a:ext uri="{FF2B5EF4-FFF2-40B4-BE49-F238E27FC236}">
                  <a16:creationId xmlns:a16="http://schemas.microsoft.com/office/drawing/2014/main" id="{0868152F-7D44-41A3-B731-D7D65D0D646D}"/>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47;p31">
              <a:extLst>
                <a:ext uri="{FF2B5EF4-FFF2-40B4-BE49-F238E27FC236}">
                  <a16:creationId xmlns:a16="http://schemas.microsoft.com/office/drawing/2014/main" id="{D8ABB6AF-FAD6-41CA-A541-59356EBA44D0}"/>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48;p31">
              <a:extLst>
                <a:ext uri="{FF2B5EF4-FFF2-40B4-BE49-F238E27FC236}">
                  <a16:creationId xmlns:a16="http://schemas.microsoft.com/office/drawing/2014/main" id="{3B421D96-A147-4F97-9C9E-B22A9EAFFFA5}"/>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49;p31">
              <a:extLst>
                <a:ext uri="{FF2B5EF4-FFF2-40B4-BE49-F238E27FC236}">
                  <a16:creationId xmlns:a16="http://schemas.microsoft.com/office/drawing/2014/main" id="{4EBFF96C-D179-4A7C-99E2-C4A8FDB7ADD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50;p31">
              <a:extLst>
                <a:ext uri="{FF2B5EF4-FFF2-40B4-BE49-F238E27FC236}">
                  <a16:creationId xmlns:a16="http://schemas.microsoft.com/office/drawing/2014/main" id="{244B524B-C145-4DB9-9DD1-4A12CAB0941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51;p31">
              <a:extLst>
                <a:ext uri="{FF2B5EF4-FFF2-40B4-BE49-F238E27FC236}">
                  <a16:creationId xmlns:a16="http://schemas.microsoft.com/office/drawing/2014/main" id="{064DCF53-9A97-4F28-82DE-90EBA157588A}"/>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52;p31">
              <a:extLst>
                <a:ext uri="{FF2B5EF4-FFF2-40B4-BE49-F238E27FC236}">
                  <a16:creationId xmlns:a16="http://schemas.microsoft.com/office/drawing/2014/main" id="{5E6110BF-A59E-49DE-BADA-56857D1AE898}"/>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53;p31">
              <a:extLst>
                <a:ext uri="{FF2B5EF4-FFF2-40B4-BE49-F238E27FC236}">
                  <a16:creationId xmlns:a16="http://schemas.microsoft.com/office/drawing/2014/main" id="{D9FD6C2C-16D4-4C1E-8611-F495D3276096}"/>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54;p31">
              <a:extLst>
                <a:ext uri="{FF2B5EF4-FFF2-40B4-BE49-F238E27FC236}">
                  <a16:creationId xmlns:a16="http://schemas.microsoft.com/office/drawing/2014/main" id="{64AF3CB8-1C7A-4410-B534-084F7C0C4602}"/>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55;p31">
              <a:extLst>
                <a:ext uri="{FF2B5EF4-FFF2-40B4-BE49-F238E27FC236}">
                  <a16:creationId xmlns:a16="http://schemas.microsoft.com/office/drawing/2014/main" id="{4E5C308A-B1E8-493A-8225-E692B6E4369A}"/>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56;p31">
              <a:extLst>
                <a:ext uri="{FF2B5EF4-FFF2-40B4-BE49-F238E27FC236}">
                  <a16:creationId xmlns:a16="http://schemas.microsoft.com/office/drawing/2014/main" id="{00037D0E-82BC-40F0-9B7A-13114C5C8917}"/>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57;p31">
              <a:extLst>
                <a:ext uri="{FF2B5EF4-FFF2-40B4-BE49-F238E27FC236}">
                  <a16:creationId xmlns:a16="http://schemas.microsoft.com/office/drawing/2014/main" id="{F190F08B-4661-4C06-BEF0-9EF678033D3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58;p31">
              <a:extLst>
                <a:ext uri="{FF2B5EF4-FFF2-40B4-BE49-F238E27FC236}">
                  <a16:creationId xmlns:a16="http://schemas.microsoft.com/office/drawing/2014/main" id="{2474C38D-42E5-4E6B-B51D-27A1400FBB00}"/>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59;p31">
              <a:extLst>
                <a:ext uri="{FF2B5EF4-FFF2-40B4-BE49-F238E27FC236}">
                  <a16:creationId xmlns:a16="http://schemas.microsoft.com/office/drawing/2014/main" id="{1836CE78-AC68-4FA6-B7FA-C5C987F25FC1}"/>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0;p31">
              <a:extLst>
                <a:ext uri="{FF2B5EF4-FFF2-40B4-BE49-F238E27FC236}">
                  <a16:creationId xmlns:a16="http://schemas.microsoft.com/office/drawing/2014/main" id="{81EA33E7-C763-4E43-BB85-23F739403F75}"/>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61;p31">
              <a:extLst>
                <a:ext uri="{FF2B5EF4-FFF2-40B4-BE49-F238E27FC236}">
                  <a16:creationId xmlns:a16="http://schemas.microsoft.com/office/drawing/2014/main" id="{15DC478C-186E-4A63-A5D4-357C77F73F4D}"/>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62;p31">
              <a:extLst>
                <a:ext uri="{FF2B5EF4-FFF2-40B4-BE49-F238E27FC236}">
                  <a16:creationId xmlns:a16="http://schemas.microsoft.com/office/drawing/2014/main" id="{1B861962-9CD7-4280-991F-4FB7850370EA}"/>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63;p31">
              <a:extLst>
                <a:ext uri="{FF2B5EF4-FFF2-40B4-BE49-F238E27FC236}">
                  <a16:creationId xmlns:a16="http://schemas.microsoft.com/office/drawing/2014/main" id="{E724A94A-03DD-4159-BDD9-98D754A9BC4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64;p31">
              <a:extLst>
                <a:ext uri="{FF2B5EF4-FFF2-40B4-BE49-F238E27FC236}">
                  <a16:creationId xmlns:a16="http://schemas.microsoft.com/office/drawing/2014/main" id="{23235B9E-951A-493F-82CF-392E6888DC04}"/>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65;p31">
              <a:extLst>
                <a:ext uri="{FF2B5EF4-FFF2-40B4-BE49-F238E27FC236}">
                  <a16:creationId xmlns:a16="http://schemas.microsoft.com/office/drawing/2014/main" id="{8823AFCC-E63F-4B8E-99A4-23465DA4C21C}"/>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66;p31">
              <a:extLst>
                <a:ext uri="{FF2B5EF4-FFF2-40B4-BE49-F238E27FC236}">
                  <a16:creationId xmlns:a16="http://schemas.microsoft.com/office/drawing/2014/main" id="{48D29BB9-E1BA-49C3-A6FA-9C69BB733CC3}"/>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67;p31">
              <a:extLst>
                <a:ext uri="{FF2B5EF4-FFF2-40B4-BE49-F238E27FC236}">
                  <a16:creationId xmlns:a16="http://schemas.microsoft.com/office/drawing/2014/main" id="{446A86A1-01F3-49D0-9D94-A24C8DC70A4C}"/>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68;p31">
              <a:extLst>
                <a:ext uri="{FF2B5EF4-FFF2-40B4-BE49-F238E27FC236}">
                  <a16:creationId xmlns:a16="http://schemas.microsoft.com/office/drawing/2014/main" id="{4D42BA30-2877-450F-AF61-BC49B815D16C}"/>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69;p31">
              <a:extLst>
                <a:ext uri="{FF2B5EF4-FFF2-40B4-BE49-F238E27FC236}">
                  <a16:creationId xmlns:a16="http://schemas.microsoft.com/office/drawing/2014/main" id="{F1A6CF93-A6AB-40FB-B456-77AFB39EF245}"/>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70;p31">
              <a:extLst>
                <a:ext uri="{FF2B5EF4-FFF2-40B4-BE49-F238E27FC236}">
                  <a16:creationId xmlns:a16="http://schemas.microsoft.com/office/drawing/2014/main" id="{AC603C9A-73C2-4799-A2FF-388C2222C59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71;p31">
              <a:extLst>
                <a:ext uri="{FF2B5EF4-FFF2-40B4-BE49-F238E27FC236}">
                  <a16:creationId xmlns:a16="http://schemas.microsoft.com/office/drawing/2014/main" id="{9422CA6F-21ED-4599-9F30-0C27C196B7E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72;p31">
              <a:extLst>
                <a:ext uri="{FF2B5EF4-FFF2-40B4-BE49-F238E27FC236}">
                  <a16:creationId xmlns:a16="http://schemas.microsoft.com/office/drawing/2014/main" id="{D66DAFD9-699C-4669-A11E-81EB2D92594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73;p31">
              <a:extLst>
                <a:ext uri="{FF2B5EF4-FFF2-40B4-BE49-F238E27FC236}">
                  <a16:creationId xmlns:a16="http://schemas.microsoft.com/office/drawing/2014/main" id="{E08EFB15-C780-428A-8EA6-8645AED662F0}"/>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74;p31">
              <a:extLst>
                <a:ext uri="{FF2B5EF4-FFF2-40B4-BE49-F238E27FC236}">
                  <a16:creationId xmlns:a16="http://schemas.microsoft.com/office/drawing/2014/main" id="{0B621CB8-0849-4DFA-AC29-EFB448583C4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75;p31">
              <a:extLst>
                <a:ext uri="{FF2B5EF4-FFF2-40B4-BE49-F238E27FC236}">
                  <a16:creationId xmlns:a16="http://schemas.microsoft.com/office/drawing/2014/main" id="{E40949A9-F06F-4104-9A6D-11B1738B2CA6}"/>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76;p31">
              <a:extLst>
                <a:ext uri="{FF2B5EF4-FFF2-40B4-BE49-F238E27FC236}">
                  <a16:creationId xmlns:a16="http://schemas.microsoft.com/office/drawing/2014/main" id="{ADACD012-6DE6-4B53-9764-58C7A080BBC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77;p31">
              <a:extLst>
                <a:ext uri="{FF2B5EF4-FFF2-40B4-BE49-F238E27FC236}">
                  <a16:creationId xmlns:a16="http://schemas.microsoft.com/office/drawing/2014/main" id="{4E19E498-5AD8-4E3A-B97B-92731153158D}"/>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78;p31">
              <a:extLst>
                <a:ext uri="{FF2B5EF4-FFF2-40B4-BE49-F238E27FC236}">
                  <a16:creationId xmlns:a16="http://schemas.microsoft.com/office/drawing/2014/main" id="{1B5C7909-1DC1-4FB4-A2B3-3DB82E16067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79;p31">
              <a:extLst>
                <a:ext uri="{FF2B5EF4-FFF2-40B4-BE49-F238E27FC236}">
                  <a16:creationId xmlns:a16="http://schemas.microsoft.com/office/drawing/2014/main" id="{6F387F43-632C-4F08-B3E6-E6B060E2846F}"/>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80;p31">
              <a:extLst>
                <a:ext uri="{FF2B5EF4-FFF2-40B4-BE49-F238E27FC236}">
                  <a16:creationId xmlns:a16="http://schemas.microsoft.com/office/drawing/2014/main" id="{935C47FB-2184-44F5-9E23-0FADACBEB925}"/>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81;p31">
              <a:extLst>
                <a:ext uri="{FF2B5EF4-FFF2-40B4-BE49-F238E27FC236}">
                  <a16:creationId xmlns:a16="http://schemas.microsoft.com/office/drawing/2014/main" id="{89F7CF07-AD4F-4E09-8965-74AC72B03B94}"/>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23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224"/>
                                        </p:tgtEl>
                                        <p:attrNameLst>
                                          <p:attrName>style.visibility</p:attrName>
                                        </p:attrNameLst>
                                      </p:cBhvr>
                                      <p:to>
                                        <p:strVal val="visible"/>
                                      </p:to>
                                    </p:set>
                                    <p:anim calcmode="lin" valueType="num">
                                      <p:cBhvr>
                                        <p:cTn id="34" dur="1000" fill="hold"/>
                                        <p:tgtEl>
                                          <p:spTgt spid="224"/>
                                        </p:tgtEl>
                                        <p:attrNameLst>
                                          <p:attrName>ppt_w</p:attrName>
                                        </p:attrNameLst>
                                      </p:cBhvr>
                                      <p:tavLst>
                                        <p:tav tm="0">
                                          <p:val>
                                            <p:fltVal val="0"/>
                                          </p:val>
                                        </p:tav>
                                        <p:tav tm="100000">
                                          <p:val>
                                            <p:strVal val="#ppt_w"/>
                                          </p:val>
                                        </p:tav>
                                      </p:tavLst>
                                    </p:anim>
                                    <p:anim calcmode="lin" valueType="num">
                                      <p:cBhvr>
                                        <p:cTn id="35" dur="1000" fill="hold"/>
                                        <p:tgtEl>
                                          <p:spTgt spid="224"/>
                                        </p:tgtEl>
                                        <p:attrNameLst>
                                          <p:attrName>ppt_h</p:attrName>
                                        </p:attrNameLst>
                                      </p:cBhvr>
                                      <p:tavLst>
                                        <p:tav tm="0">
                                          <p:val>
                                            <p:fltVal val="0"/>
                                          </p:val>
                                        </p:tav>
                                        <p:tav tm="100000">
                                          <p:val>
                                            <p:strVal val="#ppt_h"/>
                                          </p:val>
                                        </p:tav>
                                      </p:tavLst>
                                    </p:anim>
                                    <p:anim calcmode="lin" valueType="num">
                                      <p:cBhvr>
                                        <p:cTn id="36" dur="1000" fill="hold"/>
                                        <p:tgtEl>
                                          <p:spTgt spid="224"/>
                                        </p:tgtEl>
                                        <p:attrNameLst>
                                          <p:attrName>style.rotation</p:attrName>
                                        </p:attrNameLst>
                                      </p:cBhvr>
                                      <p:tavLst>
                                        <p:tav tm="0">
                                          <p:val>
                                            <p:fltVal val="90"/>
                                          </p:val>
                                        </p:tav>
                                        <p:tav tm="100000">
                                          <p:val>
                                            <p:fltVal val="0"/>
                                          </p:val>
                                        </p:tav>
                                      </p:tavLst>
                                    </p:anim>
                                    <p:animEffect transition="in" filter="fade">
                                      <p:cBhvr>
                                        <p:cTn id="3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userDrawn="1"/>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userDrawn="1"/>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userDrawn="1"/>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userDrawn="1"/>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userDrawn="1"/>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userDrawn="1"/>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userDrawn="1"/>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userDrawn="1"/>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userDrawn="1"/>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userDrawn="1"/>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userDrawn="1"/>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userDrawn="1"/>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userDrawn="1"/>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userDrawn="1"/>
          </p:nvGrpSpPr>
          <p:grpSpPr>
            <a:xfrm>
              <a:off x="8341543" y="2842933"/>
              <a:ext cx="569676" cy="380613"/>
              <a:chOff x="8341543" y="2282008"/>
              <a:chExt cx="569676" cy="380613"/>
            </a:xfrm>
          </p:grpSpPr>
          <p:sp>
            <p:nvSpPr>
              <p:cNvPr id="20" name="Google Shape;1008;p14">
                <a:extLst>
                  <a:ext uri="{FF2B5EF4-FFF2-40B4-BE49-F238E27FC236}">
                    <a16:creationId xmlns:a16="http://schemas.microsoft.com/office/drawing/2014/main" id="{11848AC2-1101-45B6-ABB6-4FD06AA8642A}"/>
                  </a:ext>
                </a:extLst>
              </p:cNvPr>
              <p:cNvSpPr/>
              <p:nvPr userDrawn="1"/>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userDrawn="1"/>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userDrawn="1"/>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userDrawn="1"/>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userDrawn="1"/>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userDrawn="1"/>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70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341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1293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6130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57649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496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33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022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8181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8663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777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095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9816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9082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40001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668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650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321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5709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1122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34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24664565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651702" y="1861858"/>
            <a:ext cx="6276077" cy="3477875"/>
          </a:xfrm>
          <a:prstGeom prst="rect">
            <a:avLst/>
          </a:prstGeom>
          <a:noFill/>
          <a:ln>
            <a:noFill/>
          </a:ln>
        </p:spPr>
        <p:txBody>
          <a:bodyPr wrap="none" rtlCol="0">
            <a:spAutoFit/>
          </a:bodyPr>
          <a:lstStyle/>
          <a:p>
            <a:pPr algn="ctr"/>
            <a:r>
              <a:rPr lang="vi-VN" sz="6000" dirty="0">
                <a:ln>
                  <a:solidFill>
                    <a:schemeClr val="accent6">
                      <a:lumMod val="50000"/>
                    </a:schemeClr>
                  </a:solidFill>
                </a:ln>
                <a:solidFill>
                  <a:schemeClr val="bg1"/>
                </a:solidFill>
                <a:latin typeface="+mj-lt"/>
              </a:rPr>
              <a:t>BÀI 43</a:t>
            </a:r>
          </a:p>
          <a:p>
            <a:pPr algn="ctr"/>
            <a:r>
              <a:rPr lang="vi-VN" sz="8000" dirty="0">
                <a:ln>
                  <a:solidFill>
                    <a:schemeClr val="accent6">
                      <a:lumMod val="50000"/>
                    </a:schemeClr>
                  </a:solidFill>
                </a:ln>
                <a:solidFill>
                  <a:schemeClr val="bg1"/>
                </a:solidFill>
                <a:latin typeface="+mj-lt"/>
              </a:rPr>
              <a:t>BẢNG CHIA 2</a:t>
            </a:r>
            <a:r>
              <a:rPr lang="en-US" sz="8000" dirty="0">
                <a:ln>
                  <a:solidFill>
                    <a:schemeClr val="accent6">
                      <a:lumMod val="50000"/>
                    </a:schemeClr>
                  </a:solidFill>
                </a:ln>
                <a:solidFill>
                  <a:schemeClr val="bg1"/>
                </a:solidFill>
                <a:latin typeface="+mj-lt"/>
              </a:rPr>
              <a:t> </a:t>
            </a:r>
          </a:p>
          <a:p>
            <a:pPr algn="ctr"/>
            <a:r>
              <a:rPr lang="en-US" sz="8000" dirty="0">
                <a:ln>
                  <a:solidFill>
                    <a:schemeClr val="accent6">
                      <a:lumMod val="50000"/>
                    </a:schemeClr>
                  </a:solidFill>
                </a:ln>
                <a:solidFill>
                  <a:schemeClr val="bg1"/>
                </a:solidFill>
                <a:latin typeface="+mj-lt"/>
              </a:rPr>
              <a:t>(</a:t>
            </a:r>
            <a:r>
              <a:rPr lang="en-US" sz="8000" dirty="0" err="1">
                <a:ln>
                  <a:solidFill>
                    <a:schemeClr val="accent6">
                      <a:lumMod val="50000"/>
                    </a:schemeClr>
                  </a:solidFill>
                </a:ln>
                <a:solidFill>
                  <a:schemeClr val="bg1"/>
                </a:solidFill>
                <a:latin typeface="+mj-lt"/>
              </a:rPr>
              <a:t>Tiết</a:t>
            </a:r>
            <a:r>
              <a:rPr lang="en-US" sz="8000" dirty="0">
                <a:ln>
                  <a:solidFill>
                    <a:schemeClr val="accent6">
                      <a:lumMod val="50000"/>
                    </a:schemeClr>
                  </a:solidFill>
                </a:ln>
                <a:solidFill>
                  <a:schemeClr val="bg1"/>
                </a:solidFill>
                <a:latin typeface="+mj-lt"/>
              </a:rPr>
              <a:t> 2)</a:t>
            </a:r>
            <a:endParaRPr lang="vi-VN" sz="8000" dirty="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F04B348-80B0-4499-95F5-208D74FFD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812181"/>
            <a:ext cx="9956800" cy="3650195"/>
          </a:xfrm>
          <a:prstGeom prst="rect">
            <a:avLst/>
          </a:prstGeom>
        </p:spPr>
      </p:pic>
      <p:pic>
        <p:nvPicPr>
          <p:cNvPr id="27" name="Picture 26">
            <a:extLst>
              <a:ext uri="{FF2B5EF4-FFF2-40B4-BE49-F238E27FC236}">
                <a16:creationId xmlns:a16="http://schemas.microsoft.com/office/drawing/2014/main" id="{8900A0E4-2768-4416-922F-8626F9546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2241986"/>
            <a:ext cx="9956800" cy="3650195"/>
          </a:xfrm>
          <a:prstGeom prst="rect">
            <a:avLst/>
          </a:prstGeom>
        </p:spPr>
      </p:pic>
      <p:sp>
        <p:nvSpPr>
          <p:cNvPr id="28" name="TextBox 27">
            <a:extLst>
              <a:ext uri="{FF2B5EF4-FFF2-40B4-BE49-F238E27FC236}">
                <a16:creationId xmlns:a16="http://schemas.microsoft.com/office/drawing/2014/main" id="{C006344F-A58C-4547-BBE4-E9340E92916F}"/>
              </a:ext>
            </a:extLst>
          </p:cNvPr>
          <p:cNvSpPr txBox="1"/>
          <p:nvPr/>
        </p:nvSpPr>
        <p:spPr>
          <a:xfrm>
            <a:off x="1615283" y="1010528"/>
            <a:ext cx="11528535"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Thứ</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năm</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ngày</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10 </a:t>
            </a: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tháng</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2 </a:t>
            </a: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năm</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2022</a:t>
            </a:r>
          </a:p>
        </p:txBody>
      </p:sp>
      <p:sp>
        <p:nvSpPr>
          <p:cNvPr id="29" name="TextBox 28">
            <a:extLst>
              <a:ext uri="{FF2B5EF4-FFF2-40B4-BE49-F238E27FC236}">
                <a16:creationId xmlns:a16="http://schemas.microsoft.com/office/drawing/2014/main" id="{D4983AFF-063C-4CC8-91F3-795BBB1E74E3}"/>
              </a:ext>
            </a:extLst>
          </p:cNvPr>
          <p:cNvSpPr txBox="1"/>
          <p:nvPr/>
        </p:nvSpPr>
        <p:spPr>
          <a:xfrm>
            <a:off x="3760212" y="1747582"/>
            <a:ext cx="4836763"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Toán</a:t>
            </a:r>
            <a:endPar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cxnSp>
        <p:nvCxnSpPr>
          <p:cNvPr id="30" name="Straight Connector 29">
            <a:extLst>
              <a:ext uri="{FF2B5EF4-FFF2-40B4-BE49-F238E27FC236}">
                <a16:creationId xmlns:a16="http://schemas.microsoft.com/office/drawing/2014/main" id="{9F4637F9-CEFE-42E6-AD6E-470D68E46F18}"/>
              </a:ext>
            </a:extLst>
          </p:cNvPr>
          <p:cNvCxnSpPr/>
          <p:nvPr/>
        </p:nvCxnSpPr>
        <p:spPr>
          <a:xfrm>
            <a:off x="989980" y="812182"/>
            <a:ext cx="0" cy="3046295"/>
          </a:xfrm>
          <a:prstGeom prst="line">
            <a:avLst/>
          </a:prstGeom>
          <a:noFill/>
          <a:ln w="28575" cap="flat" cmpd="sng" algn="ctr">
            <a:solidFill>
              <a:srgbClr val="FF0000"/>
            </a:solidFill>
            <a:prstDash val="solid"/>
            <a:miter lim="800000"/>
          </a:ln>
          <a:effectLst/>
        </p:spPr>
      </p:cxnSp>
      <p:cxnSp>
        <p:nvCxnSpPr>
          <p:cNvPr id="31" name="Straight Connector 30">
            <a:extLst>
              <a:ext uri="{FF2B5EF4-FFF2-40B4-BE49-F238E27FC236}">
                <a16:creationId xmlns:a16="http://schemas.microsoft.com/office/drawing/2014/main" id="{9B4CDCB1-7A24-4900-95F7-CDADB0338910}"/>
              </a:ext>
            </a:extLst>
          </p:cNvPr>
          <p:cNvCxnSpPr/>
          <p:nvPr/>
        </p:nvCxnSpPr>
        <p:spPr>
          <a:xfrm>
            <a:off x="989980" y="2328101"/>
            <a:ext cx="0" cy="3564080"/>
          </a:xfrm>
          <a:prstGeom prst="line">
            <a:avLst/>
          </a:prstGeom>
          <a:noFill/>
          <a:ln w="28575" cap="flat" cmpd="sng" algn="ctr">
            <a:solidFill>
              <a:srgbClr val="FF0000"/>
            </a:solidFill>
            <a:prstDash val="solid"/>
            <a:miter lim="800000"/>
          </a:ln>
          <a:effectLst/>
        </p:spPr>
      </p:cxnSp>
      <p:sp>
        <p:nvSpPr>
          <p:cNvPr id="32" name="Oval 31">
            <a:extLst>
              <a:ext uri="{FF2B5EF4-FFF2-40B4-BE49-F238E27FC236}">
                <a16:creationId xmlns:a16="http://schemas.microsoft.com/office/drawing/2014/main" id="{20E85F84-2346-4791-B7A6-1A8682EF83DE}"/>
              </a:ext>
            </a:extLst>
          </p:cNvPr>
          <p:cNvSpPr/>
          <p:nvPr/>
        </p:nvSpPr>
        <p:spPr>
          <a:xfrm>
            <a:off x="8596975" y="3962067"/>
            <a:ext cx="2687443" cy="1930113"/>
          </a:xfrm>
          <a:prstGeom prst="ellipse">
            <a:avLst/>
          </a:prstGeom>
          <a:solidFill>
            <a:schemeClr val="bg1"/>
          </a:solidFill>
          <a:ln w="127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a:ea typeface="+mn-ea"/>
                <a:cs typeface="+mn-cs"/>
              </a:rPr>
              <a:t>Trang 22, 23</a:t>
            </a:r>
          </a:p>
        </p:txBody>
      </p:sp>
      <p:sp>
        <p:nvSpPr>
          <p:cNvPr id="33" name="TextBox 32">
            <a:extLst>
              <a:ext uri="{FF2B5EF4-FFF2-40B4-BE49-F238E27FC236}">
                <a16:creationId xmlns:a16="http://schemas.microsoft.com/office/drawing/2014/main" id="{04363AAA-5DAE-46F8-A01A-A168B54E942A}"/>
              </a:ext>
            </a:extLst>
          </p:cNvPr>
          <p:cNvSpPr txBox="1"/>
          <p:nvPr/>
        </p:nvSpPr>
        <p:spPr>
          <a:xfrm>
            <a:off x="3030047" y="2456093"/>
            <a:ext cx="2654476"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Luyện</a:t>
            </a:r>
            <a:r>
              <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tập</a:t>
            </a:r>
            <a:endParaRPr kumimoji="0" lang="en-US" sz="3733"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37781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sp>
        <p:nvSpPr>
          <p:cNvPr id="5" name="Oval 4">
            <a:extLst>
              <a:ext uri="{FF2B5EF4-FFF2-40B4-BE49-F238E27FC236}">
                <a16:creationId xmlns:a16="http://schemas.microsoft.com/office/drawing/2014/main" id="{449081EC-AA8B-4BC4-8E78-4B05C0A55405}"/>
              </a:ext>
            </a:extLst>
          </p:cNvPr>
          <p:cNvSpPr/>
          <p:nvPr/>
        </p:nvSpPr>
        <p:spPr>
          <a:xfrm>
            <a:off x="1010140" y="68133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1627947" y="701297"/>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sp>
        <p:nvSpPr>
          <p:cNvPr id="3" name="Oval 2">
            <a:extLst>
              <a:ext uri="{FF2B5EF4-FFF2-40B4-BE49-F238E27FC236}">
                <a16:creationId xmlns:a16="http://schemas.microsoft.com/office/drawing/2014/main" id="{4E64D23C-F136-470B-A0CA-546F6A7411D2}"/>
              </a:ext>
            </a:extLst>
          </p:cNvPr>
          <p:cNvSpPr/>
          <p:nvPr/>
        </p:nvSpPr>
        <p:spPr>
          <a:xfrm>
            <a:off x="760214" y="51686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1315074" y="496282"/>
            <a:ext cx="10234250" cy="461665"/>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p:tgtEl>
                                          <p:spTgt spid="23"/>
                                        </p:tgtEl>
                                        <p:attrNameLst>
                                          <p:attrName>ppt_y</p:attrName>
                                        </p:attrNameLst>
                                      </p:cBhvr>
                                      <p:tavLst>
                                        <p:tav tm="0">
                                          <p:val>
                                            <p:strVal val="#ppt_y+#ppt_h*1.125000"/>
                                          </p:val>
                                        </p:tav>
                                        <p:tav tm="100000">
                                          <p:val>
                                            <p:strVal val="#ppt_y"/>
                                          </p:val>
                                        </p:tav>
                                      </p:tavLst>
                                    </p:anim>
                                    <p:animEffect transition="in" filter="wipe(up)">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ppt_y</p:attrName>
                                        </p:attrNameLst>
                                      </p:cBhvr>
                                      <p:tavLst>
                                        <p:tav tm="0">
                                          <p:val>
                                            <p:strVal val="#ppt_y+#ppt_h*1.125000"/>
                                          </p:val>
                                        </p:tav>
                                        <p:tav tm="100000">
                                          <p:val>
                                            <p:strVal val="#ppt_y"/>
                                          </p:val>
                                        </p:tav>
                                      </p:tavLst>
                                    </p:anim>
                                    <p:animEffect transition="in" filter="wipe(up)">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p:tgtEl>
                                          <p:spTgt spid="29"/>
                                        </p:tgtEl>
                                        <p:attrNameLst>
                                          <p:attrName>ppt_y</p:attrName>
                                        </p:attrNameLst>
                                      </p:cBhvr>
                                      <p:tavLst>
                                        <p:tav tm="0">
                                          <p:val>
                                            <p:strVal val="#ppt_y+#ppt_h*1.125000"/>
                                          </p:val>
                                        </p:tav>
                                        <p:tav tm="100000">
                                          <p:val>
                                            <p:strVal val="#ppt_y"/>
                                          </p:val>
                                        </p:tav>
                                      </p:tavLst>
                                    </p:anim>
                                    <p:animEffect transition="in" filter="wipe(up)">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p:tgtEl>
                                          <p:spTgt spid="32"/>
                                        </p:tgtEl>
                                        <p:attrNameLst>
                                          <p:attrName>ppt_y</p:attrName>
                                        </p:attrNameLst>
                                      </p:cBhvr>
                                      <p:tavLst>
                                        <p:tav tm="0">
                                          <p:val>
                                            <p:strVal val="#ppt_y+#ppt_h*1.125000"/>
                                          </p:val>
                                        </p:tav>
                                        <p:tav tm="100000">
                                          <p:val>
                                            <p:strVal val="#ppt_y"/>
                                          </p:val>
                                        </p:tav>
                                      </p:tavLst>
                                    </p:anim>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ppt_y</p:attrName>
                                        </p:attrNameLst>
                                      </p:cBhvr>
                                      <p:tavLst>
                                        <p:tav tm="0">
                                          <p:val>
                                            <p:strVal val="#ppt_y+#ppt_h*1.125000"/>
                                          </p:val>
                                        </p:tav>
                                        <p:tav tm="100000">
                                          <p:val>
                                            <p:strVal val="#ppt_y"/>
                                          </p:val>
                                        </p:tav>
                                      </p:tavLst>
                                    </p:anim>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repeatCount="3000" fill="hold" nodeType="click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par>
                                <p:cTn id="67" presetID="26" presetClass="emph" presetSubtype="0" repeatCount="3000" fill="hold" nodeType="withEffect">
                                  <p:stCondLst>
                                    <p:cond delay="0"/>
                                  </p:stCondLst>
                                  <p:childTnLst>
                                    <p:animEffect transition="out" filter="fade">
                                      <p:cBhvr>
                                        <p:cTn id="68" dur="500" tmFilter="0, 0; .2, .5; .8, .5; 1, 0"/>
                                        <p:tgtEl>
                                          <p:spTgt spid="35"/>
                                        </p:tgtEl>
                                      </p:cBhvr>
                                    </p:animEffect>
                                    <p:animScale>
                                      <p:cBhvr>
                                        <p:cTn id="69" dur="250" autoRev="1" fill="hold"/>
                                        <p:tgtEl>
                                          <p:spTgt spid="35"/>
                                        </p:tgtEl>
                                      </p:cBhvr>
                                      <p:by x="105000" y="105000"/>
                                    </p:animScale>
                                  </p:childTnLst>
                                </p:cTn>
                              </p:par>
                            </p:childTnLst>
                          </p:cTn>
                        </p:par>
                        <p:par>
                          <p:cTn id="70" fill="hold">
                            <p:stCondLst>
                              <p:cond delay="15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3000" fill="hold" nodeType="clickEffect">
                                  <p:stCondLst>
                                    <p:cond delay="0"/>
                                  </p:stCondLst>
                                  <p:childTnLst>
                                    <p:animEffect transition="out" filter="fade">
                                      <p:cBhvr>
                                        <p:cTn id="79" dur="500" tmFilter="0, 0; .2, .5; .8, .5; 1, 0"/>
                                        <p:tgtEl>
                                          <p:spTgt spid="10"/>
                                        </p:tgtEl>
                                      </p:cBhvr>
                                    </p:animEffect>
                                    <p:animScale>
                                      <p:cBhvr>
                                        <p:cTn id="80" dur="250" autoRev="1" fill="hold"/>
                                        <p:tgtEl>
                                          <p:spTgt spid="10"/>
                                        </p:tgtEl>
                                      </p:cBhvr>
                                      <p:by x="105000" y="105000"/>
                                    </p:animScale>
                                  </p:childTnLst>
                                </p:cTn>
                              </p:par>
                              <p:par>
                                <p:cTn id="81" presetID="26" presetClass="emph" presetSubtype="0" repeatCount="3000" fill="hold" nodeType="withEffect">
                                  <p:stCondLst>
                                    <p:cond delay="0"/>
                                  </p:stCondLst>
                                  <p:childTnLst>
                                    <p:animEffect transition="out" filter="fade">
                                      <p:cBhvr>
                                        <p:cTn id="82" dur="500" tmFilter="0, 0; .2, .5; .8, .5; 1, 0"/>
                                        <p:tgtEl>
                                          <p:spTgt spid="13"/>
                                        </p:tgtEl>
                                      </p:cBhvr>
                                    </p:animEffect>
                                    <p:animScale>
                                      <p:cBhvr>
                                        <p:cTn id="83" dur="250" autoRev="1" fill="hold"/>
                                        <p:tgtEl>
                                          <p:spTgt spid="13"/>
                                        </p:tgtEl>
                                      </p:cBhvr>
                                      <p:by x="105000" y="105000"/>
                                    </p:animScale>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mph" presetSubtype="0" repeatCount="3000" fill="hold" nodeType="clickEffect">
                                  <p:stCondLst>
                                    <p:cond delay="0"/>
                                  </p:stCondLst>
                                  <p:childTnLst>
                                    <p:animEffect transition="out" filter="fade">
                                      <p:cBhvr>
                                        <p:cTn id="93" dur="500" tmFilter="0, 0; .2, .5; .8, .5; 1, 0"/>
                                        <p:tgtEl>
                                          <p:spTgt spid="16"/>
                                        </p:tgtEl>
                                      </p:cBhvr>
                                    </p:animEffect>
                                    <p:animScale>
                                      <p:cBhvr>
                                        <p:cTn id="94" dur="250" autoRev="1" fill="hold"/>
                                        <p:tgtEl>
                                          <p:spTgt spid="16"/>
                                        </p:tgtEl>
                                      </p:cBhvr>
                                      <p:by x="105000" y="105000"/>
                                    </p:animScale>
                                  </p:childTnLst>
                                </p:cTn>
                              </p:par>
                              <p:par>
                                <p:cTn id="95" presetID="26" presetClass="emph" presetSubtype="0" repeatCount="3000" fill="hold" nodeType="withEffect">
                                  <p:stCondLst>
                                    <p:cond delay="0"/>
                                  </p:stCondLst>
                                  <p:childTnLst>
                                    <p:animEffect transition="out" filter="fade">
                                      <p:cBhvr>
                                        <p:cTn id="96" dur="500" tmFilter="0, 0; .2, .5; .8, .5; 1, 0"/>
                                        <p:tgtEl>
                                          <p:spTgt spid="23"/>
                                        </p:tgtEl>
                                      </p:cBhvr>
                                    </p:animEffect>
                                    <p:animScale>
                                      <p:cBhvr>
                                        <p:cTn id="97" dur="250" autoRev="1" fill="hold"/>
                                        <p:tgtEl>
                                          <p:spTgt spid="23"/>
                                        </p:tgtEl>
                                      </p:cBhvr>
                                      <p:by x="105000" y="105000"/>
                                    </p:animScale>
                                  </p:childTnLst>
                                </p:cTn>
                              </p:par>
                              <p:par>
                                <p:cTn id="98" presetID="26" presetClass="emph" presetSubtype="0" repeatCount="3000" fill="hold" nodeType="withEffect">
                                  <p:stCondLst>
                                    <p:cond delay="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childTnLst>
                          </p:cTn>
                        </p:par>
                        <p:par>
                          <p:cTn id="101" fill="hold">
                            <p:stCondLst>
                              <p:cond delay="1500"/>
                            </p:stCondLst>
                            <p:childTnLst>
                              <p:par>
                                <p:cTn id="102" presetID="53" presetClass="entr" presetSubtype="16"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mph" presetSubtype="0" repeatCount="3000" fill="hold" nodeType="clickEffect">
                                  <p:stCondLst>
                                    <p:cond delay="0"/>
                                  </p:stCondLst>
                                  <p:childTnLst>
                                    <p:animEffect transition="out" filter="fade">
                                      <p:cBhvr>
                                        <p:cTn id="110" dur="500" tmFilter="0, 0; .2, .5; .8, .5; 1, 0"/>
                                        <p:tgtEl>
                                          <p:spTgt spid="26"/>
                                        </p:tgtEl>
                                      </p:cBhvr>
                                    </p:animEffect>
                                    <p:animScale>
                                      <p:cBhvr>
                                        <p:cTn id="111" dur="250" autoRev="1" fill="hold"/>
                                        <p:tgtEl>
                                          <p:spTgt spid="26"/>
                                        </p:tgtEl>
                                      </p:cBhvr>
                                      <p:by x="105000" y="105000"/>
                                    </p:animScale>
                                  </p:childTnLst>
                                </p:cTn>
                              </p:par>
                              <p:par>
                                <p:cTn id="112" presetID="26" presetClass="emph" presetSubtype="0" repeatCount="3000" fill="hold" nodeType="withEffect">
                                  <p:stCondLst>
                                    <p:cond delay="0"/>
                                  </p:stCondLst>
                                  <p:childTnLst>
                                    <p:animEffect transition="out" filter="fade">
                                      <p:cBhvr>
                                        <p:cTn id="113" dur="500" tmFilter="0, 0; .2, .5; .8, .5; 1, 0"/>
                                        <p:tgtEl>
                                          <p:spTgt spid="29"/>
                                        </p:tgtEl>
                                      </p:cBhvr>
                                    </p:animEffect>
                                    <p:animScale>
                                      <p:cBhvr>
                                        <p:cTn id="114" dur="250" autoRev="1" fill="hold"/>
                                        <p:tgtEl>
                                          <p:spTgt spid="29"/>
                                        </p:tgtEl>
                                      </p:cBhvr>
                                      <p:by x="105000" y="105000"/>
                                    </p:animScale>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 fill="hold"/>
                                        <p:tgtEl>
                                          <p:spTgt spid="41"/>
                                        </p:tgtEl>
                                        <p:attrNameLst>
                                          <p:attrName>ppt_w</p:attrName>
                                        </p:attrNameLst>
                                      </p:cBhvr>
                                      <p:tavLst>
                                        <p:tav tm="0">
                                          <p:val>
                                            <p:fltVal val="0"/>
                                          </p:val>
                                        </p:tav>
                                        <p:tav tm="100000">
                                          <p:val>
                                            <p:strVal val="#ppt_w"/>
                                          </p:val>
                                        </p:tav>
                                      </p:tavLst>
                                    </p:anim>
                                    <p:anim calcmode="lin" valueType="num">
                                      <p:cBhvr>
                                        <p:cTn id="119" dur="500" fill="hold"/>
                                        <p:tgtEl>
                                          <p:spTgt spid="41"/>
                                        </p:tgtEl>
                                        <p:attrNameLst>
                                          <p:attrName>ppt_h</p:attrName>
                                        </p:attrNameLst>
                                      </p:cBhvr>
                                      <p:tavLst>
                                        <p:tav tm="0">
                                          <p:val>
                                            <p:fltVal val="0"/>
                                          </p:val>
                                        </p:tav>
                                        <p:tav tm="100000">
                                          <p:val>
                                            <p:strVal val="#ppt_h"/>
                                          </p:val>
                                        </p:tav>
                                      </p:tavLst>
                                    </p:anim>
                                    <p:animEffect transition="in" filter="fade">
                                      <p:cBhvr>
                                        <p:cTn id="120" dur="500"/>
                                        <p:tgtEl>
                                          <p:spTgt spid="4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wipe(left)">
                                      <p:cBhvr>
                                        <p:cTn id="125" dur="500"/>
                                        <p:tgtEl>
                                          <p:spTgt spid="42"/>
                                        </p:tgtEl>
                                      </p:cBhvr>
                                    </p:animEffect>
                                  </p:childTnLst>
                                </p:cTn>
                              </p:par>
                            </p:childTnLst>
                          </p:cTn>
                        </p:par>
                      </p:childTnLst>
                    </p:cTn>
                  </p:par>
                  <p:par>
                    <p:cTn id="126" fill="hold">
                      <p:stCondLst>
                        <p:cond delay="indefinite"/>
                      </p:stCondLst>
                      <p:childTnLst>
                        <p:par>
                          <p:cTn id="127" fill="hold">
                            <p:stCondLst>
                              <p:cond delay="0"/>
                            </p:stCondLst>
                            <p:childTnLst>
                              <p:par>
                                <p:cTn id="128" presetID="21" presetClass="entr" presetSubtype="1" fill="hold" grpId="0" nodeType="clickEffect">
                                  <p:stCondLst>
                                    <p:cond delay="0"/>
                                  </p:stCondLst>
                                  <p:childTnLst>
                                    <p:set>
                                      <p:cBhvr>
                                        <p:cTn id="129" dur="1" fill="hold">
                                          <p:stCondLst>
                                            <p:cond delay="0"/>
                                          </p:stCondLst>
                                        </p:cTn>
                                        <p:tgtEl>
                                          <p:spTgt spid="6"/>
                                        </p:tgtEl>
                                        <p:attrNameLst>
                                          <p:attrName>style.visibility</p:attrName>
                                        </p:attrNameLst>
                                      </p:cBhvr>
                                      <p:to>
                                        <p:strVal val="visible"/>
                                      </p:to>
                                    </p:set>
                                    <p:animEffect transition="in" filter="wheel(1)">
                                      <p:cBhvr>
                                        <p:cTn id="1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879963" y="352246"/>
            <a:ext cx="5496599" cy="2777793"/>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779001" y="62283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16323" y="517903"/>
            <a:ext cx="4663640" cy="1938992"/>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083502" y="3080253"/>
            <a:ext cx="1551369" cy="584775"/>
          </a:xfrm>
          <a:prstGeom prst="rect">
            <a:avLst/>
          </a:prstGeom>
          <a:noFill/>
        </p:spPr>
        <p:txBody>
          <a:bodyPr wrap="square" rtlCol="0">
            <a:spAutoFit/>
          </a:bodyPr>
          <a:lstStyle/>
          <a:p>
            <a:pPr algn="ctr"/>
            <a:r>
              <a:rPr lang="vi-VN" sz="3200" i="1" dirty="0">
                <a:solidFill>
                  <a:srgbClr val="FF0000"/>
                </a:solidFill>
              </a:rPr>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820002" y="4341070"/>
            <a:ext cx="6119922" cy="584775"/>
          </a:xfrm>
          <a:prstGeom prst="rect">
            <a:avLst/>
          </a:prstGeom>
          <a:noFill/>
        </p:spPr>
        <p:txBody>
          <a:bodyPr wrap="square" rtlCol="0">
            <a:spAutoFit/>
          </a:bodyPr>
          <a:lstStyle/>
          <a:p>
            <a:pPr algn="ctr"/>
            <a:r>
              <a:rPr lang="vi-VN" sz="3200" dirty="0">
                <a:solidFill>
                  <a:srgbClr val="00206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892383" y="4911744"/>
            <a:ext cx="5988332" cy="584775"/>
          </a:xfrm>
          <a:prstGeom prst="rect">
            <a:avLst/>
          </a:prstGeom>
          <a:noFill/>
        </p:spPr>
        <p:txBody>
          <a:bodyPr wrap="square" rtlCol="0">
            <a:spAutoFit/>
          </a:bodyPr>
          <a:lstStyle/>
          <a:p>
            <a:pPr algn="ctr"/>
            <a:r>
              <a:rPr lang="vi-VN" sz="3200" dirty="0">
                <a:solidFill>
                  <a:srgbClr val="00206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886720" y="5490787"/>
            <a:ext cx="4741542" cy="584775"/>
          </a:xfrm>
          <a:prstGeom prst="rect">
            <a:avLst/>
          </a:prstGeom>
          <a:noFill/>
        </p:spPr>
        <p:txBody>
          <a:bodyPr wrap="square" rtlCol="0">
            <a:spAutoFit/>
          </a:bodyPr>
          <a:lstStyle/>
          <a:p>
            <a:pPr algn="r"/>
            <a:r>
              <a:rPr lang="vi-VN" sz="3200" dirty="0">
                <a:solidFill>
                  <a:srgbClr val="00206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799225" y="3703611"/>
            <a:ext cx="6119922" cy="584775"/>
          </a:xfrm>
          <a:prstGeom prst="rect">
            <a:avLst/>
          </a:prstGeom>
          <a:noFill/>
        </p:spPr>
        <p:txBody>
          <a:bodyPr wrap="square" rtlCol="0">
            <a:spAutoFit/>
          </a:bodyPr>
          <a:lstStyle/>
          <a:p>
            <a:pPr algn="ctr"/>
            <a:r>
              <a:rPr lang="vi-VN" sz="3200" dirty="0">
                <a:solidFill>
                  <a:srgbClr val="002060"/>
                </a:solidFill>
              </a:rPr>
              <a:t>Mỗi đôi đũa có 2 chiếc đũa.</a:t>
            </a:r>
          </a:p>
        </p:txBody>
      </p:sp>
      <p:cxnSp>
        <p:nvCxnSpPr>
          <p:cNvPr id="7" name="Straight Connector 6">
            <a:extLst>
              <a:ext uri="{FF2B5EF4-FFF2-40B4-BE49-F238E27FC236}">
                <a16:creationId xmlns:a16="http://schemas.microsoft.com/office/drawing/2014/main" id="{B7D152B9-789F-476A-BF0F-39FA3F45E632}"/>
              </a:ext>
            </a:extLst>
          </p:cNvPr>
          <p:cNvCxnSpPr/>
          <p:nvPr/>
        </p:nvCxnSpPr>
        <p:spPr>
          <a:xfrm>
            <a:off x="3582649" y="1274164"/>
            <a:ext cx="2188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F598AF-AE24-4A4E-9857-16B2FC792CB4}"/>
              </a:ext>
            </a:extLst>
          </p:cNvPr>
          <p:cNvCxnSpPr>
            <a:cxnSpLocks/>
          </p:cNvCxnSpPr>
          <p:nvPr/>
        </p:nvCxnSpPr>
        <p:spPr>
          <a:xfrm>
            <a:off x="1302708" y="1651417"/>
            <a:ext cx="3299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C58915-7793-4AA5-A8BD-07654209C8A8}"/>
              </a:ext>
            </a:extLst>
          </p:cNvPr>
          <p:cNvCxnSpPr>
            <a:cxnSpLocks/>
          </p:cNvCxnSpPr>
          <p:nvPr/>
        </p:nvCxnSpPr>
        <p:spPr>
          <a:xfrm>
            <a:off x="1773418" y="2013679"/>
            <a:ext cx="27086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E5240A-0AE2-467A-9DC7-4DA74B391C5F}"/>
              </a:ext>
            </a:extLst>
          </p:cNvPr>
          <p:cNvCxnSpPr>
            <a:cxnSpLocks/>
          </p:cNvCxnSpPr>
          <p:nvPr/>
        </p:nvCxnSpPr>
        <p:spPr>
          <a:xfrm>
            <a:off x="4741679" y="2013679"/>
            <a:ext cx="102953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F7F690-498A-4E4D-BCBB-FA7B4426D11F}"/>
              </a:ext>
            </a:extLst>
          </p:cNvPr>
          <p:cNvCxnSpPr>
            <a:cxnSpLocks/>
          </p:cNvCxnSpPr>
          <p:nvPr/>
        </p:nvCxnSpPr>
        <p:spPr>
          <a:xfrm>
            <a:off x="1302708" y="2396935"/>
            <a:ext cx="317935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248</Words>
  <Application>Microsoft Office PowerPoint</Application>
  <PresentationFormat>Widescreen</PresentationFormat>
  <Paragraphs>109</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HP001 4 hàng</vt:lpstr>
      <vt:lpstr>Tahoma</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Thúy Nguyễn</cp:lastModifiedBy>
  <cp:revision>171</cp:revision>
  <dcterms:created xsi:type="dcterms:W3CDTF">2021-06-02T01:34:28Z</dcterms:created>
  <dcterms:modified xsi:type="dcterms:W3CDTF">2022-02-10T04:06:59Z</dcterms:modified>
</cp:coreProperties>
</file>