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313" r:id="rId2"/>
    <p:sldId id="361" r:id="rId3"/>
    <p:sldId id="362" r:id="rId4"/>
    <p:sldId id="363" r:id="rId5"/>
    <p:sldId id="342" r:id="rId6"/>
    <p:sldId id="343" r:id="rId7"/>
    <p:sldId id="344" r:id="rId8"/>
    <p:sldId id="346" r:id="rId9"/>
    <p:sldId id="347" r:id="rId10"/>
    <p:sldId id="352" r:id="rId11"/>
    <p:sldId id="365" r:id="rId12"/>
    <p:sldId id="348" r:id="rId13"/>
    <p:sldId id="354" r:id="rId14"/>
    <p:sldId id="366" r:id="rId15"/>
    <p:sldId id="360" r:id="rId16"/>
    <p:sldId id="327" r:id="rId17"/>
  </p:sldIdLst>
  <p:sldSz cx="12161838" cy="6858000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Arial-Rounded" panose="020B0500000000000000" charset="0"/>
      <p:regular r:id="rId20"/>
    </p:embeddedFont>
    <p:embeddedFont>
      <p:font typeface="Bebas Neue" panose="020B0604020202020204" charset="0"/>
      <p:regular r:id="rId21"/>
    </p:embeddedFont>
    <p:embeddedFont>
      <p:font typeface="Dosis" panose="02010803020202060003" pitchFamily="2" charset="0"/>
      <p:regular r:id="rId22"/>
      <p:bold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HP001 4 hàng" panose="020B0604020202020204" charset="0"/>
      <p:regular r:id="rId28"/>
      <p:bold r:id="rId29"/>
    </p:embeddedFont>
    <p:embeddedFont>
      <p:font typeface="Patrick Hand SC" panose="020B0604020202020204" charset="0"/>
      <p:regular r:id="rId30"/>
    </p:embeddedFont>
    <p:embeddedFont>
      <p:font typeface="Quicksand" panose="020B0604020202020204" charset="0"/>
      <p:regular r:id="rId31"/>
      <p:bold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Titan On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60093"/>
    <a:srgbClr val="FFAB8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5820" autoAdjust="0"/>
  </p:normalViewPr>
  <p:slideViewPr>
    <p:cSldViewPr>
      <p:cViewPr varScale="1">
        <p:scale>
          <a:sx n="58" d="100"/>
          <a:sy n="58" d="100"/>
        </p:scale>
        <p:origin x="1236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67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02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 dục thêm bạn nhỏ này cầm bút chưa đúng</a:t>
            </a:r>
          </a:p>
        </p:txBody>
      </p:sp>
    </p:spTree>
    <p:extLst>
      <p:ext uri="{BB962C8B-B14F-4D97-AF65-F5344CB8AC3E}">
        <p14:creationId xmlns:p14="http://schemas.microsoft.com/office/powerpoint/2010/main" val="398187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Mứt dừa</a:t>
            </a:r>
          </a:p>
        </p:txBody>
      </p:sp>
    </p:spTree>
    <p:extLst>
      <p:ext uri="{BB962C8B-B14F-4D97-AF65-F5344CB8AC3E}">
        <p14:creationId xmlns:p14="http://schemas.microsoft.com/office/powerpoint/2010/main" val="220553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705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3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9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7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69" r:id="rId5"/>
    <p:sldLayoutId id="2147483682" r:id="rId6"/>
    <p:sldLayoutId id="2147483683" r:id="rId7"/>
    <p:sldLayoutId id="2147483687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70919" y="1310479"/>
            <a:ext cx="10866862" cy="1569660"/>
            <a:chOff x="1204124" y="1295398"/>
            <a:chExt cx="10947714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204124" y="1372032"/>
              <a:ext cx="109477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88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TIẾNG VIỆT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5215" y="1295398"/>
              <a:ext cx="25430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96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6EF58F-2AE3-424B-9817-EFA6689B0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719" y="3643105"/>
            <a:ext cx="2054543" cy="2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AF6F9-48DD-4D3D-B82F-369109F962C7}"/>
              </a:ext>
            </a:extLst>
          </p:cNvPr>
          <p:cNvSpPr txBox="1"/>
          <p:nvPr/>
        </p:nvSpPr>
        <p:spPr>
          <a:xfrm>
            <a:off x="3385245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k</a:t>
            </a:r>
            <a:r>
              <a:rPr lang="el-GR" sz="880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Ğm ăn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C274-1F92-4FC2-AD20-168FD56B7DFA}"/>
              </a:ext>
            </a:extLst>
          </p:cNvPr>
          <p:cNvSpPr txBox="1"/>
          <p:nvPr/>
        </p:nvSpPr>
        <p:spPr>
          <a:xfrm>
            <a:off x="3321447" y="3440192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săn jē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4023519" y="2590800"/>
            <a:ext cx="58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73111-3EF4-4C95-B6F4-4717A7A428DA}"/>
              </a:ext>
            </a:extLst>
          </p:cNvPr>
          <p:cNvCxnSpPr>
            <a:cxnSpLocks/>
          </p:cNvCxnSpPr>
          <p:nvPr/>
        </p:nvCxnSpPr>
        <p:spPr>
          <a:xfrm>
            <a:off x="3247005" y="4419600"/>
            <a:ext cx="6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EE60C-8803-49C5-8146-88A8DD0E8402}"/>
              </a:ext>
            </a:extLst>
          </p:cNvPr>
          <p:cNvCxnSpPr>
            <a:cxnSpLocks/>
          </p:cNvCxnSpPr>
          <p:nvPr/>
        </p:nvCxnSpPr>
        <p:spPr>
          <a:xfrm>
            <a:off x="6919119" y="2590800"/>
            <a:ext cx="58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41678A-8C60-48EF-A25F-78AB2C93C068}"/>
              </a:ext>
            </a:extLst>
          </p:cNvPr>
          <p:cNvCxnSpPr>
            <a:cxnSpLocks/>
          </p:cNvCxnSpPr>
          <p:nvPr/>
        </p:nvCxnSpPr>
        <p:spPr>
          <a:xfrm>
            <a:off x="4610605" y="4419600"/>
            <a:ext cx="6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3319" y="33683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17230" y="121244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İt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66505" y="1947791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Kh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ủng l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g</a:t>
            </a:r>
            <a:endParaRPr lang="en-US" sz="36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6113" y="194154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 N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Ή; - νμ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Ğt: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594519" y="2809402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Chân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ủng l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g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ẳng và ǟất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Ť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ψ.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Vì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Ό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ı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úng có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Ό˘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di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u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ΐϜ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n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ắp jŎ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ν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ǽng ǟųg lņ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Α˘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k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Ğm ăn. Khủng l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g có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ả wăng săn jē Ǉō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ờ có đċ jắt Ǉi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ǇưŊg cùng cái jũi và đċ Ǉai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í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ζ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.</a:t>
            </a:r>
            <a:endParaRPr lang="vi-VN" sz="36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9938E-8D37-4172-B43D-018950281409}"/>
              </a:ext>
            </a:extLst>
          </p:cNvPr>
          <p:cNvSpPr txBox="1"/>
          <p:nvPr/>
        </p:nvSpPr>
        <p:spPr>
          <a:xfrm>
            <a:off x="2994820" y="5544765"/>
            <a:ext cx="8229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  <a:latin typeface="HP001 4 hàng" panose="020B0603050302020204" pitchFamily="34" charset="0"/>
              </a:rPr>
              <a:t>TΒ΄o Báε δΞ Ǉri κức ωϙ δám ιá</a:t>
            </a:r>
          </a:p>
          <a:p>
            <a:pPr algn="r"/>
            <a:r>
              <a:rPr lang="en-US" sz="3200" b="1">
                <a:solidFill>
                  <a:srgbClr val="FFFFFF"/>
                </a:solidFill>
                <a:latin typeface="HP001 4 hàng" panose="020B0603050302020204" pitchFamily="34" charset="0"/>
              </a:rPr>
              <a:t>Όı giƞ εo Λ˞ - δủng lΪg</a:t>
            </a: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1351AE-A355-4A9C-8E02-B705CA20AB7C}"/>
              </a:ext>
            </a:extLst>
          </p:cNvPr>
          <p:cNvGrpSpPr/>
          <p:nvPr/>
        </p:nvGrpSpPr>
        <p:grpSpPr>
          <a:xfrm>
            <a:off x="607767" y="738643"/>
            <a:ext cx="10946304" cy="769441"/>
            <a:chOff x="280267" y="915918"/>
            <a:chExt cx="10946304" cy="7694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7D19F5-9813-436D-875A-3B57893C59E9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id="{4E1BCA1C-AC87-4E49-A01A-2FCB184D6F20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id="{17BAD22A-6099-4538-B2BE-9668316480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1F20F1-E727-432B-B01C-938D4AC21EE8}"/>
                </a:ext>
              </a:extLst>
            </p:cNvPr>
            <p:cNvSpPr txBox="1"/>
            <p:nvPr/>
          </p:nvSpPr>
          <p:spPr>
            <a:xfrm>
              <a:off x="1033375" y="915918"/>
              <a:ext cx="101931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40">
                <a:defRPr/>
              </a:pP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 </a:t>
              </a:r>
              <a:r>
                <a:rPr lang="en-US" sz="4400" b="1" i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uya</a:t>
              </a: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hoặc </a:t>
              </a:r>
              <a:r>
                <a:rPr lang="en-US" sz="4400" b="1" i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uyu</a:t>
              </a: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thay cho ô vuông.</a:t>
              </a:r>
              <a:endParaRPr lang="vi-VN" sz="4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5050E7-0A9F-4BC3-B0B7-BBFDF454DC35}"/>
              </a:ext>
            </a:extLst>
          </p:cNvPr>
          <p:cNvSpPr txBox="1"/>
          <p:nvPr/>
        </p:nvSpPr>
        <p:spPr>
          <a:xfrm>
            <a:off x="1585118" y="1961614"/>
            <a:ext cx="9910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defTabSz="1219140">
              <a:spcBef>
                <a:spcPts val="1200"/>
              </a:spcBef>
              <a:spcAft>
                <a:spcPts val="1200"/>
              </a:spcAft>
              <a:buAutoNum type="alphaLcPeriod"/>
              <a:defRPr/>
            </a:pPr>
            <a:r>
              <a:rPr lang="en-US" sz="4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lên núi quanh co, khúc khuỷu.</a:t>
            </a:r>
          </a:p>
          <a:p>
            <a:pPr marL="742950" indent="-742950" algn="just" defTabSz="1219140">
              <a:spcBef>
                <a:spcPts val="1200"/>
              </a:spcBef>
              <a:spcAft>
                <a:spcPts val="1200"/>
              </a:spcAft>
              <a:buAutoNum type="alphaLcPeriod"/>
              <a:defRPr/>
            </a:pPr>
            <a:r>
              <a:rPr lang="en-US" sz="4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tôi thức khuya dậy sớm làm việc.</a:t>
            </a:r>
            <a:endParaRPr lang="vi-VN" sz="4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79683-9800-4B30-929F-5149DD41306C}"/>
              </a:ext>
            </a:extLst>
          </p:cNvPr>
          <p:cNvSpPr txBox="1"/>
          <p:nvPr/>
        </p:nvSpPr>
        <p:spPr>
          <a:xfrm>
            <a:off x="5562033" y="2946499"/>
            <a:ext cx="147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4C46259-73A0-4816-919E-77958BC6FA8C}"/>
              </a:ext>
            </a:extLst>
          </p:cNvPr>
          <p:cNvSpPr/>
          <p:nvPr/>
        </p:nvSpPr>
        <p:spPr>
          <a:xfrm>
            <a:off x="5683268" y="3077703"/>
            <a:ext cx="879823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BF6AE-4200-41E3-8484-AEDEE03FE55D}"/>
              </a:ext>
            </a:extLst>
          </p:cNvPr>
          <p:cNvSpPr txBox="1"/>
          <p:nvPr/>
        </p:nvSpPr>
        <p:spPr>
          <a:xfrm>
            <a:off x="9962669" y="1959771"/>
            <a:ext cx="147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456DE8CF-B2E6-4F7C-B1BF-E72560B13720}"/>
              </a:ext>
            </a:extLst>
          </p:cNvPr>
          <p:cNvSpPr/>
          <p:nvPr/>
        </p:nvSpPr>
        <p:spPr>
          <a:xfrm>
            <a:off x="10042991" y="2228008"/>
            <a:ext cx="990928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7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1D6738-21D6-4C1F-A98B-1AEDCCB9B8CA}"/>
              </a:ext>
            </a:extLst>
          </p:cNvPr>
          <p:cNvGrpSpPr/>
          <p:nvPr/>
        </p:nvGrpSpPr>
        <p:grpSpPr>
          <a:xfrm>
            <a:off x="581817" y="373935"/>
            <a:ext cx="10972801" cy="731520"/>
            <a:chOff x="280267" y="915918"/>
            <a:chExt cx="109728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B4C8D6-33D0-49FD-B8DC-69620CBA2D1A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181C9A54-7784-4AE0-9726-6153DCC81E5D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8AB98FF3-451B-4A25-8FDA-84E6860EC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B42C9C-A3F5-417A-95E3-C8974C24E7B7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EBD2EB-BD11-4C78-850B-9B43DE80B793}"/>
              </a:ext>
            </a:extLst>
          </p:cNvPr>
          <p:cNvSpPr txBox="1"/>
          <p:nvPr/>
        </p:nvSpPr>
        <p:spPr>
          <a:xfrm>
            <a:off x="1355233" y="1105455"/>
            <a:ext cx="966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Nhìn hình, tìm từ ngữ chứa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 gọi tên loài vật.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36895-9149-424B-BE99-8753EDA7CEDE}"/>
              </a:ext>
            </a:extLst>
          </p:cNvPr>
          <p:cNvSpPr txBox="1"/>
          <p:nvPr/>
        </p:nvSpPr>
        <p:spPr>
          <a:xfrm>
            <a:off x="2575719" y="4566890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hâu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251D4C-1F34-438B-821B-38075D55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041" y="2438400"/>
            <a:ext cx="8337460" cy="2290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3989D6-3E0D-4ED4-B028-9305606364C2}"/>
              </a:ext>
            </a:extLst>
          </p:cNvPr>
          <p:cNvSpPr txBox="1"/>
          <p:nvPr/>
        </p:nvSpPr>
        <p:spPr>
          <a:xfrm>
            <a:off x="5313797" y="4566890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 điểu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8B9AE-3E7F-41D7-94A9-BD3FB5FA68BB}"/>
              </a:ext>
            </a:extLst>
          </p:cNvPr>
          <p:cNvSpPr txBox="1"/>
          <p:nvPr/>
        </p:nvSpPr>
        <p:spPr>
          <a:xfrm>
            <a:off x="8051875" y="4566890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 sao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1D6738-21D6-4C1F-A98B-1AEDCCB9B8CA}"/>
              </a:ext>
            </a:extLst>
          </p:cNvPr>
          <p:cNvGrpSpPr/>
          <p:nvPr/>
        </p:nvGrpSpPr>
        <p:grpSpPr>
          <a:xfrm>
            <a:off x="581817" y="373935"/>
            <a:ext cx="10972801" cy="731520"/>
            <a:chOff x="280267" y="915918"/>
            <a:chExt cx="109728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B4C8D6-33D0-49FD-B8DC-69620CBA2D1A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181C9A54-7784-4AE0-9726-6153DCC81E5D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8AB98FF3-451B-4A25-8FDA-84E6860EC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B42C9C-A3F5-417A-95E3-C8974C24E7B7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EBD2EB-BD11-4C78-850B-9B43DE80B793}"/>
              </a:ext>
            </a:extLst>
          </p:cNvPr>
          <p:cNvSpPr txBox="1"/>
          <p:nvPr/>
        </p:nvSpPr>
        <p:spPr>
          <a:xfrm>
            <a:off x="1355233" y="1105455"/>
            <a:ext cx="966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Nhìn hình, tìm từ ngữ chứa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uôt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 gọi tên loài vật.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36895-9149-424B-BE99-8753EDA7CEDE}"/>
              </a:ext>
            </a:extLst>
          </p:cNvPr>
          <p:cNvSpPr txBox="1"/>
          <p:nvPr/>
        </p:nvSpPr>
        <p:spPr>
          <a:xfrm>
            <a:off x="2277571" y="5307711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989D6-3E0D-4ED4-B028-9305606364C2}"/>
              </a:ext>
            </a:extLst>
          </p:cNvPr>
          <p:cNvSpPr txBox="1"/>
          <p:nvPr/>
        </p:nvSpPr>
        <p:spPr>
          <a:xfrm>
            <a:off x="5705167" y="5336516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 tuộc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8B9AE-3E7F-41D7-94A9-BD3FB5FA68BB}"/>
              </a:ext>
            </a:extLst>
          </p:cNvPr>
          <p:cNvSpPr txBox="1"/>
          <p:nvPr/>
        </p:nvSpPr>
        <p:spPr>
          <a:xfrm>
            <a:off x="8583354" y="5307710"/>
            <a:ext cx="2438400" cy="8896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cuốc</a:t>
            </a:r>
            <a:endParaRPr lang="x-none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AFBB2-5A50-4B1E-9835-6F630E2C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4369" y="2529114"/>
            <a:ext cx="9686054" cy="27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5142FC1C-BA28-4F6F-A523-A70019BA2395}"/>
              </a:ext>
            </a:extLst>
          </p:cNvPr>
          <p:cNvSpPr txBox="1">
            <a:spLocks/>
          </p:cNvSpPr>
          <p:nvPr/>
        </p:nvSpPr>
        <p:spPr>
          <a:xfrm>
            <a:off x="652021" y="2776201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uống thuốt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3274F3D3-450D-4EBB-83B9-93C773834911}"/>
              </a:ext>
            </a:extLst>
          </p:cNvPr>
          <p:cNvSpPr txBox="1">
            <a:spLocks/>
          </p:cNvSpPr>
          <p:nvPr/>
        </p:nvSpPr>
        <p:spPr>
          <a:xfrm>
            <a:off x="656205" y="428814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uống thuốc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31675A0A-2679-46FA-AAD3-E96E72F4CAAD}"/>
              </a:ext>
            </a:extLst>
          </p:cNvPr>
          <p:cNvSpPr txBox="1">
            <a:spLocks/>
          </p:cNvSpPr>
          <p:nvPr/>
        </p:nvSpPr>
        <p:spPr>
          <a:xfrm>
            <a:off x="4123651" y="4288140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 rượu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A23F63DA-5C2E-465A-942C-45A9363D9CCC}"/>
              </a:ext>
            </a:extLst>
          </p:cNvPr>
          <p:cNvSpPr txBox="1">
            <a:spLocks/>
          </p:cNvSpPr>
          <p:nvPr/>
        </p:nvSpPr>
        <p:spPr>
          <a:xfrm>
            <a:off x="4087739" y="2776201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 rựu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54454F72-D2D6-4E4A-9C64-175288279FC9}"/>
              </a:ext>
            </a:extLst>
          </p:cNvPr>
          <p:cNvSpPr txBox="1">
            <a:spLocks/>
          </p:cNvSpPr>
          <p:nvPr/>
        </p:nvSpPr>
        <p:spPr>
          <a:xfrm>
            <a:off x="8443119" y="2781067"/>
            <a:ext cx="280598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 tay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E17418BE-16B1-4771-931E-00A781886101}"/>
              </a:ext>
            </a:extLst>
          </p:cNvPr>
          <p:cNvSpPr txBox="1">
            <a:spLocks/>
          </p:cNvSpPr>
          <p:nvPr/>
        </p:nvSpPr>
        <p:spPr>
          <a:xfrm>
            <a:off x="8472255" y="4409803"/>
            <a:ext cx="273567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khỉu tay</a:t>
            </a:r>
            <a:endParaRPr lang="vi-VN" sz="3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DF55F-E614-4031-91FC-BB3153169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251666" y="4563474"/>
            <a:ext cx="675409" cy="666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F2DD9-3B6D-4E25-BB58-33BB3E37E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153409" y="3001974"/>
            <a:ext cx="675409" cy="666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6C25B-F0FB-4739-8488-200FDBD97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484233" y="4527768"/>
            <a:ext cx="675409" cy="666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AC750-60DB-4EC4-A5A9-C19D58D3B3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1135909" y="3070256"/>
            <a:ext cx="675409" cy="666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6E68E-24C1-4039-865F-3414DE14E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433476" y="2988119"/>
            <a:ext cx="675409" cy="666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F2C1C-FDB7-4CEF-AC3D-F645AF50E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1135909" y="4621721"/>
            <a:ext cx="675409" cy="666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ACFFA7-65CF-49A9-BA53-4275DAABE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23205" y="559028"/>
            <a:ext cx="1447800" cy="1428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14E60A-A4F4-45B0-9961-612465E667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22586" y="466698"/>
            <a:ext cx="1447800" cy="142869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89B4E5-2479-417B-93EE-FBD1F1EF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F65CAC-E6EE-4A65-A539-BFE2AB3DE701}"/>
              </a:ext>
            </a:extLst>
          </p:cNvPr>
          <p:cNvSpPr txBox="1"/>
          <p:nvPr/>
        </p:nvSpPr>
        <p:spPr>
          <a:xfrm>
            <a:off x="420265" y="1603505"/>
            <a:ext cx="175260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 RỘNG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871119" y="685800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5D015-6568-4B5B-9935-30DFC504C9DA}"/>
              </a:ext>
            </a:extLst>
          </p:cNvPr>
          <p:cNvSpPr txBox="1"/>
          <p:nvPr/>
        </p:nvSpPr>
        <p:spPr>
          <a:xfrm>
            <a:off x="2728119" y="3566414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 tay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Học cách chữa đau khuỷu tay - Thập Chỉ Đạo">
            <a:extLst>
              <a:ext uri="{FF2B5EF4-FFF2-40B4-BE49-F238E27FC236}">
                <a16:creationId xmlns:a16="http://schemas.microsoft.com/office/drawing/2014/main" id="{816880F7-343D-4A29-9680-6483D531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19" y="268687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871119" y="685800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9C134-E616-41A3-AFD7-853700DAD146}"/>
              </a:ext>
            </a:extLst>
          </p:cNvPr>
          <p:cNvSpPr txBox="1"/>
          <p:nvPr/>
        </p:nvSpPr>
        <p:spPr>
          <a:xfrm>
            <a:off x="2910449" y="3445042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6D60E-5CD6-4871-8A61-9822104E11FD}"/>
              </a:ext>
            </a:extLst>
          </p:cNvPr>
          <p:cNvSpPr txBox="1"/>
          <p:nvPr/>
        </p:nvSpPr>
        <p:spPr>
          <a:xfrm>
            <a:off x="2887347" y="4424976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bài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SỬ 7} ĐỀ CƯƠNG ÔN TẬP KIỂM TRA 1 TIẾT, HỌC KÌ 2, NĂM HỌC 2015-2016 | THCS  Nguyễn Du Q.1">
            <a:extLst>
              <a:ext uri="{FF2B5EF4-FFF2-40B4-BE49-F238E27FC236}">
                <a16:creationId xmlns:a16="http://schemas.microsoft.com/office/drawing/2014/main" id="{F963F0E1-6AFE-4BDF-9CDD-FAF96A65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2433024"/>
            <a:ext cx="2734469" cy="31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730125" y="935363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5D015-6568-4B5B-9935-30DFC504C9DA}"/>
              </a:ext>
            </a:extLst>
          </p:cNvPr>
          <p:cNvSpPr txBox="1"/>
          <p:nvPr/>
        </p:nvSpPr>
        <p:spPr>
          <a:xfrm>
            <a:off x="2804319" y="3252132"/>
            <a:ext cx="21853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Lá Màu Xanh ThựC VậT - Miễn Phí vector hình ảnh trên Pixabay">
            <a:extLst>
              <a:ext uri="{FF2B5EF4-FFF2-40B4-BE49-F238E27FC236}">
                <a16:creationId xmlns:a16="http://schemas.microsoft.com/office/drawing/2014/main" id="{DD25FF4C-608C-41F3-8529-E0F32244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2245144"/>
            <a:ext cx="3639344" cy="34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80E5C-0D14-45EB-946F-5C4C1E6CA0F5}"/>
              </a:ext>
            </a:extLst>
          </p:cNvPr>
          <p:cNvSpPr txBox="1"/>
          <p:nvPr/>
        </p:nvSpPr>
        <p:spPr>
          <a:xfrm>
            <a:off x="2804319" y="4267200"/>
            <a:ext cx="21853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cây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87BF2-D289-4D0F-A171-C466055B80BA}"/>
              </a:ext>
            </a:extLst>
          </p:cNvPr>
          <p:cNvSpPr txBox="1"/>
          <p:nvPr/>
        </p:nvSpPr>
        <p:spPr>
          <a:xfrm>
            <a:off x="2804319" y="5282268"/>
            <a:ext cx="21853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lá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3EE88DAF-1AAA-451C-A06B-23D6F834DD89}"/>
              </a:ext>
            </a:extLst>
          </p:cNvPr>
          <p:cNvSpPr txBox="1"/>
          <p:nvPr/>
        </p:nvSpPr>
        <p:spPr>
          <a:xfrm>
            <a:off x="1628415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2022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S/44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889919" y="2914650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Khủng long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4" y="3225304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92" y="4014651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12849-20DE-4D54-90BA-580AF107DA61}"/>
              </a:ext>
            </a:extLst>
          </p:cNvPr>
          <p:cNvSpPr txBox="1"/>
          <p:nvPr/>
        </p:nvSpPr>
        <p:spPr>
          <a:xfrm>
            <a:off x="2509960" y="1551180"/>
            <a:ext cx="714191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Khủng long</a:t>
            </a:r>
            <a:endParaRPr lang="en-US" sz="40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53C1CB-2E03-4E23-837B-86F9E1D040C8}"/>
              </a:ext>
            </a:extLst>
          </p:cNvPr>
          <p:cNvGrpSpPr/>
          <p:nvPr/>
        </p:nvGrpSpPr>
        <p:grpSpPr>
          <a:xfrm>
            <a:off x="556418" y="561179"/>
            <a:ext cx="11049001" cy="1266575"/>
            <a:chOff x="280267" y="915918"/>
            <a:chExt cx="11049001" cy="12665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6DA6AB-0C05-4E8E-BEF2-F93BA6DA8506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9139949B-959A-477F-B50F-DE83681594A2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E5669EA9-E732-42DA-A8C2-2873C191C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F43753-0D70-4854-8B8C-47937B172D56}"/>
                </a:ext>
              </a:extLst>
            </p:cNvPr>
            <p:cNvSpPr txBox="1"/>
            <p:nvPr/>
          </p:nvSpPr>
          <p:spPr>
            <a:xfrm>
              <a:off x="1033374" y="982164"/>
              <a:ext cx="102958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– viết: </a:t>
              </a:r>
              <a:r>
                <a:rPr lang="en-US" sz="3600" i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Khủng long</a:t>
              </a:r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(Từ </a:t>
              </a:r>
              <a:r>
                <a:rPr lang="en-US" sz="3600" i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 khủng long </a:t>
              </a:r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đến </a:t>
              </a:r>
              <a:r>
                <a:rPr lang="en-US" sz="3600" i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đôi tai thính)</a:t>
              </a:r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90535A-B9ED-4ABC-B1CD-E79C792D2243}"/>
              </a:ext>
            </a:extLst>
          </p:cNvPr>
          <p:cNvSpPr txBox="1"/>
          <p:nvPr/>
        </p:nvSpPr>
        <p:spPr>
          <a:xfrm>
            <a:off x="795865" y="2521727"/>
            <a:ext cx="105701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thẳng 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rất khỏe. V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thế 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thể 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khắp một vùng rộng lớn để kiếm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ăn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Khủng long có khả năng 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 mồi tốt nhờ có đôi mắt tinh tường cùng cái mũi và đôi tai thính</a:t>
            </a:r>
            <a:r>
              <a:rPr lang="vi-VN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E7E8F74-2C23-4293-8E5E-66DE7EA6BA46}"/>
              </a:ext>
            </a:extLst>
          </p:cNvPr>
          <p:cNvSpPr txBox="1">
            <a:spLocks/>
          </p:cNvSpPr>
          <p:nvPr/>
        </p:nvSpPr>
        <p:spPr>
          <a:xfrm>
            <a:off x="3369237" y="5803713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32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 khoa tri thức về khám phá</a:t>
            </a:r>
          </a:p>
          <a:p>
            <a:pPr algn="r"/>
            <a:r>
              <a:rPr lang="en-US" sz="32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giới cho trẻ - khủng long</a:t>
            </a:r>
          </a:p>
        </p:txBody>
      </p:sp>
    </p:spTree>
    <p:extLst>
      <p:ext uri="{BB962C8B-B14F-4D97-AF65-F5344CB8AC3E}">
        <p14:creationId xmlns:p14="http://schemas.microsoft.com/office/powerpoint/2010/main" val="31943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E556BD-AB95-4768-A392-1B603B358458}"/>
              </a:ext>
            </a:extLst>
          </p:cNvPr>
          <p:cNvGrpSpPr/>
          <p:nvPr/>
        </p:nvGrpSpPr>
        <p:grpSpPr>
          <a:xfrm>
            <a:off x="157020" y="616284"/>
            <a:ext cx="4631998" cy="2965116"/>
            <a:chOff x="1121" y="616284"/>
            <a:chExt cx="4631998" cy="2965116"/>
          </a:xfrm>
        </p:grpSpPr>
        <p:sp>
          <p:nvSpPr>
            <p:cNvPr id="3" name="Cloud Callout 10">
              <a:extLst>
                <a:ext uri="{FF2B5EF4-FFF2-40B4-BE49-F238E27FC236}">
                  <a16:creationId xmlns:a16="http://schemas.microsoft.com/office/drawing/2014/main" id="{FDEA5465-9D9D-401A-B8D3-5AF339B5944C}"/>
                </a:ext>
              </a:extLst>
            </p:cNvPr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C0E278-3AAD-445B-BC77-EFA2913836EF}"/>
                </a:ext>
              </a:extLst>
            </p:cNvPr>
            <p:cNvSpPr txBox="1"/>
            <p:nvPr/>
          </p:nvSpPr>
          <p:spPr>
            <a:xfrm>
              <a:off x="463166" y="1047750"/>
              <a:ext cx="34044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Nội dung bài viết gồm có mấy câu?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6A7449-6D59-4F1F-87F7-B06B1A2D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73233" y="4388507"/>
            <a:ext cx="1007991" cy="21552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677AA-57BB-46C7-9977-D7626A04B631}"/>
              </a:ext>
            </a:extLst>
          </p:cNvPr>
          <p:cNvGrpSpPr/>
          <p:nvPr/>
        </p:nvGrpSpPr>
        <p:grpSpPr>
          <a:xfrm>
            <a:off x="159983" y="616284"/>
            <a:ext cx="4631998" cy="2965116"/>
            <a:chOff x="-32858" y="577308"/>
            <a:chExt cx="4631998" cy="2965116"/>
          </a:xfrm>
        </p:grpSpPr>
        <p:sp>
          <p:nvSpPr>
            <p:cNvPr id="10" name="Cloud Callout 15">
              <a:extLst>
                <a:ext uri="{FF2B5EF4-FFF2-40B4-BE49-F238E27FC236}">
                  <a16:creationId xmlns:a16="http://schemas.microsoft.com/office/drawing/2014/main" id="{2E2E842C-065F-4AE2-AAD7-9B3A8CADCBBD}"/>
                </a:ext>
              </a:extLst>
            </p:cNvPr>
            <p:cNvSpPr/>
            <p:nvPr/>
          </p:nvSpPr>
          <p:spPr>
            <a:xfrm>
              <a:off x="-32858" y="577308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194763-7344-485B-A46B-466546DDB615}"/>
                </a:ext>
              </a:extLst>
            </p:cNvPr>
            <p:cNvSpPr txBox="1"/>
            <p:nvPr/>
          </p:nvSpPr>
          <p:spPr>
            <a:xfrm>
              <a:off x="463166" y="1047750"/>
              <a:ext cx="34044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Cần chú ý gì khi viết đoạn?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F6BA2A-B4C3-4E59-A187-536FB83AD1CB}"/>
              </a:ext>
            </a:extLst>
          </p:cNvPr>
          <p:cNvSpPr txBox="1"/>
          <p:nvPr/>
        </p:nvSpPr>
        <p:spPr>
          <a:xfrm>
            <a:off x="4862902" y="678350"/>
            <a:ext cx="714191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Khủng long</a:t>
            </a:r>
            <a:endParaRPr lang="en-US" sz="40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27D75-C161-4705-A329-235D748FCE6C}"/>
              </a:ext>
            </a:extLst>
          </p:cNvPr>
          <p:cNvSpPr txBox="1"/>
          <p:nvPr/>
        </p:nvSpPr>
        <p:spPr>
          <a:xfrm>
            <a:off x="5371456" y="1659285"/>
            <a:ext cx="5902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thẳng 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rất khỏe. V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thế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thể di chuyển khắp một vùng rộng lớn để kiếm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ăn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Khủng long có khả năng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 mồi tốt nhờ có đôi mắt tinh tường cùng cái mũi và đôi tai thính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2C2A7-74AB-4A57-82C2-A4AB4EF80DA8}"/>
              </a:ext>
            </a:extLst>
          </p:cNvPr>
          <p:cNvSpPr txBox="1"/>
          <p:nvPr/>
        </p:nvSpPr>
        <p:spPr>
          <a:xfrm>
            <a:off x="5372055" y="1659285"/>
            <a:ext cx="5902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</a:t>
            </a:r>
            <a:r>
              <a:rPr lang="en-US" sz="32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thẳng </a:t>
            </a:r>
            <a:r>
              <a:rPr lang="vi-VN" sz="32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rất khỏe. </a:t>
            </a:r>
            <a:r>
              <a:rPr lang="vi-VN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vi-VN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thế 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vi-VN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thể di chuyển khắp một vùng rộng lớn để kiếm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ăn</a:t>
            </a:r>
            <a:r>
              <a:rPr lang="vi-VN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có khả năng </a:t>
            </a:r>
            <a:r>
              <a:rPr lang="en-US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 mồi tốt nhờ có đôi mắt tinh tường cùng cái mũi và đôi tai thính</a:t>
            </a:r>
            <a:r>
              <a:rPr lang="vi-VN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3D8787-5B5A-4163-BFAE-7EF69829CA97}"/>
              </a:ext>
            </a:extLst>
          </p:cNvPr>
          <p:cNvCxnSpPr/>
          <p:nvPr/>
        </p:nvCxnSpPr>
        <p:spPr>
          <a:xfrm>
            <a:off x="5242719" y="1981200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61DB9CF-C88C-44B2-944B-E267F6E8EF5C}"/>
              </a:ext>
            </a:extLst>
          </p:cNvPr>
          <p:cNvSpPr txBox="1"/>
          <p:nvPr/>
        </p:nvSpPr>
        <p:spPr>
          <a:xfrm>
            <a:off x="4862902" y="649931"/>
            <a:ext cx="71419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</a:t>
            </a:r>
            <a:endParaRPr lang="en-US" sz="4000" b="1" dirty="0">
              <a:solidFill>
                <a:srgbClr val="FF66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D4E0A-974A-413B-915C-05C844C349DA}"/>
              </a:ext>
            </a:extLst>
          </p:cNvPr>
          <p:cNvSpPr txBox="1"/>
          <p:nvPr/>
        </p:nvSpPr>
        <p:spPr>
          <a:xfrm>
            <a:off x="5371456" y="1659285"/>
            <a:ext cx="5902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thẳng 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rất khỏe. V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thế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thể di chuyển khắp một vùng rộng lớn để kiếm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ăn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Khủng long có khả năng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 mồi tốt nhờ có đôi mắt tinh tường cùng cái mũi và đôi tai thính</a:t>
            </a:r>
            <a:r>
              <a:rPr lang="vi-VN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FEF66-0F76-4128-B513-799F369A6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48528" y="4648200"/>
            <a:ext cx="1007991" cy="21552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0CB483-D501-492D-810A-3D3977EAF694}"/>
              </a:ext>
            </a:extLst>
          </p:cNvPr>
          <p:cNvGrpSpPr/>
          <p:nvPr/>
        </p:nvGrpSpPr>
        <p:grpSpPr>
          <a:xfrm>
            <a:off x="154518" y="616284"/>
            <a:ext cx="4173801" cy="2965116"/>
            <a:chOff x="1121" y="616284"/>
            <a:chExt cx="4391476" cy="2965116"/>
          </a:xfrm>
        </p:grpSpPr>
        <p:sp>
          <p:nvSpPr>
            <p:cNvPr id="6" name="Cloud Callout 33">
              <a:extLst>
                <a:ext uri="{FF2B5EF4-FFF2-40B4-BE49-F238E27FC236}">
                  <a16:creationId xmlns:a16="http://schemas.microsoft.com/office/drawing/2014/main" id="{4E689450-EC8C-46B3-A236-3A1497BD078A}"/>
                </a:ext>
              </a:extLst>
            </p:cNvPr>
            <p:cNvSpPr/>
            <p:nvPr/>
          </p:nvSpPr>
          <p:spPr>
            <a:xfrm>
              <a:off x="1121" y="616284"/>
              <a:ext cx="4391476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A2E3E1-72D3-4514-B9E2-CB8B0200F69A}"/>
                </a:ext>
              </a:extLst>
            </p:cNvPr>
            <p:cNvSpPr txBox="1"/>
            <p:nvPr/>
          </p:nvSpPr>
          <p:spPr>
            <a:xfrm>
              <a:off x="95269" y="1267361"/>
              <a:ext cx="38290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 nào dễ viết lẫn trong bài?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7A18C1-B2FB-4263-AE4A-CEE6C5547D34}"/>
              </a:ext>
            </a:extLst>
          </p:cNvPr>
          <p:cNvCxnSpPr>
            <a:cxnSpLocks/>
          </p:cNvCxnSpPr>
          <p:nvPr/>
        </p:nvCxnSpPr>
        <p:spPr>
          <a:xfrm>
            <a:off x="6431259" y="2148114"/>
            <a:ext cx="8688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9AE55-2D25-4327-A308-A081188B6F46}"/>
              </a:ext>
            </a:extLst>
          </p:cNvPr>
          <p:cNvCxnSpPr>
            <a:cxnSpLocks/>
          </p:cNvCxnSpPr>
          <p:nvPr/>
        </p:nvCxnSpPr>
        <p:spPr>
          <a:xfrm>
            <a:off x="9633291" y="2148114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8222A3-6B32-49AD-AFB4-3D7F518BCFB5}"/>
              </a:ext>
            </a:extLst>
          </p:cNvPr>
          <p:cNvCxnSpPr>
            <a:cxnSpLocks/>
          </p:cNvCxnSpPr>
          <p:nvPr/>
        </p:nvCxnSpPr>
        <p:spPr>
          <a:xfrm>
            <a:off x="6037377" y="3628572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FE82B-2B98-4541-AC00-F23EF5A54A38}"/>
              </a:ext>
            </a:extLst>
          </p:cNvPr>
          <p:cNvCxnSpPr>
            <a:cxnSpLocks/>
          </p:cNvCxnSpPr>
          <p:nvPr/>
        </p:nvCxnSpPr>
        <p:spPr>
          <a:xfrm>
            <a:off x="6474801" y="4100286"/>
            <a:ext cx="14022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AF6F9-48DD-4D3D-B82F-369109F962C7}"/>
              </a:ext>
            </a:extLst>
          </p:cNvPr>
          <p:cNvSpPr txBox="1"/>
          <p:nvPr/>
        </p:nvSpPr>
        <p:spPr>
          <a:xfrm>
            <a:off x="3385245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ân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C274-1F92-4FC2-AD20-168FD56B7DFA}"/>
              </a:ext>
            </a:extLst>
          </p:cNvPr>
          <p:cNvSpPr txBox="1"/>
          <p:nvPr/>
        </p:nvSpPr>
        <p:spPr>
          <a:xfrm>
            <a:off x="3321447" y="3440192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8800">
                <a:solidFill>
                  <a:srgbClr val="FFFFFF"/>
                </a:solidFill>
                <a:latin typeface="HP001 4 hàng" pitchFamily="34" charset="0"/>
              </a:rPr>
              <a:t>ẳng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461091" y="25908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6B9D96-52A4-4580-98A5-D5A5DD7C99D1}"/>
              </a:ext>
            </a:extLst>
          </p:cNvPr>
          <p:cNvCxnSpPr>
            <a:cxnSpLocks/>
          </p:cNvCxnSpPr>
          <p:nvPr/>
        </p:nvCxnSpPr>
        <p:spPr>
          <a:xfrm>
            <a:off x="4945651" y="4419600"/>
            <a:ext cx="1135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624A2-698A-47B7-9F3F-000AAB98E68B}"/>
              </a:ext>
            </a:extLst>
          </p:cNvPr>
          <p:cNvCxnSpPr>
            <a:cxnSpLocks/>
          </p:cNvCxnSpPr>
          <p:nvPr/>
        </p:nvCxnSpPr>
        <p:spPr>
          <a:xfrm>
            <a:off x="5051398" y="2590800"/>
            <a:ext cx="687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570</Words>
  <Application>Microsoft Office PowerPoint</Application>
  <PresentationFormat>Custom</PresentationFormat>
  <Paragraphs>83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Quicksand</vt:lpstr>
      <vt:lpstr>Arial</vt:lpstr>
      <vt:lpstr>Patrick Hand SC</vt:lpstr>
      <vt:lpstr>Arial-Rounded</vt:lpstr>
      <vt:lpstr>Roboto Condensed Light</vt:lpstr>
      <vt:lpstr>Titan One</vt:lpstr>
      <vt:lpstr>HP001 4 hàng</vt:lpstr>
      <vt:lpstr>Source Sans Pro</vt:lpstr>
      <vt:lpstr>Arial Rounded MT Bold</vt:lpstr>
      <vt:lpstr>Dosis</vt:lpstr>
      <vt:lpstr>Bebas Neue</vt:lpstr>
      <vt:lpstr>Fira Sans Extra Condensed Medium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Thúy Nguyễn</cp:lastModifiedBy>
  <cp:revision>92</cp:revision>
  <dcterms:modified xsi:type="dcterms:W3CDTF">2022-02-24T05:25:01Z</dcterms:modified>
</cp:coreProperties>
</file>