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9" r:id="rId4"/>
    <p:sldId id="260" r:id="rId5"/>
    <p:sldId id="261" r:id="rId6"/>
    <p:sldId id="263" r:id="rId7"/>
    <p:sldId id="262" r:id="rId8"/>
    <p:sldId id="274" r:id="rId9"/>
    <p:sldId id="267" r:id="rId10"/>
    <p:sldId id="269" r:id="rId11"/>
    <p:sldId id="270"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9A8FF"/>
    <a:srgbClr val="97D5FF"/>
    <a:srgbClr val="79C9FF"/>
    <a:srgbClr val="AFDFFF"/>
    <a:srgbClr val="9BD7FF"/>
    <a:srgbClr val="71C6FF"/>
    <a:srgbClr val="4BD0FF"/>
    <a:srgbClr val="1DC4FF"/>
    <a:srgbClr val="33CCFF"/>
    <a:srgbClr val="99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75" autoAdjust="0"/>
    <p:restoredTop sz="94660"/>
  </p:normalViewPr>
  <p:slideViewPr>
    <p:cSldViewPr snapToGrid="0">
      <p:cViewPr varScale="1">
        <p:scale>
          <a:sx n="55" d="100"/>
          <a:sy n="55" d="100"/>
        </p:scale>
        <p:origin x="-778" y="-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53FCB-8F62-4072-9136-DAD8346C9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0D03612-F00C-4FB4-AFEB-6D052B5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7DDC8F-9159-4350-BBB4-2BFE7ADB994A}"/>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4209450E-7221-4C9A-8506-A04C7E220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C7B287-C064-4771-8035-9D18CBE443BF}"/>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395794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8143B4-0A74-4B3A-A7A4-430139E1A0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C3266D-CBE0-4583-A5A3-D81690389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5D260A-4342-4169-950F-59F96729FCC4}"/>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F27BE648-FBCD-48AF-A32B-DFC324442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4E2D5D-47AE-4C0F-A29F-C13940475C3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344435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A8444E2-B382-4B79-BF30-AC2E779FBE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5EAFF2D-5510-4C54-A1A8-AB94FD6B8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6DFEF1-5669-47C7-837D-729E61E02FCE}"/>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685132E6-344C-43BE-9E91-9E4423EA9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3ADCB5-8760-49CD-A792-1092F9DBD759}"/>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428600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20CB0-5836-48F1-A63D-C74F80031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9CCB1E-3805-4F75-B30E-CD32D592C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4831D4-9E3D-46EF-8C9D-99EADA8F39A9}"/>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C3406857-1E91-4FEF-A165-E4991A2CE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88D96D-06A5-4B41-AAB4-FE070650E859}"/>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353137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4632D-8512-4580-A29D-59FF31A43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3EF3CFA-A608-4208-9460-EC1211CCD6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67DDCB-E7DD-4322-B88E-7276776B34FF}"/>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770CC16B-8C08-49CD-8F3E-BE51795CD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FE234C-5B9A-45E6-86D5-06A04C56778B}"/>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1358775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D6BE4-3FD2-4B20-89F6-53708B7E2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5E7122-B9CD-472D-86D9-AFB4B28F8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5CD482-F621-480D-96CC-08AD5DC3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01C4DD-774A-4FCA-B0A1-00869FE595B9}"/>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6" name="Footer Placeholder 5">
            <a:extLst>
              <a:ext uri="{FF2B5EF4-FFF2-40B4-BE49-F238E27FC236}">
                <a16:creationId xmlns:a16="http://schemas.microsoft.com/office/drawing/2014/main" xmlns="" id="{0399EF80-271E-466D-8FB9-6A4252247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11E26D-AC7D-4177-B87E-141B512B711B}"/>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98085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AE881-C94A-4CA2-92EB-68F06A608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A7A251-AADF-40FD-A28D-871F8C72AA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FD11D2-9EE0-43F7-9A7B-E4FF9F2CC3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9C5CE1-EC92-41F1-BD92-F5DAF997D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D135D0-D49D-431D-B3B8-103AA575E2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EEBE21-83E9-4DE4-8B30-F13E0EBB92E1}"/>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8" name="Footer Placeholder 7">
            <a:extLst>
              <a:ext uri="{FF2B5EF4-FFF2-40B4-BE49-F238E27FC236}">
                <a16:creationId xmlns:a16="http://schemas.microsoft.com/office/drawing/2014/main" xmlns="" id="{0C7F9E74-60C9-4926-820B-90E320ADDE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A9F1C68-3229-4013-AF79-8CF4B97EAD8E}"/>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330362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F9BF6-AB67-41B6-92FF-773F25EAF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F03B9C1-AD61-4B2C-A562-EB9EB4FBAB98}"/>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4" name="Footer Placeholder 3">
            <a:extLst>
              <a:ext uri="{FF2B5EF4-FFF2-40B4-BE49-F238E27FC236}">
                <a16:creationId xmlns:a16="http://schemas.microsoft.com/office/drawing/2014/main" xmlns="" id="{6431EF4D-1A76-4D0C-B771-63E2E401C0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8F380D0-356B-4EB5-AE96-F91306A85690}"/>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29781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F3829F8-D257-4345-859B-AC599D6CB62D}"/>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3" name="Footer Placeholder 2">
            <a:extLst>
              <a:ext uri="{FF2B5EF4-FFF2-40B4-BE49-F238E27FC236}">
                <a16:creationId xmlns:a16="http://schemas.microsoft.com/office/drawing/2014/main" xmlns="" id="{92DF8A40-1678-4A57-A3BC-EAF617E4C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5CC1E17-6285-4120-BB11-41401902BCD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21406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16A6B-40FC-4F0A-91F5-FBBB897E3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19BB47-62DB-4512-AA39-3C9CFAD24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3FA225-8A24-4EF3-89DC-82C1E46FA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E8BED3-5C4F-463B-8C4E-E2FBF4CB8B96}"/>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6" name="Footer Placeholder 5">
            <a:extLst>
              <a:ext uri="{FF2B5EF4-FFF2-40B4-BE49-F238E27FC236}">
                <a16:creationId xmlns:a16="http://schemas.microsoft.com/office/drawing/2014/main" xmlns="" id="{DB0CE380-6BF1-4222-9C3C-B85AC7452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67F5AED-C68E-4229-BE45-60B86D615DF8}"/>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275734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0E557-B547-4CF9-972A-E18635613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59A22B-B3F1-47C8-A69E-A7ADD99BD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D6D3C7-BF94-4BFD-836A-6D54D58B3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D925012-1143-432F-B735-2C27E22A3DE4}"/>
              </a:ext>
            </a:extLst>
          </p:cNvPr>
          <p:cNvSpPr>
            <a:spLocks noGrp="1"/>
          </p:cNvSpPr>
          <p:nvPr>
            <p:ph type="dt" sz="half" idx="10"/>
          </p:nvPr>
        </p:nvSpPr>
        <p:spPr/>
        <p:txBody>
          <a:bodyPr/>
          <a:lstStyle/>
          <a:p>
            <a:fld id="{F55EE2EB-8EE5-4B11-B816-93391C6F804F}" type="datetimeFigureOut">
              <a:rPr lang="en-US" smtClean="0"/>
              <a:pPr/>
              <a:t>10/10/2022</a:t>
            </a:fld>
            <a:endParaRPr lang="en-US"/>
          </a:p>
        </p:txBody>
      </p:sp>
      <p:sp>
        <p:nvSpPr>
          <p:cNvPr id="6" name="Footer Placeholder 5">
            <a:extLst>
              <a:ext uri="{FF2B5EF4-FFF2-40B4-BE49-F238E27FC236}">
                <a16:creationId xmlns:a16="http://schemas.microsoft.com/office/drawing/2014/main" xmlns="" id="{11825848-0FBC-4238-B070-91A467491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71F956-724B-4C8A-B9BE-3938656965E0}"/>
              </a:ext>
            </a:extLst>
          </p:cNvPr>
          <p:cNvSpPr>
            <a:spLocks noGrp="1"/>
          </p:cNvSpPr>
          <p:nvPr>
            <p:ph type="sldNum" sz="quarter" idx="12"/>
          </p:nvPr>
        </p:nvSpPr>
        <p:spPr/>
        <p:txBody>
          <a:body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1215118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D783C42-8CC2-4D9A-BD9C-862509D84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3A86FB6-5418-4E80-82FF-BC3E521D8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244D43-12AD-4B59-839C-18295CC78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EE2EB-8EE5-4B11-B816-93391C6F804F}" type="datetimeFigureOut">
              <a:rPr lang="en-US" smtClean="0"/>
              <a:pPr/>
              <a:t>10/10/2022</a:t>
            </a:fld>
            <a:endParaRPr lang="en-US"/>
          </a:p>
        </p:txBody>
      </p:sp>
      <p:sp>
        <p:nvSpPr>
          <p:cNvPr id="5" name="Footer Placeholder 4">
            <a:extLst>
              <a:ext uri="{FF2B5EF4-FFF2-40B4-BE49-F238E27FC236}">
                <a16:creationId xmlns:a16="http://schemas.microsoft.com/office/drawing/2014/main" xmlns="" id="{BD39612C-A4A7-4EC2-B71A-7324E33D53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A179B2-97EC-408E-994F-F07A714F0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8B17-70BE-4D48-9B47-1AA93213D21E}" type="slidenum">
              <a:rPr lang="en-US" smtClean="0"/>
              <a:pPr/>
              <a:t>‹#›</a:t>
            </a:fld>
            <a:endParaRPr lang="en-US"/>
          </a:p>
        </p:txBody>
      </p:sp>
    </p:spTree>
    <p:extLst>
      <p:ext uri="{BB962C8B-B14F-4D97-AF65-F5344CB8AC3E}">
        <p14:creationId xmlns:p14="http://schemas.microsoft.com/office/powerpoint/2010/main" xmlns="" val="2444428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3.png"/><Relationship Id="rId5" Type="http://schemas.microsoft.com/office/2007/relationships/media" Target="../media/media3.mp3"/><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48B8DE2F-8645-4AC5-924A-C902F8633BBF}"/>
              </a:ext>
            </a:extLst>
          </p:cNvPr>
          <p:cNvGrpSpPr/>
          <p:nvPr/>
        </p:nvGrpSpPr>
        <p:grpSpPr>
          <a:xfrm>
            <a:off x="-861237" y="0"/>
            <a:ext cx="13053237" cy="2067871"/>
            <a:chOff x="0" y="-127504"/>
            <a:chExt cx="12192000" cy="1361807"/>
          </a:xfrm>
        </p:grpSpPr>
        <p:sp>
          <p:nvSpPr>
            <p:cNvPr id="3" name="Rectangle: Top Corners Rounded 2">
              <a:extLst>
                <a:ext uri="{FF2B5EF4-FFF2-40B4-BE49-F238E27FC236}">
                  <a16:creationId xmlns:a16="http://schemas.microsoft.com/office/drawing/2014/main" xmlns="" id="{B526D5E0-4185-468A-9830-F65DDA144155}"/>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Top Corners Rounded 39">
              <a:extLst>
                <a:ext uri="{FF2B5EF4-FFF2-40B4-BE49-F238E27FC236}">
                  <a16:creationId xmlns:a16="http://schemas.microsoft.com/office/drawing/2014/main" xmlns="" id="{BBE1E133-67CB-4DEC-AEE0-13ABDBBC47C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xmlns="" id="{FB6D8D40-0191-47BC-8F91-F96E34759A30}"/>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51" name="Group 50">
            <a:extLst>
              <a:ext uri="{FF2B5EF4-FFF2-40B4-BE49-F238E27FC236}">
                <a16:creationId xmlns:a16="http://schemas.microsoft.com/office/drawing/2014/main" xmlns="" id="{826E6F6C-CA62-4256-86B7-36D4BAE1B7A5}"/>
              </a:ext>
            </a:extLst>
          </p:cNvPr>
          <p:cNvGrpSpPr/>
          <p:nvPr/>
        </p:nvGrpSpPr>
        <p:grpSpPr>
          <a:xfrm>
            <a:off x="404014" y="588766"/>
            <a:ext cx="2236024" cy="3156219"/>
            <a:chOff x="299812" y="247841"/>
            <a:chExt cx="2236024" cy="2204862"/>
          </a:xfrm>
        </p:grpSpPr>
        <p:pic>
          <p:nvPicPr>
            <p:cNvPr id="49" name="Picture 48">
              <a:extLst>
                <a:ext uri="{FF2B5EF4-FFF2-40B4-BE49-F238E27FC236}">
                  <a16:creationId xmlns:a16="http://schemas.microsoft.com/office/drawing/2014/main" xmlns="" id="{89B99E40-B8CC-4A94-8A17-1BC72BB68301}"/>
                </a:ext>
              </a:extLst>
            </p:cNvPr>
            <p:cNvPicPr>
              <a:picLocks noChangeAspect="1"/>
            </p:cNvPicPr>
            <p:nvPr/>
          </p:nvPicPr>
          <p:blipFill rotWithShape="1">
            <a:blip r:embed="rId3" cstate="print"/>
            <a:srcRect r="32937"/>
            <a:stretch/>
          </p:blipFill>
          <p:spPr>
            <a:xfrm>
              <a:off x="299812" y="361594"/>
              <a:ext cx="2150557" cy="2091109"/>
            </a:xfrm>
            <a:prstGeom prst="rect">
              <a:avLst/>
            </a:prstGeom>
          </p:spPr>
        </p:pic>
        <p:pic>
          <p:nvPicPr>
            <p:cNvPr id="50" name="Picture 49">
              <a:extLst>
                <a:ext uri="{FF2B5EF4-FFF2-40B4-BE49-F238E27FC236}">
                  <a16:creationId xmlns:a16="http://schemas.microsoft.com/office/drawing/2014/main" xmlns="" id="{A5EEABE6-49E3-4293-85A0-6F5B03358B1D}"/>
                </a:ext>
              </a:extLst>
            </p:cNvPr>
            <p:cNvPicPr>
              <a:picLocks noChangeAspect="1"/>
            </p:cNvPicPr>
            <p:nvPr/>
          </p:nvPicPr>
          <p:blipFill rotWithShape="1">
            <a:blip r:embed="rId4" cstate="print"/>
            <a:srcRect r="34344"/>
            <a:stretch/>
          </p:blipFill>
          <p:spPr>
            <a:xfrm>
              <a:off x="518441" y="247841"/>
              <a:ext cx="2017395" cy="2091109"/>
            </a:xfrm>
            <a:prstGeom prst="rect">
              <a:avLst/>
            </a:prstGeom>
          </p:spPr>
        </p:pic>
      </p:grpSp>
      <p:sp>
        <p:nvSpPr>
          <p:cNvPr id="53" name="Oval 52">
            <a:extLst>
              <a:ext uri="{FF2B5EF4-FFF2-40B4-BE49-F238E27FC236}">
                <a16:creationId xmlns:a16="http://schemas.microsoft.com/office/drawing/2014/main" xmlns="" id="{1D68A90D-FAB7-43D4-B00F-D373D716CE01}"/>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文本框 22">
            <a:extLst>
              <a:ext uri="{FF2B5EF4-FFF2-40B4-BE49-F238E27FC236}">
                <a16:creationId xmlns:a16="http://schemas.microsoft.com/office/drawing/2014/main" xmlns="" id="{51D7B24F-61DE-447B-BE63-141CB11A64C3}"/>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9</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文本框 22">
            <a:extLst>
              <a:ext uri="{FF2B5EF4-FFF2-40B4-BE49-F238E27FC236}">
                <a16:creationId xmlns:a16="http://schemas.microsoft.com/office/drawing/2014/main" xmlns="" id="{A3EAD8E8-D9A2-4C84-AD48-DB84F5405AB4}"/>
              </a:ext>
            </a:extLst>
          </p:cNvPr>
          <p:cNvSpPr txBox="1"/>
          <p:nvPr/>
        </p:nvSpPr>
        <p:spPr>
          <a:xfrm>
            <a:off x="5536387" y="1365944"/>
            <a:ext cx="2984158"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VIẾT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57" name="文本框 22">
            <a:extLst>
              <a:ext uri="{FF2B5EF4-FFF2-40B4-BE49-F238E27FC236}">
                <a16:creationId xmlns:a16="http://schemas.microsoft.com/office/drawing/2014/main" xmlns="" id="{00814D79-2C31-4FC1-87ED-2981661BE03A}"/>
              </a:ext>
            </a:extLst>
          </p:cNvPr>
          <p:cNvSpPr txBox="1"/>
          <p:nvPr/>
        </p:nvSpPr>
        <p:spPr>
          <a:xfrm>
            <a:off x="2567858" y="4307700"/>
            <a:ext cx="7628457"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TẬP VIẾT: CHỮ HOA Đ</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xmlns="" val="2015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5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4">
                                            <p:txEl>
                                              <p:pRg st="0" end="0"/>
                                            </p:txEl>
                                          </p:spTgt>
                                        </p:tgtEl>
                                        <p:attrNameLst>
                                          <p:attrName>ppt_w</p:attrName>
                                        </p:attrNameLst>
                                      </p:cBhvr>
                                    </p:anim>
                                    <p:anim by="(#ppt_w*0.50)" calcmode="lin" valueType="num">
                                      <p:cBhvr>
                                        <p:cTn id="8" dur="500" decel="50000" autoRev="1" fill="hold">
                                          <p:stCondLst>
                                            <p:cond delay="0"/>
                                          </p:stCondLst>
                                        </p:cTn>
                                        <p:tgtEl>
                                          <p:spTgt spid="54">
                                            <p:txEl>
                                              <p:pRg st="0" end="0"/>
                                            </p:txEl>
                                          </p:spTgt>
                                        </p:tgtEl>
                                        <p:attrNameLst>
                                          <p:attrName>ppt_x</p:attrName>
                                        </p:attrNameLst>
                                      </p:cBhvr>
                                    </p:anim>
                                    <p:anim from="(-#ppt_h/2)" to="(#ppt_y)" calcmode="lin" valueType="num">
                                      <p:cBhvr>
                                        <p:cTn id="9" dur="1000" fill="hold">
                                          <p:stCondLst>
                                            <p:cond delay="0"/>
                                          </p:stCondLst>
                                        </p:cTn>
                                        <p:tgtEl>
                                          <p:spTgt spid="54">
                                            <p:txEl>
                                              <p:pRg st="0" end="0"/>
                                            </p:txEl>
                                          </p:spTgt>
                                        </p:tgtEl>
                                        <p:attrNameLst>
                                          <p:attrName>ppt_y</p:attrName>
                                        </p:attrNameLst>
                                      </p:cBhvr>
                                    </p:anim>
                                    <p:animRot by="21600000">
                                      <p:cBhvr>
                                        <p:cTn id="10" dur="1000" fill="hold">
                                          <p:stCondLst>
                                            <p:cond delay="0"/>
                                          </p:stCondLst>
                                        </p:cTn>
                                        <p:tgtEl>
                                          <p:spTgt spid="54">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54">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4">
                                            <p:txEl>
                                              <p:pRg st="1" end="1"/>
                                            </p:txEl>
                                          </p:spTgt>
                                        </p:tgtEl>
                                        <p:attrNameLst>
                                          <p:attrName>ppt_w</p:attrName>
                                        </p:attrNameLst>
                                      </p:cBhvr>
                                    </p:anim>
                                    <p:anim by="(#ppt_w*0.50)" calcmode="lin" valueType="num">
                                      <p:cBhvr>
                                        <p:cTn id="14" dur="500" decel="50000" autoRev="1" fill="hold">
                                          <p:stCondLst>
                                            <p:cond delay="0"/>
                                          </p:stCondLst>
                                        </p:cTn>
                                        <p:tgtEl>
                                          <p:spTgt spid="54">
                                            <p:txEl>
                                              <p:pRg st="1" end="1"/>
                                            </p:txEl>
                                          </p:spTgt>
                                        </p:tgtEl>
                                        <p:attrNameLst>
                                          <p:attrName>ppt_x</p:attrName>
                                        </p:attrNameLst>
                                      </p:cBhvr>
                                    </p:anim>
                                    <p:anim from="(-#ppt_h/2)" to="(#ppt_y)" calcmode="lin" valueType="num">
                                      <p:cBhvr>
                                        <p:cTn id="15" dur="1000" fill="hold">
                                          <p:stCondLst>
                                            <p:cond delay="0"/>
                                          </p:stCondLst>
                                        </p:cTn>
                                        <p:tgtEl>
                                          <p:spTgt spid="54">
                                            <p:txEl>
                                              <p:pRg st="1" end="1"/>
                                            </p:txEl>
                                          </p:spTgt>
                                        </p:tgtEl>
                                        <p:attrNameLst>
                                          <p:attrName>ppt_y</p:attrName>
                                        </p:attrNameLst>
                                      </p:cBhvr>
                                    </p:anim>
                                    <p:animRot by="21600000">
                                      <p:cBhvr>
                                        <p:cTn id="16" dur="1000" fill="hold">
                                          <p:stCondLst>
                                            <p:cond delay="0"/>
                                          </p:stCondLst>
                                        </p:cTn>
                                        <p:tgtEl>
                                          <p:spTgt spid="54">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5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56">
                                            <p:txEl>
                                              <p:pRg st="0" end="0"/>
                                            </p:txEl>
                                          </p:spTgt>
                                        </p:tgtEl>
                                        <p:attrNameLst>
                                          <p:attrName>ppt_w</p:attrName>
                                        </p:attrNameLst>
                                      </p:cBhvr>
                                    </p:anim>
                                    <p:anim by="(#ppt_w*0.50)" calcmode="lin" valueType="num">
                                      <p:cBhvr>
                                        <p:cTn id="20" dur="500" decel="50000" autoRev="1" fill="hold">
                                          <p:stCondLst>
                                            <p:cond delay="0"/>
                                          </p:stCondLst>
                                        </p:cTn>
                                        <p:tgtEl>
                                          <p:spTgt spid="56">
                                            <p:txEl>
                                              <p:pRg st="0" end="0"/>
                                            </p:txEl>
                                          </p:spTgt>
                                        </p:tgtEl>
                                        <p:attrNameLst>
                                          <p:attrName>ppt_x</p:attrName>
                                        </p:attrNameLst>
                                      </p:cBhvr>
                                    </p:anim>
                                    <p:anim from="(-#ppt_h/2)" to="(#ppt_y)" calcmode="lin" valueType="num">
                                      <p:cBhvr>
                                        <p:cTn id="21" dur="1000" fill="hold">
                                          <p:stCondLst>
                                            <p:cond delay="0"/>
                                          </p:stCondLst>
                                        </p:cTn>
                                        <p:tgtEl>
                                          <p:spTgt spid="56">
                                            <p:txEl>
                                              <p:pRg st="0" end="0"/>
                                            </p:txEl>
                                          </p:spTgt>
                                        </p:tgtEl>
                                        <p:attrNameLst>
                                          <p:attrName>ppt_y</p:attrName>
                                        </p:attrNameLst>
                                      </p:cBhvr>
                                    </p:anim>
                                    <p:animRot by="21600000">
                                      <p:cBhvr>
                                        <p:cTn id="22" dur="1000" fill="hold">
                                          <p:stCondLst>
                                            <p:cond delay="0"/>
                                          </p:stCondLst>
                                        </p:cTn>
                                        <p:tgtEl>
                                          <p:spTgt spid="5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5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57">
                                            <p:txEl>
                                              <p:pRg st="0" end="0"/>
                                            </p:txEl>
                                          </p:spTgt>
                                        </p:tgtEl>
                                        <p:attrNameLst>
                                          <p:attrName>ppt_w</p:attrName>
                                        </p:attrNameLst>
                                      </p:cBhvr>
                                    </p:anim>
                                    <p:anim by="(#ppt_w*0.50)" calcmode="lin" valueType="num">
                                      <p:cBhvr>
                                        <p:cTn id="26" dur="500" decel="50000" autoRev="1" fill="hold">
                                          <p:stCondLst>
                                            <p:cond delay="0"/>
                                          </p:stCondLst>
                                        </p:cTn>
                                        <p:tgtEl>
                                          <p:spTgt spid="57">
                                            <p:txEl>
                                              <p:pRg st="0" end="0"/>
                                            </p:txEl>
                                          </p:spTgt>
                                        </p:tgtEl>
                                        <p:attrNameLst>
                                          <p:attrName>ppt_x</p:attrName>
                                        </p:attrNameLst>
                                      </p:cBhvr>
                                    </p:anim>
                                    <p:anim from="(-#ppt_h/2)" to="(#ppt_y)" calcmode="lin" valueType="num">
                                      <p:cBhvr>
                                        <p:cTn id="27" dur="1000" fill="hold">
                                          <p:stCondLst>
                                            <p:cond delay="0"/>
                                          </p:stCondLst>
                                        </p:cTn>
                                        <p:tgtEl>
                                          <p:spTgt spid="57">
                                            <p:txEl>
                                              <p:pRg st="0" end="0"/>
                                            </p:txEl>
                                          </p:spTgt>
                                        </p:tgtEl>
                                        <p:attrNameLst>
                                          <p:attrName>ppt_y</p:attrName>
                                        </p:attrNameLst>
                                      </p:cBhvr>
                                    </p:anim>
                                    <p:animRot by="21600000">
                                      <p:cBhvr>
                                        <p:cTn id="28" dur="1000" fill="hold">
                                          <p:stCondLst>
                                            <p:cond delay="0"/>
                                          </p:stCondLst>
                                        </p:cTn>
                                        <p:tgtEl>
                                          <p:spTgt spid="5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25">
            <a:extLst>
              <a:ext uri="{FF2B5EF4-FFF2-40B4-BE49-F238E27FC236}">
                <a16:creationId xmlns:a16="http://schemas.microsoft.com/office/drawing/2014/main" xmlns="" id="{7916D788-9A9D-4FA9-9A5A-4F301A86F4AA}"/>
              </a:ext>
            </a:extLst>
          </p:cNvPr>
          <p:cNvSpPr txBox="1">
            <a:spLocks noChangeArrowheads="1"/>
          </p:cNvSpPr>
          <p:nvPr/>
        </p:nvSpPr>
        <p:spPr bwMode="auto">
          <a:xfrm>
            <a:off x="432763" y="2716415"/>
            <a:ext cx="1142992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ứng</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 Box 1727">
            <a:extLst>
              <a:ext uri="{FF2B5EF4-FFF2-40B4-BE49-F238E27FC236}">
                <a16:creationId xmlns:a16="http://schemas.microsoft.com/office/drawing/2014/main" xmlns="" id="{5E4BB5D2-DECC-4431-AE68-55BE6AF62170}"/>
              </a:ext>
            </a:extLst>
          </p:cNvPr>
          <p:cNvSpPr txBox="1">
            <a:spLocks noChangeArrowheads="1"/>
          </p:cNvSpPr>
          <p:nvPr/>
        </p:nvSpPr>
        <p:spPr bwMode="auto">
          <a:xfrm>
            <a:off x="2873472" y="5842789"/>
            <a:ext cx="7086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li.</a:t>
            </a:r>
          </a:p>
        </p:txBody>
      </p:sp>
      <p:sp>
        <p:nvSpPr>
          <p:cNvPr id="7" name="Text Box 1736">
            <a:extLst>
              <a:ext uri="{FF2B5EF4-FFF2-40B4-BE49-F238E27FC236}">
                <a16:creationId xmlns:a16="http://schemas.microsoft.com/office/drawing/2014/main" xmlns="" id="{299E4732-5D26-4E31-8196-9FE249C9D3E2}"/>
              </a:ext>
            </a:extLst>
          </p:cNvPr>
          <p:cNvSpPr txBox="1">
            <a:spLocks noChangeArrowheads="1"/>
          </p:cNvSpPr>
          <p:nvPr/>
        </p:nvSpPr>
        <p:spPr bwMode="auto">
          <a:xfrm>
            <a:off x="2300190" y="2695419"/>
            <a:ext cx="759161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thanh</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 Box 1737">
            <a:extLst>
              <a:ext uri="{FF2B5EF4-FFF2-40B4-BE49-F238E27FC236}">
                <a16:creationId xmlns:a16="http://schemas.microsoft.com/office/drawing/2014/main" xmlns="" id="{0A407149-A354-4EFC-919A-A81DFEA8065E}"/>
              </a:ext>
            </a:extLst>
          </p:cNvPr>
          <p:cNvSpPr txBox="1">
            <a:spLocks noChangeArrowheads="1"/>
          </p:cNvSpPr>
          <p:nvPr/>
        </p:nvSpPr>
        <p:spPr bwMode="auto">
          <a:xfrm>
            <a:off x="231841" y="3589678"/>
            <a:ext cx="11907964" cy="164275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Cách</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nặng</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ô</a:t>
            </a:r>
            <a:r>
              <a:rPr lang="en-US" alt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a:t>
            </a:r>
            <a:r>
              <a:rPr lang="en-US" altLang="en-US" sz="3400" b="1" dirty="0" err="1">
                <a:solidFill>
                  <a:srgbClr val="FF000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o (</a:t>
            </a:r>
            <a:r>
              <a:rPr lang="en-US" altLang="en-US" sz="3400" b="1" dirty="0" err="1">
                <a:solidFill>
                  <a:srgbClr val="FF0000"/>
                </a:solidFill>
                <a:latin typeface="HP001 5 hàng" panose="020B0603050302020204" pitchFamily="34" charset="0"/>
                <a:ea typeface="Arial-Rounded" panose="020B0500000000000000" pitchFamily="34" charset="0"/>
                <a:cs typeface="Arial-Rounded" panose="020B0500000000000000" pitchFamily="34" charset="0"/>
              </a:rPr>
              <a:t>hǌ</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huyền</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a (</a:t>
            </a:r>
            <a:r>
              <a:rPr lang="en-US" altLang="en-US" sz="3400" b="1" dirty="0" err="1">
                <a:solidFill>
                  <a:srgbClr val="FF0000"/>
                </a:solidFill>
                <a:latin typeface="HP001 5 hàng" panose="020B0603050302020204" pitchFamily="34" charset="0"/>
                <a:ea typeface="Arial-Rounded" panose="020B0500000000000000" pitchFamily="34" charset="0"/>
                <a:cs typeface="Arial-Rounded" panose="020B0500000000000000" pitchFamily="34" charset="0"/>
              </a:rPr>
              <a:t>ngày</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3400" b="1" dirty="0" err="1">
                <a:solidFill>
                  <a:srgbClr val="FF0000"/>
                </a:solidFill>
                <a:latin typeface="HP001 5 hàng" panose="020B0603050302020204" pitchFamily="34" charset="0"/>
                <a:ea typeface="Arial-Rounded" panose="020B0500000000000000" pitchFamily="34" charset="0"/>
                <a:cs typeface="Arial-Rounded" panose="020B0500000000000000" pitchFamily="34" charset="0"/>
              </a:rPr>
              <a:t>đàng</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3400" b="1" dirty="0" err="1">
                <a:solidFill>
                  <a:srgbClr val="FF0000"/>
                </a:solidFill>
                <a:latin typeface="HP001 5 hàng" panose="020B0603050302020204" pitchFamily="34" charset="0"/>
                <a:ea typeface="Arial-Rounded" panose="020B0500000000000000" pitchFamily="34" charset="0"/>
                <a:cs typeface="Arial-Rounded" panose="020B0500000000000000" pitchFamily="34" charset="0"/>
              </a:rPr>
              <a:t>sàng</a:t>
            </a:r>
            <a:r>
              <a:rPr lang="en-US" altLang="en-US" sz="34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a:t>
            </a:r>
          </a:p>
        </p:txBody>
      </p:sp>
      <p:sp>
        <p:nvSpPr>
          <p:cNvPr id="9" name="Text Box 1727">
            <a:extLst>
              <a:ext uri="{FF2B5EF4-FFF2-40B4-BE49-F238E27FC236}">
                <a16:creationId xmlns:a16="http://schemas.microsoft.com/office/drawing/2014/main" xmlns="" id="{FAAD9A04-D9AF-4C1F-909C-A3DC6136AFC5}"/>
              </a:ext>
            </a:extLst>
          </p:cNvPr>
          <p:cNvSpPr txBox="1">
            <a:spLocks noChangeArrowheads="1"/>
          </p:cNvSpPr>
          <p:nvPr/>
        </p:nvSpPr>
        <p:spPr bwMode="auto">
          <a:xfrm>
            <a:off x="-31410" y="3471403"/>
            <a:ext cx="1243446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Đ, g, y, h, k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2 li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rưỡi</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g, y</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1,5 li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kẻ</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ngang</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 Box 1727">
            <a:extLst>
              <a:ext uri="{FF2B5EF4-FFF2-40B4-BE49-F238E27FC236}">
                <a16:creationId xmlns:a16="http://schemas.microsoft.com/office/drawing/2014/main" xmlns="" id="{14920965-6F24-4B32-9D52-F204732E09D0}"/>
              </a:ext>
            </a:extLst>
          </p:cNvPr>
          <p:cNvSpPr txBox="1">
            <a:spLocks noChangeArrowheads="1"/>
          </p:cNvSpPr>
          <p:nvPr/>
        </p:nvSpPr>
        <p:spPr bwMode="auto">
          <a:xfrm>
            <a:off x="762077" y="4453050"/>
            <a:ext cx="7086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s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li.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t</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li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rưỡi</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Text Box 1737">
            <a:extLst>
              <a:ext uri="{FF2B5EF4-FFF2-40B4-BE49-F238E27FC236}">
                <a16:creationId xmlns:a16="http://schemas.microsoft.com/office/drawing/2014/main" xmlns="" id="{2A2F1B57-45A9-4604-8E94-2F69B6F0B7CE}"/>
              </a:ext>
            </a:extLst>
          </p:cNvPr>
          <p:cNvSpPr txBox="1">
            <a:spLocks noChangeArrowheads="1"/>
          </p:cNvSpPr>
          <p:nvPr/>
        </p:nvSpPr>
        <p:spPr bwMode="auto">
          <a:xfrm>
            <a:off x="1015098" y="3053119"/>
            <a:ext cx="10562496" cy="15696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viết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ứng dụng, các con chú ý khoảng cách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ghi</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khoảng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 1 con chữ o.</a:t>
            </a:r>
            <a:endParaRPr lang="en-US" altLang="en-US"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 Box 1727">
            <a:extLst>
              <a:ext uri="{FF2B5EF4-FFF2-40B4-BE49-F238E27FC236}">
                <a16:creationId xmlns:a16="http://schemas.microsoft.com/office/drawing/2014/main" xmlns="" id="{79BDE563-A7B2-427D-A1F9-01F3CDDAF60A}"/>
              </a:ext>
            </a:extLst>
          </p:cNvPr>
          <p:cNvSpPr txBox="1">
            <a:spLocks noChangeArrowheads="1"/>
          </p:cNvSpPr>
          <p:nvPr/>
        </p:nvSpPr>
        <p:spPr bwMode="auto">
          <a:xfrm>
            <a:off x="1679958" y="5196503"/>
            <a:ext cx="893553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đ </a:t>
            </a:r>
            <a:r>
              <a:rPr lang="en-US" alt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2 li. </a:t>
            </a:r>
          </a:p>
        </p:txBody>
      </p:sp>
      <p:sp>
        <p:nvSpPr>
          <p:cNvPr id="18" name="Text Box 1737">
            <a:extLst>
              <a:ext uri="{FF2B5EF4-FFF2-40B4-BE49-F238E27FC236}">
                <a16:creationId xmlns:a16="http://schemas.microsoft.com/office/drawing/2014/main" xmlns="" id="{CD0E33B6-5599-4CA7-8938-30A6CC0D602C}"/>
              </a:ext>
            </a:extLst>
          </p:cNvPr>
          <p:cNvSpPr txBox="1">
            <a:spLocks noChangeArrowheads="1"/>
          </p:cNvSpPr>
          <p:nvPr/>
        </p:nvSpPr>
        <p:spPr bwMode="auto">
          <a:xfrm>
            <a:off x="2237954" y="2878468"/>
            <a:ext cx="7264400" cy="280076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Vị</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phẩy</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ctr">
              <a:spcBef>
                <a:spcPct val="50000"/>
              </a:spcBef>
              <a:buNone/>
            </a:pP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ngay</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a:solidFill>
                  <a:srgbClr val="002060"/>
                </a:solidFill>
                <a:latin typeface="HP001 5 hàng" panose="020B0603050302020204" pitchFamily="34" charset="0"/>
                <a:ea typeface="Arial-Rounded" panose="020B0500000000000000" pitchFamily="34" charset="0"/>
                <a:cs typeface="Arial-Rounded" panose="020B0500000000000000" pitchFamily="34" charset="0"/>
              </a:rPr>
              <a:t>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đàng</a:t>
            </a: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a:spcBef>
                <a:spcPct val="50000"/>
              </a:spcBef>
              <a:buNone/>
            </a:pP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Vị</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chấm</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cuối</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algn="ctr">
              <a:spcBef>
                <a:spcPct val="50000"/>
              </a:spcBef>
              <a:buNone/>
            </a:pP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ngay</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a:solidFill>
                  <a:srgbClr val="002060"/>
                </a:solidFill>
                <a:latin typeface="HP001 5 hàng" panose="020B0603050302020204" pitchFamily="34" charset="0"/>
                <a:ea typeface="Arial-Rounded" panose="020B0500000000000000" pitchFamily="34" charset="0"/>
                <a:cs typeface="Arial-Rounded" panose="020B0500000000000000" pitchFamily="34" charset="0"/>
              </a:rPr>
              <a:t>n</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a:t>
            </a:r>
            <a:r>
              <a:rPr lang="vi-VN"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19" name="Group 150">
            <a:extLst>
              <a:ext uri="{FF2B5EF4-FFF2-40B4-BE49-F238E27FC236}">
                <a16:creationId xmlns:a16="http://schemas.microsoft.com/office/drawing/2014/main" xmlns="" id="{A0477428-8A24-456D-A0CF-25279B7E7CA9}"/>
              </a:ext>
            </a:extLst>
          </p:cNvPr>
          <p:cNvGraphicFramePr>
            <a:graphicFrameLocks noGrp="1"/>
          </p:cNvGraphicFramePr>
          <p:nvPr>
            <p:extLst>
              <p:ext uri="{D42A27DB-BD31-4B8C-83A1-F6EECF244321}">
                <p14:modId xmlns:p14="http://schemas.microsoft.com/office/powerpoint/2010/main" xmlns="" val="737292248"/>
              </p:ext>
            </p:extLst>
          </p:nvPr>
        </p:nvGraphicFramePr>
        <p:xfrm>
          <a:off x="1015098" y="639956"/>
          <a:ext cx="10161804" cy="1315116"/>
        </p:xfrm>
        <a:graphic>
          <a:graphicData uri="http://schemas.openxmlformats.org/drawingml/2006/table">
            <a:tbl>
              <a:tblPr/>
              <a:tblGrid>
                <a:gridCol w="846817">
                  <a:extLst>
                    <a:ext uri="{9D8B030D-6E8A-4147-A177-3AD203B41FA5}">
                      <a16:colId xmlns:a16="http://schemas.microsoft.com/office/drawing/2014/main" xmlns="" val="20000"/>
                    </a:ext>
                  </a:extLst>
                </a:gridCol>
                <a:gridCol w="846817">
                  <a:extLst>
                    <a:ext uri="{9D8B030D-6E8A-4147-A177-3AD203B41FA5}">
                      <a16:colId xmlns:a16="http://schemas.microsoft.com/office/drawing/2014/main" xmlns="" val="20001"/>
                    </a:ext>
                  </a:extLst>
                </a:gridCol>
                <a:gridCol w="846817">
                  <a:extLst>
                    <a:ext uri="{9D8B030D-6E8A-4147-A177-3AD203B41FA5}">
                      <a16:colId xmlns:a16="http://schemas.microsoft.com/office/drawing/2014/main" xmlns="" val="20002"/>
                    </a:ext>
                  </a:extLst>
                </a:gridCol>
                <a:gridCol w="846817">
                  <a:extLst>
                    <a:ext uri="{9D8B030D-6E8A-4147-A177-3AD203B41FA5}">
                      <a16:colId xmlns:a16="http://schemas.microsoft.com/office/drawing/2014/main" xmlns="" val="20003"/>
                    </a:ext>
                  </a:extLst>
                </a:gridCol>
                <a:gridCol w="846817">
                  <a:extLst>
                    <a:ext uri="{9D8B030D-6E8A-4147-A177-3AD203B41FA5}">
                      <a16:colId xmlns:a16="http://schemas.microsoft.com/office/drawing/2014/main" xmlns="" val="20004"/>
                    </a:ext>
                  </a:extLst>
                </a:gridCol>
                <a:gridCol w="846817">
                  <a:extLst>
                    <a:ext uri="{9D8B030D-6E8A-4147-A177-3AD203B41FA5}">
                      <a16:colId xmlns:a16="http://schemas.microsoft.com/office/drawing/2014/main" xmlns="" val="20005"/>
                    </a:ext>
                  </a:extLst>
                </a:gridCol>
                <a:gridCol w="846817">
                  <a:extLst>
                    <a:ext uri="{9D8B030D-6E8A-4147-A177-3AD203B41FA5}">
                      <a16:colId xmlns:a16="http://schemas.microsoft.com/office/drawing/2014/main" xmlns="" val="20006"/>
                    </a:ext>
                  </a:extLst>
                </a:gridCol>
                <a:gridCol w="846817">
                  <a:extLst>
                    <a:ext uri="{9D8B030D-6E8A-4147-A177-3AD203B41FA5}">
                      <a16:colId xmlns:a16="http://schemas.microsoft.com/office/drawing/2014/main" xmlns="" val="4270293533"/>
                    </a:ext>
                  </a:extLst>
                </a:gridCol>
                <a:gridCol w="846817">
                  <a:extLst>
                    <a:ext uri="{9D8B030D-6E8A-4147-A177-3AD203B41FA5}">
                      <a16:colId xmlns:a16="http://schemas.microsoft.com/office/drawing/2014/main" xmlns="" val="2943281585"/>
                    </a:ext>
                  </a:extLst>
                </a:gridCol>
                <a:gridCol w="846817">
                  <a:extLst>
                    <a:ext uri="{9D8B030D-6E8A-4147-A177-3AD203B41FA5}">
                      <a16:colId xmlns:a16="http://schemas.microsoft.com/office/drawing/2014/main" xmlns="" val="2464567297"/>
                    </a:ext>
                  </a:extLst>
                </a:gridCol>
                <a:gridCol w="846817">
                  <a:extLst>
                    <a:ext uri="{9D8B030D-6E8A-4147-A177-3AD203B41FA5}">
                      <a16:colId xmlns:a16="http://schemas.microsoft.com/office/drawing/2014/main" xmlns="" val="1809204580"/>
                    </a:ext>
                  </a:extLst>
                </a:gridCol>
                <a:gridCol w="846817">
                  <a:extLst>
                    <a:ext uri="{9D8B030D-6E8A-4147-A177-3AD203B41FA5}">
                      <a16:colId xmlns:a16="http://schemas.microsoft.com/office/drawing/2014/main" xmlns="" val="3856765151"/>
                    </a:ext>
                  </a:extLst>
                </a:gridCol>
              </a:tblGrid>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0" name="Rectangle 115">
            <a:extLst>
              <a:ext uri="{FF2B5EF4-FFF2-40B4-BE49-F238E27FC236}">
                <a16:creationId xmlns:a16="http://schemas.microsoft.com/office/drawing/2014/main" xmlns="" id="{994AEFFB-884D-4419-B958-849DA370E228}"/>
              </a:ext>
            </a:extLst>
          </p:cNvPr>
          <p:cNvSpPr>
            <a:spLocks noChangeArrowheads="1"/>
          </p:cNvSpPr>
          <p:nvPr/>
        </p:nvSpPr>
        <p:spPr bwMode="auto">
          <a:xfrm>
            <a:off x="935409" y="501289"/>
            <a:ext cx="9869490" cy="127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0"/>
              </a:lnSpc>
              <a:spcBef>
                <a:spcPts val="600"/>
              </a:spcBef>
              <a:spcAft>
                <a:spcPts val="600"/>
              </a:spcAft>
              <a:buNone/>
            </a:pP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Đi</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wgày</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hǌ</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sàng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l-GR"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δ</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Ū.</a:t>
            </a:r>
            <a:endParaRPr lang="en-US" altLang="en-US" sz="4400" b="1" dirty="0">
              <a:solidFill>
                <a:srgbClr val="7030A0"/>
              </a:solidFill>
              <a:latin typeface="HP001 5 hàng" panose="020B0603050302020204" pitchFamily="34" charset="0"/>
            </a:endParaRPr>
          </a:p>
        </p:txBody>
      </p:sp>
    </p:spTree>
    <p:extLst>
      <p:ext uri="{BB962C8B-B14F-4D97-AF65-F5344CB8AC3E}">
        <p14:creationId xmlns:p14="http://schemas.microsoft.com/office/powerpoint/2010/main" xmlns="" val="37897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par>
                          <p:cTn id="63" fill="hold">
                            <p:stCondLst>
                              <p:cond delay="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22" presetClass="entr" presetSubtype="8"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63F40C6-AA8E-4510-B290-B2B06A67F34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6154" r="4912"/>
          <a:stretch/>
        </p:blipFill>
        <p:spPr>
          <a:xfrm>
            <a:off x="6477063" y="4140199"/>
            <a:ext cx="2833162" cy="2561589"/>
          </a:xfrm>
          <a:prstGeom prst="rect">
            <a:avLst/>
          </a:prstGeom>
          <a:ln>
            <a:solidFill>
              <a:schemeClr val="tx1"/>
            </a:solidFill>
          </a:ln>
        </p:spPr>
      </p:pic>
      <p:grpSp>
        <p:nvGrpSpPr>
          <p:cNvPr id="11" name="Group 10">
            <a:extLst>
              <a:ext uri="{FF2B5EF4-FFF2-40B4-BE49-F238E27FC236}">
                <a16:creationId xmlns:a16="http://schemas.microsoft.com/office/drawing/2014/main" xmlns="" id="{24F69D4A-64E2-4994-942B-8967A480B941}"/>
              </a:ext>
            </a:extLst>
          </p:cNvPr>
          <p:cNvGrpSpPr/>
          <p:nvPr/>
        </p:nvGrpSpPr>
        <p:grpSpPr>
          <a:xfrm>
            <a:off x="2924207" y="4140199"/>
            <a:ext cx="2744325" cy="2561589"/>
            <a:chOff x="179882" y="202717"/>
            <a:chExt cx="3326130" cy="3007304"/>
          </a:xfrm>
        </p:grpSpPr>
        <p:grpSp>
          <p:nvGrpSpPr>
            <p:cNvPr id="12" name="Group 11">
              <a:extLst>
                <a:ext uri="{FF2B5EF4-FFF2-40B4-BE49-F238E27FC236}">
                  <a16:creationId xmlns:a16="http://schemas.microsoft.com/office/drawing/2014/main" xmlns="" id="{CBE79402-6426-43DB-A24A-42FFF02E976C}"/>
                </a:ext>
              </a:extLst>
            </p:cNvPr>
            <p:cNvGrpSpPr/>
            <p:nvPr/>
          </p:nvGrpSpPr>
          <p:grpSpPr>
            <a:xfrm>
              <a:off x="179882" y="202717"/>
              <a:ext cx="3326130" cy="3007304"/>
              <a:chOff x="179882" y="202717"/>
              <a:chExt cx="3326130" cy="3007304"/>
            </a:xfrm>
          </p:grpSpPr>
          <p:pic>
            <p:nvPicPr>
              <p:cNvPr id="16" name="Picture 15">
                <a:extLst>
                  <a:ext uri="{FF2B5EF4-FFF2-40B4-BE49-F238E27FC236}">
                    <a16:creationId xmlns:a16="http://schemas.microsoft.com/office/drawing/2014/main" xmlns="" id="{4B3DAA42-BDAE-402E-9D38-E1A8A68DD4B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882" y="202717"/>
                <a:ext cx="3326130" cy="3007304"/>
              </a:xfrm>
              <a:prstGeom prst="rect">
                <a:avLst/>
              </a:prstGeom>
              <a:ln>
                <a:solidFill>
                  <a:schemeClr val="tx1"/>
                </a:solidFill>
              </a:ln>
            </p:spPr>
          </p:pic>
          <p:sp>
            <p:nvSpPr>
              <p:cNvPr id="17" name="Rectangle 16">
                <a:extLst>
                  <a:ext uri="{FF2B5EF4-FFF2-40B4-BE49-F238E27FC236}">
                    <a16:creationId xmlns:a16="http://schemas.microsoft.com/office/drawing/2014/main" xmlns="" id="{E11A2D84-57E9-4B52-AF22-C80E45245832}"/>
                  </a:ext>
                </a:extLst>
              </p:cNvPr>
              <p:cNvSpPr/>
              <p:nvPr/>
            </p:nvSpPr>
            <p:spPr>
              <a:xfrm>
                <a:off x="434715" y="501587"/>
                <a:ext cx="479686" cy="56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85AC4F8D-F00A-4B64-9EA4-AF087A40E146}"/>
                </a:ext>
              </a:extLst>
            </p:cNvPr>
            <p:cNvSpPr/>
            <p:nvPr/>
          </p:nvSpPr>
          <p:spPr>
            <a:xfrm rot="4043041" flipV="1">
              <a:off x="2439650" y="1145408"/>
              <a:ext cx="532151" cy="11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A847B5A-CDF2-4270-9B87-33365830A502}"/>
                </a:ext>
              </a:extLst>
            </p:cNvPr>
            <p:cNvSpPr/>
            <p:nvPr/>
          </p:nvSpPr>
          <p:spPr>
            <a:xfrm rot="5400000" flipV="1">
              <a:off x="2469630" y="1483925"/>
              <a:ext cx="532151" cy="11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7CA2885-F883-45EF-AAC0-0233C74DB326}"/>
                </a:ext>
              </a:extLst>
            </p:cNvPr>
            <p:cNvSpPr/>
            <p:nvPr/>
          </p:nvSpPr>
          <p:spPr>
            <a:xfrm rot="4043041" flipV="1">
              <a:off x="2672773" y="1824508"/>
              <a:ext cx="184324" cy="11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Cartoon Music (21)">
            <a:hlinkClick r:id="" action="ppaction://media"/>
            <a:extLst>
              <a:ext uri="{FF2B5EF4-FFF2-40B4-BE49-F238E27FC236}">
                <a16:creationId xmlns:a16="http://schemas.microsoft.com/office/drawing/2014/main" xmlns="" id="{8D9DB482-9792-48D9-B9D1-853DACF19034}"/>
              </a:ext>
            </a:extLst>
          </p:cNvPr>
          <p:cNvPicPr>
            <a:picLocks noChangeAspect="1"/>
          </p:cNvPicPr>
          <p:nvPr>
            <a:videoFile r:link="rId1"/>
            <p:extLst>
              <p:ext uri="{DAA4B4D4-6D71-4841-9C94-3DE7FCFB9230}">
                <p14:media xmlns:p14="http://schemas.microsoft.com/office/powerpoint/2010/main" xmlns="" r:embed="rId5">
                  <p14:trim end="22469.3333"/>
                </p14:media>
              </p:ext>
            </p:extLst>
          </p:nvPr>
        </p:nvPicPr>
        <p:blipFill>
          <a:blip r:embed="rId6" cstate="print"/>
          <a:stretch>
            <a:fillRect/>
          </a:stretch>
        </p:blipFill>
        <p:spPr>
          <a:xfrm>
            <a:off x="11633200" y="6299200"/>
            <a:ext cx="558800" cy="558800"/>
          </a:xfrm>
          <a:prstGeom prst="rect">
            <a:avLst/>
          </a:prstGeom>
        </p:spPr>
      </p:pic>
      <p:graphicFrame>
        <p:nvGraphicFramePr>
          <p:cNvPr id="18" name="Group 150">
            <a:extLst>
              <a:ext uri="{FF2B5EF4-FFF2-40B4-BE49-F238E27FC236}">
                <a16:creationId xmlns:a16="http://schemas.microsoft.com/office/drawing/2014/main" xmlns="" id="{C5FB2FAA-0791-439A-8A2C-38300F21781A}"/>
              </a:ext>
            </a:extLst>
          </p:cNvPr>
          <p:cNvGraphicFramePr>
            <a:graphicFrameLocks noGrp="1"/>
          </p:cNvGraphicFramePr>
          <p:nvPr>
            <p:extLst>
              <p:ext uri="{D42A27DB-BD31-4B8C-83A1-F6EECF244321}">
                <p14:modId xmlns:p14="http://schemas.microsoft.com/office/powerpoint/2010/main" xmlns="" val="3976364999"/>
              </p:ext>
            </p:extLst>
          </p:nvPr>
        </p:nvGraphicFramePr>
        <p:xfrm>
          <a:off x="1281798" y="2627163"/>
          <a:ext cx="10161804" cy="1315116"/>
        </p:xfrm>
        <a:graphic>
          <a:graphicData uri="http://schemas.openxmlformats.org/drawingml/2006/table">
            <a:tbl>
              <a:tblPr/>
              <a:tblGrid>
                <a:gridCol w="846817">
                  <a:extLst>
                    <a:ext uri="{9D8B030D-6E8A-4147-A177-3AD203B41FA5}">
                      <a16:colId xmlns:a16="http://schemas.microsoft.com/office/drawing/2014/main" xmlns="" val="20000"/>
                    </a:ext>
                  </a:extLst>
                </a:gridCol>
                <a:gridCol w="846817">
                  <a:extLst>
                    <a:ext uri="{9D8B030D-6E8A-4147-A177-3AD203B41FA5}">
                      <a16:colId xmlns:a16="http://schemas.microsoft.com/office/drawing/2014/main" xmlns="" val="20001"/>
                    </a:ext>
                  </a:extLst>
                </a:gridCol>
                <a:gridCol w="846817">
                  <a:extLst>
                    <a:ext uri="{9D8B030D-6E8A-4147-A177-3AD203B41FA5}">
                      <a16:colId xmlns:a16="http://schemas.microsoft.com/office/drawing/2014/main" xmlns="" val="20002"/>
                    </a:ext>
                  </a:extLst>
                </a:gridCol>
                <a:gridCol w="846817">
                  <a:extLst>
                    <a:ext uri="{9D8B030D-6E8A-4147-A177-3AD203B41FA5}">
                      <a16:colId xmlns:a16="http://schemas.microsoft.com/office/drawing/2014/main" xmlns="" val="20003"/>
                    </a:ext>
                  </a:extLst>
                </a:gridCol>
                <a:gridCol w="846817">
                  <a:extLst>
                    <a:ext uri="{9D8B030D-6E8A-4147-A177-3AD203B41FA5}">
                      <a16:colId xmlns:a16="http://schemas.microsoft.com/office/drawing/2014/main" xmlns="" val="20004"/>
                    </a:ext>
                  </a:extLst>
                </a:gridCol>
                <a:gridCol w="846817">
                  <a:extLst>
                    <a:ext uri="{9D8B030D-6E8A-4147-A177-3AD203B41FA5}">
                      <a16:colId xmlns:a16="http://schemas.microsoft.com/office/drawing/2014/main" xmlns="" val="20005"/>
                    </a:ext>
                  </a:extLst>
                </a:gridCol>
                <a:gridCol w="846817">
                  <a:extLst>
                    <a:ext uri="{9D8B030D-6E8A-4147-A177-3AD203B41FA5}">
                      <a16:colId xmlns:a16="http://schemas.microsoft.com/office/drawing/2014/main" xmlns="" val="20006"/>
                    </a:ext>
                  </a:extLst>
                </a:gridCol>
                <a:gridCol w="846817">
                  <a:extLst>
                    <a:ext uri="{9D8B030D-6E8A-4147-A177-3AD203B41FA5}">
                      <a16:colId xmlns:a16="http://schemas.microsoft.com/office/drawing/2014/main" xmlns="" val="4270293533"/>
                    </a:ext>
                  </a:extLst>
                </a:gridCol>
                <a:gridCol w="846817">
                  <a:extLst>
                    <a:ext uri="{9D8B030D-6E8A-4147-A177-3AD203B41FA5}">
                      <a16:colId xmlns:a16="http://schemas.microsoft.com/office/drawing/2014/main" xmlns="" val="2943281585"/>
                    </a:ext>
                  </a:extLst>
                </a:gridCol>
                <a:gridCol w="846817">
                  <a:extLst>
                    <a:ext uri="{9D8B030D-6E8A-4147-A177-3AD203B41FA5}">
                      <a16:colId xmlns:a16="http://schemas.microsoft.com/office/drawing/2014/main" xmlns="" val="2464567297"/>
                    </a:ext>
                  </a:extLst>
                </a:gridCol>
                <a:gridCol w="846817">
                  <a:extLst>
                    <a:ext uri="{9D8B030D-6E8A-4147-A177-3AD203B41FA5}">
                      <a16:colId xmlns:a16="http://schemas.microsoft.com/office/drawing/2014/main" xmlns="" val="1809204580"/>
                    </a:ext>
                  </a:extLst>
                </a:gridCol>
                <a:gridCol w="846817">
                  <a:extLst>
                    <a:ext uri="{9D8B030D-6E8A-4147-A177-3AD203B41FA5}">
                      <a16:colId xmlns:a16="http://schemas.microsoft.com/office/drawing/2014/main" xmlns="" val="3856765151"/>
                    </a:ext>
                  </a:extLst>
                </a:gridCol>
              </a:tblGrid>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9" name="Rectangle 115">
            <a:extLst>
              <a:ext uri="{FF2B5EF4-FFF2-40B4-BE49-F238E27FC236}">
                <a16:creationId xmlns:a16="http://schemas.microsoft.com/office/drawing/2014/main" xmlns="" id="{3369955F-332B-4F62-BF64-BB54D4E236C3}"/>
              </a:ext>
            </a:extLst>
          </p:cNvPr>
          <p:cNvSpPr>
            <a:spLocks noChangeArrowheads="1"/>
          </p:cNvSpPr>
          <p:nvPr/>
        </p:nvSpPr>
        <p:spPr bwMode="auto">
          <a:xfrm>
            <a:off x="1202109" y="2494846"/>
            <a:ext cx="9869490" cy="127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0"/>
              </a:lnSpc>
              <a:spcBef>
                <a:spcPts val="600"/>
              </a:spcBef>
              <a:spcAft>
                <a:spcPts val="600"/>
              </a:spcAft>
              <a:buNone/>
            </a:pP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Đi</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wgày</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hǌ</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sàng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l-GR"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δ</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Ū.</a:t>
            </a:r>
            <a:endParaRPr lang="en-US" altLang="en-US" sz="4400" b="1" dirty="0">
              <a:solidFill>
                <a:srgbClr val="7030A0"/>
              </a:solidFill>
              <a:latin typeface="HP001 5 hàng" panose="020B0603050302020204" pitchFamily="34" charset="0"/>
            </a:endParaRPr>
          </a:p>
        </p:txBody>
      </p:sp>
      <p:pic>
        <p:nvPicPr>
          <p:cNvPr id="21" name="Picture 49">
            <a:extLst>
              <a:ext uri="{FF2B5EF4-FFF2-40B4-BE49-F238E27FC236}">
                <a16:creationId xmlns:a16="http://schemas.microsoft.com/office/drawing/2014/main" xmlns="" id="{B89A7E6B-BC10-41EB-B983-A419CBF44AC6}"/>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1945" t="23379" r="13509" b="24124"/>
          <a:stretch/>
        </p:blipFill>
        <p:spPr bwMode="auto">
          <a:xfrm>
            <a:off x="6891764" y="1040248"/>
            <a:ext cx="1459128" cy="1454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xmlns="" id="{D395E5EA-F5FA-4D8F-A84B-B17220471AFA}"/>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7418" t="16163" r="7170" b="1741"/>
          <a:stretch/>
        </p:blipFill>
        <p:spPr bwMode="auto">
          <a:xfrm>
            <a:off x="3530245" y="82868"/>
            <a:ext cx="2065316" cy="25118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59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197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endCondLst>
                    <p:cond evt="onStopAudio" delay="0">
                      <p:tgtEl>
                        <p:sldTgt/>
                      </p:tgtEl>
                    </p:cond>
                  </p:endCondLst>
                </p:cTn>
                <p:tgtEl>
                  <p:spTgt spid="20"/>
                </p:tgtEl>
              </p:cMediaNode>
            </p:video>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4034A2CE-5EB7-4285-837A-5C7A82A7CAC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412" y="1081990"/>
            <a:ext cx="7814320" cy="4892324"/>
          </a:xfrm>
          <a:prstGeom prst="rect">
            <a:avLst/>
          </a:prstGeom>
        </p:spPr>
      </p:pic>
      <p:pic>
        <p:nvPicPr>
          <p:cNvPr id="6" name="图片 58">
            <a:extLst>
              <a:ext uri="{FF2B5EF4-FFF2-40B4-BE49-F238E27FC236}">
                <a16:creationId xmlns:a16="http://schemas.microsoft.com/office/drawing/2014/main" xmlns="" id="{9276FAA3-6E2E-4F3B-837D-5BC1D958E12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1058" y="4294982"/>
            <a:ext cx="5274942" cy="2107595"/>
          </a:xfrm>
          <a:prstGeom prst="rect">
            <a:avLst/>
          </a:prstGeom>
        </p:spPr>
      </p:pic>
      <p:pic>
        <p:nvPicPr>
          <p:cNvPr id="24" name="图片 40">
            <a:extLst>
              <a:ext uri="{FF2B5EF4-FFF2-40B4-BE49-F238E27FC236}">
                <a16:creationId xmlns:a16="http://schemas.microsoft.com/office/drawing/2014/main" xmlns="" id="{EBB90E82-60F3-44C5-87D8-DB530D6AEB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77810" y="2657317"/>
            <a:ext cx="5703846" cy="4892323"/>
          </a:xfrm>
          <a:prstGeom prst="rect">
            <a:avLst/>
          </a:prstGeom>
        </p:spPr>
      </p:pic>
      <p:pic>
        <p:nvPicPr>
          <p:cNvPr id="8" name="图片 35">
            <a:extLst>
              <a:ext uri="{FF2B5EF4-FFF2-40B4-BE49-F238E27FC236}">
                <a16:creationId xmlns:a16="http://schemas.microsoft.com/office/drawing/2014/main" xmlns="" id="{8683D7DB-C58F-4775-B021-55A5A99DFF2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422153" y="1577911"/>
            <a:ext cx="1871113" cy="1434021"/>
          </a:xfrm>
          <a:prstGeom prst="rect">
            <a:avLst/>
          </a:prstGeom>
        </p:spPr>
      </p:pic>
      <p:pic>
        <p:nvPicPr>
          <p:cNvPr id="9" name="图片 41">
            <a:extLst>
              <a:ext uri="{FF2B5EF4-FFF2-40B4-BE49-F238E27FC236}">
                <a16:creationId xmlns:a16="http://schemas.microsoft.com/office/drawing/2014/main" xmlns="" id="{4C4683F5-8CC4-4031-8C47-4F315AD0BD3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59813" y="124952"/>
            <a:ext cx="1714426" cy="1914076"/>
          </a:xfrm>
          <a:prstGeom prst="rect">
            <a:avLst/>
          </a:prstGeom>
        </p:spPr>
      </p:pic>
      <p:pic>
        <p:nvPicPr>
          <p:cNvPr id="10" name="图片 39">
            <a:extLst>
              <a:ext uri="{FF2B5EF4-FFF2-40B4-BE49-F238E27FC236}">
                <a16:creationId xmlns:a16="http://schemas.microsoft.com/office/drawing/2014/main" xmlns="" id="{9B408328-EDEA-4366-903E-DEF5612627A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843921"/>
            <a:ext cx="1563776" cy="1323195"/>
          </a:xfrm>
          <a:prstGeom prst="rect">
            <a:avLst/>
          </a:prstGeom>
        </p:spPr>
      </p:pic>
      <p:pic>
        <p:nvPicPr>
          <p:cNvPr id="11" name="图片 43">
            <a:extLst>
              <a:ext uri="{FF2B5EF4-FFF2-40B4-BE49-F238E27FC236}">
                <a16:creationId xmlns:a16="http://schemas.microsoft.com/office/drawing/2014/main" xmlns="" id="{04B55DF1-A114-407B-B5C7-C8A178D806A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0500" y="72258"/>
            <a:ext cx="852012" cy="1374838"/>
          </a:xfrm>
          <a:prstGeom prst="rect">
            <a:avLst/>
          </a:prstGeom>
        </p:spPr>
      </p:pic>
      <p:pic>
        <p:nvPicPr>
          <p:cNvPr id="12" name="图片 35">
            <a:extLst>
              <a:ext uri="{FF2B5EF4-FFF2-40B4-BE49-F238E27FC236}">
                <a16:creationId xmlns:a16="http://schemas.microsoft.com/office/drawing/2014/main" xmlns="" id="{B13637A8-BC86-47A0-BEFD-DD7DCEDE37F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5010" y="653798"/>
            <a:ext cx="1871113" cy="1434021"/>
          </a:xfrm>
          <a:prstGeom prst="rect">
            <a:avLst/>
          </a:prstGeom>
        </p:spPr>
      </p:pic>
      <p:pic>
        <p:nvPicPr>
          <p:cNvPr id="13" name="图片 35">
            <a:extLst>
              <a:ext uri="{FF2B5EF4-FFF2-40B4-BE49-F238E27FC236}">
                <a16:creationId xmlns:a16="http://schemas.microsoft.com/office/drawing/2014/main" xmlns="" id="{821EF46A-B29B-4531-84D2-4E548C5111F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600567" y="843921"/>
            <a:ext cx="2828825" cy="2168011"/>
          </a:xfrm>
          <a:prstGeom prst="rect">
            <a:avLst/>
          </a:prstGeom>
        </p:spPr>
      </p:pic>
      <p:sp>
        <p:nvSpPr>
          <p:cNvPr id="15" name="文本框 22">
            <a:extLst>
              <a:ext uri="{FF2B5EF4-FFF2-40B4-BE49-F238E27FC236}">
                <a16:creationId xmlns:a16="http://schemas.microsoft.com/office/drawing/2014/main" xmlns="" id="{13192161-E47F-46A2-A54C-44ED57702632}"/>
              </a:ext>
            </a:extLst>
          </p:cNvPr>
          <p:cNvSpPr txBox="1"/>
          <p:nvPr/>
        </p:nvSpPr>
        <p:spPr>
          <a:xfrm>
            <a:off x="1135171" y="3844651"/>
            <a:ext cx="5113535" cy="2414315"/>
          </a:xfrm>
          <a:prstGeom prst="rect">
            <a:avLst/>
          </a:prstGeom>
          <a:noFill/>
        </p:spPr>
        <p:txBody>
          <a:bodyPr wrap="square" rtlCol="0">
            <a:prstTxWarp prst="textArchUp">
              <a:avLst/>
            </a:prstTxWarp>
            <a:spAutoFit/>
          </a:bodyPr>
          <a:lstStyle/>
          <a:p>
            <a:pPr algn="ctr">
              <a:lnSpc>
                <a:spcPct val="150000"/>
              </a:lnSpc>
            </a:pP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CHÀO TẠM BIỆT </a:t>
            </a:r>
          </a:p>
          <a:p>
            <a:pPr algn="ctr">
              <a:lnSpc>
                <a:spcPct val="150000"/>
              </a:lnSpc>
            </a:pP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CÁC CON!</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xmlns="" val="247476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fltVal val="0"/>
                                          </p:val>
                                        </p:tav>
                                        <p:tav tm="100000">
                                          <p:val>
                                            <p:strVal val="#ppt_w"/>
                                          </p:val>
                                        </p:tav>
                                      </p:tavLst>
                                    </p:anim>
                                    <p:anim calcmode="lin" valueType="num">
                                      <p:cBhvr>
                                        <p:cTn id="13" dur="750" fill="hold"/>
                                        <p:tgtEl>
                                          <p:spTgt spid="6"/>
                                        </p:tgtEl>
                                        <p:attrNameLst>
                                          <p:attrName>ppt_h</p:attrName>
                                        </p:attrNameLst>
                                      </p:cBhvr>
                                      <p:tavLst>
                                        <p:tav tm="0">
                                          <p:val>
                                            <p:fltVal val="0"/>
                                          </p:val>
                                        </p:tav>
                                        <p:tav tm="100000">
                                          <p:val>
                                            <p:strVal val="#ppt_h"/>
                                          </p:val>
                                        </p:tav>
                                      </p:tavLst>
                                    </p:anim>
                                    <p:animEffect transition="in" filter="fade">
                                      <p:cBhvr>
                                        <p:cTn id="14" dur="750"/>
                                        <p:tgtEl>
                                          <p:spTgt spid="6"/>
                                        </p:tgtEl>
                                      </p:cBhvr>
                                    </p:animEffect>
                                  </p:childTnLst>
                                </p:cTn>
                              </p:par>
                            </p:childTnLst>
                          </p:cTn>
                        </p:par>
                        <p:par>
                          <p:cTn id="15" fill="hold">
                            <p:stCondLst>
                              <p:cond delay="750"/>
                            </p:stCondLst>
                            <p:childTnLst>
                              <p:par>
                                <p:cTn id="16" presetID="2" presetClass="entr" presetSubtype="2"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1+#ppt_w/2"/>
                                          </p:val>
                                        </p:tav>
                                        <p:tav tm="100000">
                                          <p:val>
                                            <p:strVal val="#ppt_x"/>
                                          </p:val>
                                        </p:tav>
                                      </p:tavLst>
                                    </p:anim>
                                    <p:anim calcmode="lin" valueType="num">
                                      <p:cBhvr additive="base">
                                        <p:cTn id="19" dur="750" fill="hold"/>
                                        <p:tgtEl>
                                          <p:spTgt spid="24"/>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750" fill="hold"/>
                                        <p:tgtEl>
                                          <p:spTgt spid="10"/>
                                        </p:tgtEl>
                                        <p:attrNameLst>
                                          <p:attrName>ppt_w</p:attrName>
                                        </p:attrNameLst>
                                      </p:cBhvr>
                                      <p:tavLst>
                                        <p:tav tm="0">
                                          <p:val>
                                            <p:fltVal val="0"/>
                                          </p:val>
                                        </p:tav>
                                        <p:tav tm="100000">
                                          <p:val>
                                            <p:strVal val="#ppt_w"/>
                                          </p:val>
                                        </p:tav>
                                      </p:tavLst>
                                    </p:anim>
                                    <p:anim calcmode="lin" valueType="num">
                                      <p:cBhvr>
                                        <p:cTn id="23" dur="750" fill="hold"/>
                                        <p:tgtEl>
                                          <p:spTgt spid="10"/>
                                        </p:tgtEl>
                                        <p:attrNameLst>
                                          <p:attrName>ppt_h</p:attrName>
                                        </p:attrNameLst>
                                      </p:cBhvr>
                                      <p:tavLst>
                                        <p:tav tm="0">
                                          <p:val>
                                            <p:fltVal val="0"/>
                                          </p:val>
                                        </p:tav>
                                        <p:tav tm="100000">
                                          <p:val>
                                            <p:strVal val="#ppt_h"/>
                                          </p:val>
                                        </p:tav>
                                      </p:tavLst>
                                    </p:anim>
                                    <p:animEffect transition="in" filter="fade">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Effect transition="in" filter="fade">
                                      <p:cBhvr>
                                        <p:cTn id="34" dur="75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Effect transition="in" filter="fade">
                                      <p:cBhvr>
                                        <p:cTn id="39" dur="75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750" fill="hold"/>
                                        <p:tgtEl>
                                          <p:spTgt spid="12"/>
                                        </p:tgtEl>
                                        <p:attrNameLst>
                                          <p:attrName>ppt_w</p:attrName>
                                        </p:attrNameLst>
                                      </p:cBhvr>
                                      <p:tavLst>
                                        <p:tav tm="0">
                                          <p:val>
                                            <p:fltVal val="0"/>
                                          </p:val>
                                        </p:tav>
                                        <p:tav tm="100000">
                                          <p:val>
                                            <p:strVal val="#ppt_w"/>
                                          </p:val>
                                        </p:tav>
                                      </p:tavLst>
                                    </p:anim>
                                    <p:anim calcmode="lin" valueType="num">
                                      <p:cBhvr>
                                        <p:cTn id="43" dur="750" fill="hold"/>
                                        <p:tgtEl>
                                          <p:spTgt spid="12"/>
                                        </p:tgtEl>
                                        <p:attrNameLst>
                                          <p:attrName>ppt_h</p:attrName>
                                        </p:attrNameLst>
                                      </p:cBhvr>
                                      <p:tavLst>
                                        <p:tav tm="0">
                                          <p:val>
                                            <p:fltVal val="0"/>
                                          </p:val>
                                        </p:tav>
                                        <p:tav tm="100000">
                                          <p:val>
                                            <p:strVal val="#ppt_h"/>
                                          </p:val>
                                        </p:tav>
                                      </p:tavLst>
                                    </p:anim>
                                    <p:animEffect transition="in" filter="fade">
                                      <p:cBhvr>
                                        <p:cTn id="44" dur="75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ppt_w</p:attrName>
                                        </p:attrNameLst>
                                      </p:cBhvr>
                                      <p:tavLst>
                                        <p:tav tm="0">
                                          <p:val>
                                            <p:fltVal val="0"/>
                                          </p:val>
                                        </p:tav>
                                        <p:tav tm="100000">
                                          <p:val>
                                            <p:strVal val="#ppt_w"/>
                                          </p:val>
                                        </p:tav>
                                      </p:tavLst>
                                    </p:anim>
                                    <p:anim calcmode="lin" valueType="num">
                                      <p:cBhvr>
                                        <p:cTn id="48" dur="750" fill="hold"/>
                                        <p:tgtEl>
                                          <p:spTgt spid="13"/>
                                        </p:tgtEl>
                                        <p:attrNameLst>
                                          <p:attrName>ppt_h</p:attrName>
                                        </p:attrNameLst>
                                      </p:cBhvr>
                                      <p:tavLst>
                                        <p:tav tm="0">
                                          <p:val>
                                            <p:fltVal val="0"/>
                                          </p:val>
                                        </p:tav>
                                        <p:tav tm="100000">
                                          <p:val>
                                            <p:strVal val="#ppt_h"/>
                                          </p:val>
                                        </p:tav>
                                      </p:tavLst>
                                    </p:anim>
                                    <p:animEffect transition="in" filter="fade">
                                      <p:cBhvr>
                                        <p:cTn id="49" dur="750"/>
                                        <p:tgtEl>
                                          <p:spTgt spid="13"/>
                                        </p:tgtEl>
                                      </p:cBhvr>
                                    </p:animEffect>
                                  </p:childTnLst>
                                </p:cTn>
                              </p:par>
                              <p:par>
                                <p:cTn id="50" presetID="56" presetClass="entr" presetSubtype="0" fill="hold" nodeType="withEffect">
                                  <p:stCondLst>
                                    <p:cond delay="0"/>
                                  </p:stCondLst>
                                  <p:iterate type="lt">
                                    <p:tmPct val="3000"/>
                                  </p:iterate>
                                  <p:childTnLst>
                                    <p:set>
                                      <p:cBhvr>
                                        <p:cTn id="51" dur="1" fill="hold">
                                          <p:stCondLst>
                                            <p:cond delay="0"/>
                                          </p:stCondLst>
                                        </p:cTn>
                                        <p:tgtEl>
                                          <p:spTgt spid="15">
                                            <p:txEl>
                                              <p:pRg st="0" end="0"/>
                                            </p:txEl>
                                          </p:spTgt>
                                        </p:tgtEl>
                                        <p:attrNameLst>
                                          <p:attrName>style.visibility</p:attrName>
                                        </p:attrNameLst>
                                      </p:cBhvr>
                                      <p:to>
                                        <p:strVal val="visible"/>
                                      </p:to>
                                    </p:set>
                                    <p:anim by="(-#ppt_w*2)" calcmode="lin" valueType="num">
                                      <p:cBhvr rctx="PPT">
                                        <p:cTn id="52" dur="500" autoRev="1" fill="hold">
                                          <p:stCondLst>
                                            <p:cond delay="0"/>
                                          </p:stCondLst>
                                        </p:cTn>
                                        <p:tgtEl>
                                          <p:spTgt spid="15">
                                            <p:txEl>
                                              <p:pRg st="0" end="0"/>
                                            </p:txEl>
                                          </p:spTgt>
                                        </p:tgtEl>
                                        <p:attrNameLst>
                                          <p:attrName>ppt_w</p:attrName>
                                        </p:attrNameLst>
                                      </p:cBhvr>
                                    </p:anim>
                                    <p:anim by="(#ppt_w*0.50)" calcmode="lin" valueType="num">
                                      <p:cBhvr>
                                        <p:cTn id="53" dur="500" decel="50000" autoRev="1" fill="hold">
                                          <p:stCondLst>
                                            <p:cond delay="0"/>
                                          </p:stCondLst>
                                        </p:cTn>
                                        <p:tgtEl>
                                          <p:spTgt spid="15">
                                            <p:txEl>
                                              <p:pRg st="0" end="0"/>
                                            </p:txEl>
                                          </p:spTgt>
                                        </p:tgtEl>
                                        <p:attrNameLst>
                                          <p:attrName>ppt_x</p:attrName>
                                        </p:attrNameLst>
                                      </p:cBhvr>
                                    </p:anim>
                                    <p:anim from="(-#ppt_h/2)" to="(#ppt_y)" calcmode="lin" valueType="num">
                                      <p:cBhvr>
                                        <p:cTn id="54" dur="1000" fill="hold">
                                          <p:stCondLst>
                                            <p:cond delay="0"/>
                                          </p:stCondLst>
                                        </p:cTn>
                                        <p:tgtEl>
                                          <p:spTgt spid="15">
                                            <p:txEl>
                                              <p:pRg st="0" end="0"/>
                                            </p:txEl>
                                          </p:spTgt>
                                        </p:tgtEl>
                                        <p:attrNameLst>
                                          <p:attrName>ppt_y</p:attrName>
                                        </p:attrNameLst>
                                      </p:cBhvr>
                                    </p:anim>
                                    <p:animRot by="21600000">
                                      <p:cBhvr>
                                        <p:cTn id="55" dur="1000" fill="hold">
                                          <p:stCondLst>
                                            <p:cond delay="0"/>
                                          </p:stCondLst>
                                        </p:cTn>
                                        <p:tgtEl>
                                          <p:spTgt spid="15">
                                            <p:txEl>
                                              <p:pRg st="0" end="0"/>
                                            </p:txEl>
                                          </p:spTgt>
                                        </p:tgtEl>
                                        <p:attrNameLst>
                                          <p:attrName>r</p:attrName>
                                        </p:attrNameLst>
                                      </p:cBhvr>
                                    </p:animRot>
                                  </p:childTnLst>
                                </p:cTn>
                              </p:par>
                              <p:par>
                                <p:cTn id="56" presetID="56" presetClass="entr" presetSubtype="0" fill="hold" nodeType="withEffect">
                                  <p:stCondLst>
                                    <p:cond delay="0"/>
                                  </p:stCondLst>
                                  <p:iterate type="lt">
                                    <p:tmPct val="3000"/>
                                  </p:iterate>
                                  <p:childTnLst>
                                    <p:set>
                                      <p:cBhvr>
                                        <p:cTn id="57" dur="1" fill="hold">
                                          <p:stCondLst>
                                            <p:cond delay="0"/>
                                          </p:stCondLst>
                                        </p:cTn>
                                        <p:tgtEl>
                                          <p:spTgt spid="15">
                                            <p:txEl>
                                              <p:pRg st="1" end="1"/>
                                            </p:txEl>
                                          </p:spTgt>
                                        </p:tgtEl>
                                        <p:attrNameLst>
                                          <p:attrName>style.visibility</p:attrName>
                                        </p:attrNameLst>
                                      </p:cBhvr>
                                      <p:to>
                                        <p:strVal val="visible"/>
                                      </p:to>
                                    </p:set>
                                    <p:anim by="(-#ppt_w*2)" calcmode="lin" valueType="num">
                                      <p:cBhvr rctx="PPT">
                                        <p:cTn id="58" dur="500" autoRev="1" fill="hold">
                                          <p:stCondLst>
                                            <p:cond delay="0"/>
                                          </p:stCondLst>
                                        </p:cTn>
                                        <p:tgtEl>
                                          <p:spTgt spid="15">
                                            <p:txEl>
                                              <p:pRg st="1" end="1"/>
                                            </p:txEl>
                                          </p:spTgt>
                                        </p:tgtEl>
                                        <p:attrNameLst>
                                          <p:attrName>ppt_w</p:attrName>
                                        </p:attrNameLst>
                                      </p:cBhvr>
                                    </p:anim>
                                    <p:anim by="(#ppt_w*0.50)" calcmode="lin" valueType="num">
                                      <p:cBhvr>
                                        <p:cTn id="59" dur="500" decel="50000" autoRev="1" fill="hold">
                                          <p:stCondLst>
                                            <p:cond delay="0"/>
                                          </p:stCondLst>
                                        </p:cTn>
                                        <p:tgtEl>
                                          <p:spTgt spid="15">
                                            <p:txEl>
                                              <p:pRg st="1" end="1"/>
                                            </p:txEl>
                                          </p:spTgt>
                                        </p:tgtEl>
                                        <p:attrNameLst>
                                          <p:attrName>ppt_x</p:attrName>
                                        </p:attrNameLst>
                                      </p:cBhvr>
                                    </p:anim>
                                    <p:anim from="(-#ppt_h/2)" to="(#ppt_y)" calcmode="lin" valueType="num">
                                      <p:cBhvr>
                                        <p:cTn id="60" dur="1000" fill="hold">
                                          <p:stCondLst>
                                            <p:cond delay="0"/>
                                          </p:stCondLst>
                                        </p:cTn>
                                        <p:tgtEl>
                                          <p:spTgt spid="15">
                                            <p:txEl>
                                              <p:pRg st="1" end="1"/>
                                            </p:txEl>
                                          </p:spTgt>
                                        </p:tgtEl>
                                        <p:attrNameLst>
                                          <p:attrName>ppt_y</p:attrName>
                                        </p:attrNameLst>
                                      </p:cBhvr>
                                    </p:anim>
                                    <p:animRot by="21600000">
                                      <p:cBhvr>
                                        <p:cTn id="61"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vi-VN" dirty="0" smtClean="0">
                <a:latin typeface="+mj-lt"/>
              </a:rPr>
              <a:t>- Biết viết chữ hoa Đ (cỡ vừa và nhỏ); viết câu ứng dụng Đi một ngày đàng, học một sàng khôn. Chữ viết rõ ràng, tương đối đều nét, thẳng hàng, bước đầu biết nối nét giữa chữ viết hoa với chữ viết thường trong chữ ghi tiếng.</a:t>
            </a:r>
          </a:p>
          <a:p>
            <a:pPr>
              <a:buNone/>
            </a:pPr>
            <a:r>
              <a:rPr lang="vi-VN" b="1" i="1" dirty="0" smtClean="0">
                <a:latin typeface="+mj-lt"/>
              </a:rPr>
              <a:t>- </a:t>
            </a:r>
            <a:r>
              <a:rPr lang="vi-VN" dirty="0" smtClean="0">
                <a:latin typeface="+mj-lt"/>
              </a:rPr>
              <a:t>Viết chữ hoa Đ đúng mẫu, rõ ràng, đều nét, nối nét giữa chữ viết hoa với chữ viết thường đúng quy định vào các văn bản khác.</a:t>
            </a:r>
          </a:p>
          <a:p>
            <a:pPr>
              <a:buNone/>
            </a:pPr>
            <a:r>
              <a:rPr lang="vi-VN" dirty="0" smtClean="0">
                <a:latin typeface="+mj-lt"/>
              </a:rPr>
              <a:t>- Hình thành kĩ nămg viết đúng đẹp chữ hoa và cách nối nét từ chữ hoa sang chữ thường.</a:t>
            </a:r>
          </a:p>
          <a:p>
            <a:pPr>
              <a:buNone/>
            </a:pPr>
            <a:r>
              <a:rPr lang="vi-VN" dirty="0" smtClean="0">
                <a:latin typeface="+mj-lt"/>
              </a:rPr>
              <a:t>-  Rèn tính cẩn thận, óc thẩm mĩ, yêu cái đẹp.</a:t>
            </a:r>
          </a:p>
          <a:p>
            <a:endParaRPr lang="vi-V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BE94A2A-CE83-43E6-A51A-F53A9F4C840E}"/>
              </a:ext>
            </a:extLst>
          </p:cNvPr>
          <p:cNvGrpSpPr/>
          <p:nvPr/>
        </p:nvGrpSpPr>
        <p:grpSpPr>
          <a:xfrm>
            <a:off x="1530522" y="1100667"/>
            <a:ext cx="167775" cy="5187231"/>
            <a:chOff x="1042416" y="804672"/>
            <a:chExt cx="210312" cy="4361688"/>
          </a:xfrm>
        </p:grpSpPr>
        <p:cxnSp>
          <p:nvCxnSpPr>
            <p:cNvPr id="6" name="Straight Connector 5">
              <a:extLst>
                <a:ext uri="{FF2B5EF4-FFF2-40B4-BE49-F238E27FC236}">
                  <a16:creationId xmlns:a16="http://schemas.microsoft.com/office/drawing/2014/main" xmlns="" id="{77A885EF-BB9B-4413-81CE-BF51ECF786BD}"/>
                </a:ext>
              </a:extLst>
            </p:cNvPr>
            <p:cNvCxnSpPr/>
            <p:nvPr/>
          </p:nvCxnSpPr>
          <p:spPr>
            <a:xfrm>
              <a:off x="1143000"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36DA1C8-C9E3-4827-9309-86A1DE761173}"/>
                </a:ext>
              </a:extLst>
            </p:cNvPr>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6E17623-F8FA-4DC6-BFDC-74768422C5F9}"/>
                </a:ext>
              </a:extLst>
            </p:cNvPr>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A6F34A46-923A-4927-ABA1-2886BB19BBAD}"/>
              </a:ext>
            </a:extLst>
          </p:cNvPr>
          <p:cNvGrpSpPr/>
          <p:nvPr/>
        </p:nvGrpSpPr>
        <p:grpSpPr>
          <a:xfrm>
            <a:off x="1985378" y="570435"/>
            <a:ext cx="4202771" cy="140650"/>
            <a:chOff x="5440680" y="1322832"/>
            <a:chExt cx="3017520" cy="195072"/>
          </a:xfrm>
        </p:grpSpPr>
        <p:cxnSp>
          <p:nvCxnSpPr>
            <p:cNvPr id="10" name="Straight Connector 9">
              <a:extLst>
                <a:ext uri="{FF2B5EF4-FFF2-40B4-BE49-F238E27FC236}">
                  <a16:creationId xmlns:a16="http://schemas.microsoft.com/office/drawing/2014/main" xmlns="" id="{356843E1-E695-4359-94FB-A102CDFFACCC}"/>
                </a:ext>
              </a:extLst>
            </p:cNvPr>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D0579CB-F12F-4BAC-8376-686B85A9B655}"/>
                </a:ext>
              </a:extLst>
            </p:cNvPr>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82D54362-542F-4F9B-A07B-602DC3F65A68}"/>
                </a:ext>
              </a:extLst>
            </p:cNvPr>
            <p:cNvCxnSpPr/>
            <p:nvPr/>
          </p:nvCxnSpPr>
          <p:spPr>
            <a:xfrm>
              <a:off x="8458200" y="1322832"/>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 name="TextBox 18">
            <a:extLst>
              <a:ext uri="{FF2B5EF4-FFF2-40B4-BE49-F238E27FC236}">
                <a16:creationId xmlns:a16="http://schemas.microsoft.com/office/drawing/2014/main" xmlns="" id="{073BCC31-4B09-4A59-A3C8-82B87407BDE2}"/>
              </a:ext>
            </a:extLst>
          </p:cNvPr>
          <p:cNvSpPr txBox="1">
            <a:spLocks noChangeArrowheads="1"/>
          </p:cNvSpPr>
          <p:nvPr/>
        </p:nvSpPr>
        <p:spPr bwMode="auto">
          <a:xfrm>
            <a:off x="208907" y="3061278"/>
            <a:ext cx="140185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ô li</a:t>
            </a:r>
          </a:p>
        </p:txBody>
      </p:sp>
      <p:sp>
        <p:nvSpPr>
          <p:cNvPr id="24" name="TextBox 18">
            <a:extLst>
              <a:ext uri="{FF2B5EF4-FFF2-40B4-BE49-F238E27FC236}">
                <a16:creationId xmlns:a16="http://schemas.microsoft.com/office/drawing/2014/main" xmlns="" id="{CDD05966-B154-4ED5-B9AB-C9F3ABF0AE04}"/>
              </a:ext>
            </a:extLst>
          </p:cNvPr>
          <p:cNvSpPr txBox="1">
            <a:spLocks noChangeArrowheads="1"/>
          </p:cNvSpPr>
          <p:nvPr/>
        </p:nvSpPr>
        <p:spPr bwMode="auto">
          <a:xfrm>
            <a:off x="2991926" y="36616"/>
            <a:ext cx="190841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alt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li</a:t>
            </a:r>
            <a:endPar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矩形 31">
            <a:extLst>
              <a:ext uri="{FF2B5EF4-FFF2-40B4-BE49-F238E27FC236}">
                <a16:creationId xmlns:a16="http://schemas.microsoft.com/office/drawing/2014/main" xmlns="" id="{7F6B04F8-2FCF-4CE4-A249-AF3FD5B18B8D}"/>
              </a:ext>
            </a:extLst>
          </p:cNvPr>
          <p:cNvSpPr/>
          <p:nvPr/>
        </p:nvSpPr>
        <p:spPr>
          <a:xfrm>
            <a:off x="7097761" y="2684424"/>
            <a:ext cx="4451792" cy="2219838"/>
          </a:xfrm>
          <a:prstGeom prst="rect">
            <a:avLst/>
          </a:prstGeom>
        </p:spPr>
        <p:txBody>
          <a:bodyPr wrap="square">
            <a:spAutoFit/>
          </a:bodyPr>
          <a:lstStyle/>
          <a:p>
            <a:pPr>
              <a:lnSpc>
                <a:spcPct val="150000"/>
              </a:lnSpc>
            </a:pP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Chữ</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Đ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nét</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thứ</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nhất</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giống</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chữ</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D</a:t>
            </a:r>
          </a:p>
        </p:txBody>
      </p:sp>
      <p:pic>
        <p:nvPicPr>
          <p:cNvPr id="16" name="Picture 15">
            <a:extLst>
              <a:ext uri="{FF2B5EF4-FFF2-40B4-BE49-F238E27FC236}">
                <a16:creationId xmlns:a16="http://schemas.microsoft.com/office/drawing/2014/main" xmlns="" id="{4CF74C32-CEC8-4EF0-8F75-749A3E093F4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418" t="16163" r="7170" b="1741"/>
          <a:stretch/>
        </p:blipFill>
        <p:spPr bwMode="auto">
          <a:xfrm>
            <a:off x="1698298" y="836860"/>
            <a:ext cx="4619566" cy="561838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矩形 31">
            <a:extLst>
              <a:ext uri="{FF2B5EF4-FFF2-40B4-BE49-F238E27FC236}">
                <a16:creationId xmlns:a16="http://schemas.microsoft.com/office/drawing/2014/main" xmlns="" id="{BAD76F6A-1664-4B59-A188-11D74AC02772}"/>
              </a:ext>
            </a:extLst>
          </p:cNvPr>
          <p:cNvSpPr/>
          <p:nvPr/>
        </p:nvSpPr>
        <p:spPr>
          <a:xfrm>
            <a:off x="7097760" y="781373"/>
            <a:ext cx="4451792" cy="1468864"/>
          </a:xfrm>
          <a:prstGeom prst="rect">
            <a:avLst/>
          </a:prstGeom>
        </p:spPr>
        <p:txBody>
          <a:bodyPr wrap="square">
            <a:spAutoFit/>
          </a:bodyPr>
          <a:lstStyle/>
          <a:p>
            <a:pPr>
              <a:lnSpc>
                <a:spcPct val="150000"/>
              </a:lnSpc>
            </a:pP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Chữ</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hoa</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Đ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có</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đặc</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điểm</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giống</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với</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chữ</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hoa</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FF0000"/>
                </a:solidFill>
                <a:latin typeface="Times New Roman" pitchFamily="18" charset="0"/>
                <a:ea typeface="Arial-Rounded" panose="020B0500000000000000" pitchFamily="34" charset="0"/>
                <a:cs typeface="Times New Roman" pitchFamily="18" charset="0"/>
              </a:rPr>
              <a:t>nào</a:t>
            </a:r>
            <a:r>
              <a:rPr lang="en-US" altLang="en-US" sz="3200" b="1" dirty="0">
                <a:solidFill>
                  <a:srgbClr val="FF0000"/>
                </a:solidFill>
                <a:latin typeface="Times New Roman" pitchFamily="18" charset="0"/>
                <a:ea typeface="Arial-Rounded" panose="020B0500000000000000" pitchFamily="34" charset="0"/>
                <a:cs typeface="Times New Roman" pitchFamily="18" charset="0"/>
              </a:rPr>
              <a:t>?</a:t>
            </a:r>
          </a:p>
        </p:txBody>
      </p:sp>
      <p:sp>
        <p:nvSpPr>
          <p:cNvPr id="19" name="矩形 31">
            <a:extLst>
              <a:ext uri="{FF2B5EF4-FFF2-40B4-BE49-F238E27FC236}">
                <a16:creationId xmlns:a16="http://schemas.microsoft.com/office/drawing/2014/main" xmlns="" id="{DBD32CE3-E671-439B-844F-FDD539C7B836}"/>
              </a:ext>
            </a:extLst>
          </p:cNvPr>
          <p:cNvSpPr/>
          <p:nvPr/>
        </p:nvSpPr>
        <p:spPr>
          <a:xfrm>
            <a:off x="7097760" y="4464117"/>
            <a:ext cx="4885333" cy="1468864"/>
          </a:xfrm>
          <a:prstGeom prst="rect">
            <a:avLst/>
          </a:prstGeom>
        </p:spPr>
        <p:txBody>
          <a:bodyPr wrap="square">
            <a:spAutoFit/>
          </a:bodyPr>
          <a:lstStyle/>
          <a:p>
            <a:pPr>
              <a:lnSpc>
                <a:spcPct val="150000"/>
              </a:lnSpc>
            </a:pP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Chữ</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hoa</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Đ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thêm</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nét</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ngang</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ở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đường</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kẻ</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a:t>
            </a:r>
            <a:r>
              <a:rPr lang="en-US" altLang="en-US" sz="3200" b="1" dirty="0" err="1">
                <a:solidFill>
                  <a:srgbClr val="002060"/>
                </a:solidFill>
                <a:latin typeface="Times New Roman" pitchFamily="18" charset="0"/>
                <a:ea typeface="Arial-Rounded" panose="020B0500000000000000" pitchFamily="34" charset="0"/>
                <a:cs typeface="Times New Roman" pitchFamily="18" charset="0"/>
              </a:rPr>
              <a:t>ngang</a:t>
            </a:r>
            <a:r>
              <a:rPr lang="en-US" altLang="en-US" sz="3200" b="1" dirty="0">
                <a:solidFill>
                  <a:srgbClr val="002060"/>
                </a:solidFill>
                <a:latin typeface="Times New Roman" pitchFamily="18" charset="0"/>
                <a:ea typeface="Arial-Rounded" panose="020B0500000000000000" pitchFamily="34" charset="0"/>
                <a:cs typeface="Times New Roman" pitchFamily="18" charset="0"/>
              </a:rPr>
              <a:t> 3</a:t>
            </a:r>
          </a:p>
        </p:txBody>
      </p:sp>
      <p:pic>
        <p:nvPicPr>
          <p:cNvPr id="20" name="Picture 19">
            <a:extLst>
              <a:ext uri="{FF2B5EF4-FFF2-40B4-BE49-F238E27FC236}">
                <a16:creationId xmlns:a16="http://schemas.microsoft.com/office/drawing/2014/main" xmlns="" id="{E2BE98C7-7C32-44D3-A8EF-1D9431485871}"/>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667" b="57667" l="10000" r="74000"/>
                    </a14:imgEffect>
                  </a14:imgLayer>
                </a14:imgProps>
              </a:ext>
              <a:ext uri="{28A0092B-C50C-407E-A947-70E740481C1C}">
                <a14:useLocalDpi xmlns:a14="http://schemas.microsoft.com/office/drawing/2010/main" xmlns="" val="0"/>
              </a:ext>
            </a:extLst>
          </a:blip>
          <a:srcRect l="22907" r="29449" b="42330"/>
          <a:stretch/>
        </p:blipFill>
        <p:spPr>
          <a:xfrm rot="19543642">
            <a:off x="4572004" y="797574"/>
            <a:ext cx="729008" cy="882435"/>
          </a:xfrm>
          <a:prstGeom prst="rect">
            <a:avLst/>
          </a:prstGeom>
        </p:spPr>
      </p:pic>
      <p:pic>
        <p:nvPicPr>
          <p:cNvPr id="21" name="Picture 20">
            <a:extLst>
              <a:ext uri="{FF2B5EF4-FFF2-40B4-BE49-F238E27FC236}">
                <a16:creationId xmlns:a16="http://schemas.microsoft.com/office/drawing/2014/main" xmlns="" id="{E00E710C-9EB6-494E-8BC5-DE9C0D59C6A7}"/>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667" b="57667" l="10000" r="74000"/>
                    </a14:imgEffect>
                  </a14:imgLayer>
                </a14:imgProps>
              </a:ext>
              <a:ext uri="{28A0092B-C50C-407E-A947-70E740481C1C}">
                <a14:useLocalDpi xmlns:a14="http://schemas.microsoft.com/office/drawing/2010/main" xmlns="" val="0"/>
              </a:ext>
            </a:extLst>
          </a:blip>
          <a:srcRect l="22907" r="29449" b="42330"/>
          <a:stretch/>
        </p:blipFill>
        <p:spPr>
          <a:xfrm>
            <a:off x="3148198" y="4116032"/>
            <a:ext cx="729008" cy="882435"/>
          </a:xfrm>
          <a:prstGeom prst="rect">
            <a:avLst/>
          </a:prstGeom>
        </p:spPr>
      </p:pic>
    </p:spTree>
    <p:extLst>
      <p:ext uri="{BB962C8B-B14F-4D97-AF65-F5344CB8AC3E}">
        <p14:creationId xmlns:p14="http://schemas.microsoft.com/office/powerpoint/2010/main" xmlns="" val="342001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000"/>
                                        <p:tgtEl>
                                          <p:spTgt spid="13"/>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p:stCondLst>
                              <p:cond delay="0"/>
                            </p:stCondLst>
                            <p:childTnLst>
                              <p:par>
                                <p:cTn id="40" presetID="0" presetClass="path" presetSubtype="0" accel="45000" fill="hold" nodeType="afterEffect">
                                  <p:stCondLst>
                                    <p:cond delay="0"/>
                                  </p:stCondLst>
                                  <p:childTnLst>
                                    <p:animMotion origin="layout" path="M -0.00039 0.00115 L -0.02826 0.0831 L -0.04141 0.19027 C -0.04115 0.24745 -0.04076 0.30486 -0.0405 0.36226 L -0.0405 0.54976 L -0.05794 0.64282 L -0.09453 0.70324 L -0.13815 0.73726 L -0.17826 0.74375 L -0.20443 0.73425 L -0.21224 0.71574 L -0.19753 0.69236 L -0.16263 0.68634 L -0.10586 0.725 L -0.04922 0.74375 L -0.00039 0.74189 L 0.02747 0.72037 L 0.0763 0.65995 L 0.1095 0.56226 L 0.12161 0.4537 L 0.12083 0.35138 L 0.10156 0.20717 L 0.06146 0.09722 L 0.02135 0.04143 L -0.0431 0.01041 L -0.11029 0.01805 L -0.16081 0.05532 L -0.19831 0.13125 L -0.20886 0.21342 L -0.20013 0.2831 L -0.16524 0.33287 L -0.13464 0.34513 L -0.10248 0.32361 L -0.07448 0.26458 L -0.06758 0.21805 L -0.06927 0.15138 " pathEditMode="relative" rAng="0" ptsTypes="AAAAAAAAAAAAAAAAAAAAAAAAAAAAAAAAAAAA">
                                      <p:cBhvr>
                                        <p:cTn id="41" dur="5000" fill="hold"/>
                                        <p:tgtEl>
                                          <p:spTgt spid="20"/>
                                        </p:tgtEl>
                                        <p:attrNameLst>
                                          <p:attrName>ppt_x</p:attrName>
                                          <p:attrName>ppt_y</p:attrName>
                                        </p:attrNameLst>
                                      </p:cBhvr>
                                      <p:rCtr x="-4492" y="37130"/>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par>
                          <p:cTn id="54" fill="hold">
                            <p:stCondLst>
                              <p:cond delay="0"/>
                            </p:stCondLst>
                            <p:childTnLst>
                              <p:par>
                                <p:cTn id="55" presetID="0" presetClass="path" presetSubtype="0" accel="50000" decel="50000" fill="hold" nodeType="afterEffect">
                                  <p:stCondLst>
                                    <p:cond delay="200"/>
                                  </p:stCondLst>
                                  <p:childTnLst>
                                    <p:animMotion origin="layout" path="M -0.00013 -0.00023 L 0.12617 -0.00764 " pathEditMode="relative" rAng="0" ptsTypes="AA">
                                      <p:cBhvr>
                                        <p:cTn id="56" dur="5000" fill="hold"/>
                                        <p:tgtEl>
                                          <p:spTgt spid="21"/>
                                        </p:tgtEl>
                                        <p:attrNameLst>
                                          <p:attrName>ppt_x</p:attrName>
                                          <p:attrName>ppt_y</p:attrName>
                                        </p:attrNameLst>
                                      </p:cBhvr>
                                      <p:rCtr x="6315" y="-370"/>
                                    </p:animMotion>
                                  </p:childTnLst>
                                </p:cTn>
                              </p:par>
                            </p:childTnLst>
                          </p:cTn>
                        </p:par>
                        <p:par>
                          <p:cTn id="57" fill="hold">
                            <p:stCondLst>
                              <p:cond delay="5200"/>
                            </p:stCondLst>
                            <p:childTnLst>
                              <p:par>
                                <p:cTn id="58" presetID="1" presetClass="exit" presetSubtype="0" fill="hold" nodeType="afterEffect">
                                  <p:stCondLst>
                                    <p:cond delay="0"/>
                                  </p:stCondLst>
                                  <p:childTnLst>
                                    <p:set>
                                      <p:cBhvr>
                                        <p:cTn id="5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8">
            <a:extLst>
              <a:ext uri="{FF2B5EF4-FFF2-40B4-BE49-F238E27FC236}">
                <a16:creationId xmlns:a16="http://schemas.microsoft.com/office/drawing/2014/main" xmlns="" id="{79FCFEFF-67C3-45A4-AD69-784C06703128}"/>
              </a:ext>
            </a:extLst>
          </p:cNvPr>
          <p:cNvSpPr/>
          <p:nvPr/>
        </p:nvSpPr>
        <p:spPr>
          <a:xfrm>
            <a:off x="3442394" y="155575"/>
            <a:ext cx="5626187" cy="739754"/>
          </a:xfrm>
          <a:prstGeom prst="rect">
            <a:avLst/>
          </a:prstGeom>
        </p:spPr>
        <p:txBody>
          <a:bodyPr wrap="square">
            <a:spAutoFit/>
          </a:bodyPr>
          <a:lstStyle/>
          <a:p>
            <a:pPr>
              <a:lnSpc>
                <a:spcPct val="150000"/>
              </a:lnSpc>
            </a:pPr>
            <a:r>
              <a:rPr lang="en-US" altLang="en-US" sz="3200" b="1" dirty="0" err="1">
                <a:solidFill>
                  <a:srgbClr val="002060"/>
                </a:solidFill>
                <a:latin typeface="Arial" pitchFamily="34" charset="0"/>
                <a:cs typeface="Arial" pitchFamily="34" charset="0"/>
              </a:rPr>
              <a:t>Hướng</a:t>
            </a:r>
            <a:r>
              <a:rPr lang="en-US" altLang="en-US" sz="3200" b="1" dirty="0">
                <a:solidFill>
                  <a:srgbClr val="002060"/>
                </a:solidFill>
                <a:latin typeface="Arial" pitchFamily="34" charset="0"/>
                <a:cs typeface="Arial" pitchFamily="34" charset="0"/>
              </a:rPr>
              <a:t> </a:t>
            </a:r>
            <a:r>
              <a:rPr lang="en-US" altLang="en-US" sz="3200" b="1" dirty="0" err="1">
                <a:solidFill>
                  <a:srgbClr val="002060"/>
                </a:solidFill>
                <a:latin typeface="Arial" pitchFamily="34" charset="0"/>
                <a:cs typeface="Arial" pitchFamily="34" charset="0"/>
              </a:rPr>
              <a:t>dẫn</a:t>
            </a:r>
            <a:r>
              <a:rPr lang="en-US" altLang="en-US" sz="3200" b="1" dirty="0">
                <a:solidFill>
                  <a:srgbClr val="002060"/>
                </a:solidFill>
                <a:latin typeface="Arial" pitchFamily="34" charset="0"/>
                <a:cs typeface="Arial" pitchFamily="34" charset="0"/>
              </a:rPr>
              <a:t> </a:t>
            </a:r>
            <a:r>
              <a:rPr lang="en-US" altLang="en-US" sz="3200" b="1" dirty="0" err="1">
                <a:solidFill>
                  <a:srgbClr val="002060"/>
                </a:solidFill>
                <a:latin typeface="Arial" pitchFamily="34" charset="0"/>
                <a:cs typeface="Arial" pitchFamily="34" charset="0"/>
              </a:rPr>
              <a:t>viết</a:t>
            </a:r>
            <a:r>
              <a:rPr lang="en-US" altLang="en-US" sz="3200" b="1" dirty="0">
                <a:solidFill>
                  <a:srgbClr val="002060"/>
                </a:solidFill>
                <a:latin typeface="Arial" pitchFamily="34" charset="0"/>
                <a:cs typeface="Arial" pitchFamily="34" charset="0"/>
              </a:rPr>
              <a:t> </a:t>
            </a:r>
            <a:r>
              <a:rPr lang="en-US" altLang="en-US" sz="3200" b="1" dirty="0" err="1">
                <a:solidFill>
                  <a:srgbClr val="002060"/>
                </a:solidFill>
                <a:latin typeface="Arial" pitchFamily="34" charset="0"/>
                <a:cs typeface="Arial" pitchFamily="34" charset="0"/>
              </a:rPr>
              <a:t>chữ</a:t>
            </a:r>
            <a:r>
              <a:rPr lang="en-US" altLang="en-US" sz="3200" b="1" dirty="0">
                <a:solidFill>
                  <a:srgbClr val="002060"/>
                </a:solidFill>
                <a:latin typeface="Arial" pitchFamily="34" charset="0"/>
                <a:cs typeface="Arial" pitchFamily="34" charset="0"/>
              </a:rPr>
              <a:t> </a:t>
            </a:r>
            <a:r>
              <a:rPr lang="en-US" altLang="en-US" sz="3200" b="1" dirty="0" err="1">
                <a:solidFill>
                  <a:srgbClr val="002060"/>
                </a:solidFill>
                <a:latin typeface="Arial" pitchFamily="34" charset="0"/>
                <a:cs typeface="Arial" pitchFamily="34" charset="0"/>
              </a:rPr>
              <a:t>hoa</a:t>
            </a:r>
            <a:r>
              <a:rPr lang="en-US" altLang="en-US" sz="3200" b="1" dirty="0">
                <a:solidFill>
                  <a:srgbClr val="002060"/>
                </a:solidFill>
                <a:latin typeface="Arial" pitchFamily="34" charset="0"/>
                <a:cs typeface="Arial" pitchFamily="34" charset="0"/>
              </a:rPr>
              <a:t> Đ</a:t>
            </a:r>
          </a:p>
        </p:txBody>
      </p:sp>
      <p:pic>
        <p:nvPicPr>
          <p:cNvPr id="2" name="videoplayback (1)">
            <a:hlinkClick r:id="" action="ppaction://media"/>
            <a:extLst>
              <a:ext uri="{FF2B5EF4-FFF2-40B4-BE49-F238E27FC236}">
                <a16:creationId xmlns:a16="http://schemas.microsoft.com/office/drawing/2014/main" xmlns="" id="{67DF79A9-ADA4-48EE-9EE1-F5E67FD461C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892595" y="1038932"/>
            <a:ext cx="7963786" cy="5342003"/>
          </a:xfrm>
          <a:prstGeom prst="rect">
            <a:avLst/>
          </a:prstGeom>
        </p:spPr>
      </p:pic>
    </p:spTree>
    <p:extLst>
      <p:ext uri="{BB962C8B-B14F-4D97-AF65-F5344CB8AC3E}">
        <p14:creationId xmlns:p14="http://schemas.microsoft.com/office/powerpoint/2010/main" xmlns="" val="289955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a:extLst>
              <a:ext uri="{FF2B5EF4-FFF2-40B4-BE49-F238E27FC236}">
                <a16:creationId xmlns:a16="http://schemas.microsoft.com/office/drawing/2014/main" xmlns="" id="{9235F0AB-6740-4475-85B2-2B2CAE3E2C5B}"/>
              </a:ext>
            </a:extLst>
          </p:cNvPr>
          <p:cNvSpPr txBox="1">
            <a:spLocks noChangeArrowheads="1"/>
          </p:cNvSpPr>
          <p:nvPr/>
        </p:nvSpPr>
        <p:spPr bwMode="auto">
          <a:xfrm>
            <a:off x="6096000" y="874914"/>
            <a:ext cx="593335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xét</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cỡ</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cỡ</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2" name="Group 11">
            <a:extLst>
              <a:ext uri="{FF2B5EF4-FFF2-40B4-BE49-F238E27FC236}">
                <a16:creationId xmlns:a16="http://schemas.microsoft.com/office/drawing/2014/main" xmlns="" id="{879386E9-D5B2-4376-BEEA-31CEBDFBA1A3}"/>
              </a:ext>
            </a:extLst>
          </p:cNvPr>
          <p:cNvGrpSpPr/>
          <p:nvPr/>
        </p:nvGrpSpPr>
        <p:grpSpPr>
          <a:xfrm>
            <a:off x="7526866" y="3662680"/>
            <a:ext cx="154094" cy="2594187"/>
            <a:chOff x="1042416" y="804672"/>
            <a:chExt cx="210312" cy="4361688"/>
          </a:xfrm>
        </p:grpSpPr>
        <p:cxnSp>
          <p:nvCxnSpPr>
            <p:cNvPr id="13" name="Straight Connector 12">
              <a:extLst>
                <a:ext uri="{FF2B5EF4-FFF2-40B4-BE49-F238E27FC236}">
                  <a16:creationId xmlns:a16="http://schemas.microsoft.com/office/drawing/2014/main" xmlns="" id="{DFB022A4-D41C-4B87-9FF9-86AB54BB28B5}"/>
                </a:ext>
              </a:extLst>
            </p:cNvPr>
            <p:cNvCxnSpPr/>
            <p:nvPr/>
          </p:nvCxnSpPr>
          <p:spPr>
            <a:xfrm>
              <a:off x="1143000"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9FFA823-211E-473E-839D-01122551269D}"/>
                </a:ext>
              </a:extLst>
            </p:cNvPr>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1E5F55D-62A5-4E0A-AC5E-48D385636EB2}"/>
                </a:ext>
              </a:extLst>
            </p:cNvPr>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C41A25E1-69F3-4F08-9965-507F08D8A122}"/>
              </a:ext>
            </a:extLst>
          </p:cNvPr>
          <p:cNvGrpSpPr/>
          <p:nvPr/>
        </p:nvGrpSpPr>
        <p:grpSpPr>
          <a:xfrm>
            <a:off x="1134019" y="1063616"/>
            <a:ext cx="76633" cy="5193251"/>
            <a:chOff x="1042416" y="804672"/>
            <a:chExt cx="210312" cy="4361688"/>
          </a:xfrm>
        </p:grpSpPr>
        <p:cxnSp>
          <p:nvCxnSpPr>
            <p:cNvPr id="17" name="Straight Connector 16">
              <a:extLst>
                <a:ext uri="{FF2B5EF4-FFF2-40B4-BE49-F238E27FC236}">
                  <a16:creationId xmlns:a16="http://schemas.microsoft.com/office/drawing/2014/main" xmlns="" id="{07321439-356F-4938-B29A-3E223586E731}"/>
                </a:ext>
              </a:extLst>
            </p:cNvPr>
            <p:cNvCxnSpPr/>
            <p:nvPr/>
          </p:nvCxnSpPr>
          <p:spPr>
            <a:xfrm>
              <a:off x="1143000"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C187CF0-01BB-4CFB-859E-565CAC7B0D1F}"/>
                </a:ext>
              </a:extLst>
            </p:cNvPr>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5F17F98-1D26-4D0F-8381-AF80C3C6F55D}"/>
                </a:ext>
              </a:extLst>
            </p:cNvPr>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TextBox 18">
            <a:extLst>
              <a:ext uri="{FF2B5EF4-FFF2-40B4-BE49-F238E27FC236}">
                <a16:creationId xmlns:a16="http://schemas.microsoft.com/office/drawing/2014/main" xmlns="" id="{C4826827-15BD-4B9F-AEE2-F9BD3E138D42}"/>
              </a:ext>
            </a:extLst>
          </p:cNvPr>
          <p:cNvSpPr txBox="1">
            <a:spLocks noChangeArrowheads="1"/>
          </p:cNvSpPr>
          <p:nvPr/>
        </p:nvSpPr>
        <p:spPr bwMode="auto">
          <a:xfrm>
            <a:off x="2605618" y="161903"/>
            <a:ext cx="201472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ô li</a:t>
            </a:r>
          </a:p>
        </p:txBody>
      </p:sp>
      <p:sp>
        <p:nvSpPr>
          <p:cNvPr id="21" name="TextBox 18">
            <a:extLst>
              <a:ext uri="{FF2B5EF4-FFF2-40B4-BE49-F238E27FC236}">
                <a16:creationId xmlns:a16="http://schemas.microsoft.com/office/drawing/2014/main" xmlns="" id="{CBC9C2A4-31B4-4CF2-AB27-8CED754EFD38}"/>
              </a:ext>
            </a:extLst>
          </p:cNvPr>
          <p:cNvSpPr txBox="1">
            <a:spLocks noChangeArrowheads="1"/>
          </p:cNvSpPr>
          <p:nvPr/>
        </p:nvSpPr>
        <p:spPr bwMode="auto">
          <a:xfrm>
            <a:off x="6541586" y="4421164"/>
            <a:ext cx="113056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ô li </a:t>
            </a:r>
            <a:r>
              <a:rPr lang="en-US" altLang="en-US"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rưỡi</a:t>
            </a:r>
            <a:endParaRPr lang="en-US" alt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18">
            <a:extLst>
              <a:ext uri="{FF2B5EF4-FFF2-40B4-BE49-F238E27FC236}">
                <a16:creationId xmlns:a16="http://schemas.microsoft.com/office/drawing/2014/main" xmlns="" id="{909A3C8C-6F9A-45DB-B9CE-60CCB861ED82}"/>
              </a:ext>
            </a:extLst>
          </p:cNvPr>
          <p:cNvSpPr txBox="1">
            <a:spLocks noChangeArrowheads="1"/>
          </p:cNvSpPr>
          <p:nvPr/>
        </p:nvSpPr>
        <p:spPr bwMode="auto">
          <a:xfrm>
            <a:off x="0" y="2931375"/>
            <a:ext cx="125339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5 ô li</a:t>
            </a:r>
          </a:p>
        </p:txBody>
      </p:sp>
      <p:grpSp>
        <p:nvGrpSpPr>
          <p:cNvPr id="23" name="Group 22">
            <a:extLst>
              <a:ext uri="{FF2B5EF4-FFF2-40B4-BE49-F238E27FC236}">
                <a16:creationId xmlns:a16="http://schemas.microsoft.com/office/drawing/2014/main" xmlns="" id="{70AB79CA-65FF-4091-AA8A-084E340CB742}"/>
              </a:ext>
            </a:extLst>
          </p:cNvPr>
          <p:cNvGrpSpPr/>
          <p:nvPr/>
        </p:nvGrpSpPr>
        <p:grpSpPr>
          <a:xfrm>
            <a:off x="7847310" y="2869983"/>
            <a:ext cx="2076336" cy="180751"/>
            <a:chOff x="5440680" y="1322832"/>
            <a:chExt cx="3017520" cy="195072"/>
          </a:xfrm>
        </p:grpSpPr>
        <p:cxnSp>
          <p:nvCxnSpPr>
            <p:cNvPr id="24" name="Straight Connector 23">
              <a:extLst>
                <a:ext uri="{FF2B5EF4-FFF2-40B4-BE49-F238E27FC236}">
                  <a16:creationId xmlns:a16="http://schemas.microsoft.com/office/drawing/2014/main" xmlns="" id="{D7CE472B-6F8D-44E4-894F-0A0DA8FB5B53}"/>
                </a:ext>
              </a:extLst>
            </p:cNvPr>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C057339-8C9F-4DCA-A0EC-62B5E8ACB4E4}"/>
                </a:ext>
              </a:extLst>
            </p:cNvPr>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16DB23D-AB02-41DE-B3BE-BE16CF20DCD8}"/>
                </a:ext>
              </a:extLst>
            </p:cNvPr>
            <p:cNvCxnSpPr/>
            <p:nvPr/>
          </p:nvCxnSpPr>
          <p:spPr>
            <a:xfrm>
              <a:off x="8458200" y="1322832"/>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7" name="TextBox 18">
            <a:extLst>
              <a:ext uri="{FF2B5EF4-FFF2-40B4-BE49-F238E27FC236}">
                <a16:creationId xmlns:a16="http://schemas.microsoft.com/office/drawing/2014/main" xmlns="" id="{0E482085-2257-4528-8E39-2CE2C3AA73E5}"/>
              </a:ext>
            </a:extLst>
          </p:cNvPr>
          <p:cNvSpPr txBox="1">
            <a:spLocks noChangeArrowheads="1"/>
          </p:cNvSpPr>
          <p:nvPr/>
        </p:nvSpPr>
        <p:spPr bwMode="auto">
          <a:xfrm>
            <a:off x="8278754" y="2393377"/>
            <a:ext cx="12134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ô li</a:t>
            </a:r>
          </a:p>
        </p:txBody>
      </p:sp>
      <p:grpSp>
        <p:nvGrpSpPr>
          <p:cNvPr id="28" name="Group 27">
            <a:extLst>
              <a:ext uri="{FF2B5EF4-FFF2-40B4-BE49-F238E27FC236}">
                <a16:creationId xmlns:a16="http://schemas.microsoft.com/office/drawing/2014/main" xmlns="" id="{57B61414-7F0F-42F2-8980-62BC620414A1}"/>
              </a:ext>
            </a:extLst>
          </p:cNvPr>
          <p:cNvGrpSpPr/>
          <p:nvPr/>
        </p:nvGrpSpPr>
        <p:grpSpPr>
          <a:xfrm>
            <a:off x="1581150" y="647700"/>
            <a:ext cx="4196355" cy="157685"/>
            <a:chOff x="5440680" y="1322832"/>
            <a:chExt cx="3017520" cy="195072"/>
          </a:xfrm>
        </p:grpSpPr>
        <p:cxnSp>
          <p:nvCxnSpPr>
            <p:cNvPr id="29" name="Straight Connector 28">
              <a:extLst>
                <a:ext uri="{FF2B5EF4-FFF2-40B4-BE49-F238E27FC236}">
                  <a16:creationId xmlns:a16="http://schemas.microsoft.com/office/drawing/2014/main" xmlns="" id="{3E93B230-C6EA-4A4B-BD16-A5BD5AE5CC36}"/>
                </a:ext>
              </a:extLst>
            </p:cNvPr>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38AFDE7-990D-4F92-AF40-480C4F3873C5}"/>
                </a:ext>
              </a:extLst>
            </p:cNvPr>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B8A67B8-1A04-4067-B694-72314FCB6581}"/>
                </a:ext>
              </a:extLst>
            </p:cNvPr>
            <p:cNvCxnSpPr/>
            <p:nvPr/>
          </p:nvCxnSpPr>
          <p:spPr>
            <a:xfrm>
              <a:off x="8458200" y="1322832"/>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26" name="Picture 49">
            <a:extLst>
              <a:ext uri="{FF2B5EF4-FFF2-40B4-BE49-F238E27FC236}">
                <a16:creationId xmlns:a16="http://schemas.microsoft.com/office/drawing/2014/main" xmlns="" id="{65BC0DA0-935D-4D39-A003-F68DC563A7F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945" t="23379" r="13509" b="24124"/>
          <a:stretch/>
        </p:blipFill>
        <p:spPr bwMode="auto">
          <a:xfrm>
            <a:off x="7743732" y="3050735"/>
            <a:ext cx="3263686" cy="3253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a:extLst>
              <a:ext uri="{FF2B5EF4-FFF2-40B4-BE49-F238E27FC236}">
                <a16:creationId xmlns:a16="http://schemas.microsoft.com/office/drawing/2014/main" xmlns="" id="{D4D7FBF7-5B56-4120-BC13-660F233F65B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418" t="16163" r="7170" b="1741"/>
          <a:stretch/>
        </p:blipFill>
        <p:spPr bwMode="auto">
          <a:xfrm>
            <a:off x="1303200" y="835761"/>
            <a:ext cx="4619566" cy="56183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259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P spid="22"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DD">
            <a:hlinkClick r:id="" action="ppaction://media"/>
            <a:extLst>
              <a:ext uri="{FF2B5EF4-FFF2-40B4-BE49-F238E27FC236}">
                <a16:creationId xmlns:a16="http://schemas.microsoft.com/office/drawing/2014/main" xmlns="" id="{770C0765-B654-4F68-AF4F-D2E036E4D972}"/>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srcRect b="12624"/>
          <a:stretch/>
        </p:blipFill>
        <p:spPr>
          <a:xfrm>
            <a:off x="2667000" y="291830"/>
            <a:ext cx="6858000" cy="5992238"/>
          </a:xfrm>
          <a:prstGeom prst="rect">
            <a:avLst/>
          </a:prstGeom>
        </p:spPr>
      </p:pic>
    </p:spTree>
    <p:extLst>
      <p:ext uri="{BB962C8B-B14F-4D97-AF65-F5344CB8AC3E}">
        <p14:creationId xmlns:p14="http://schemas.microsoft.com/office/powerpoint/2010/main" xmlns="" val="13031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4034A2CE-5EB7-4285-837A-5C7A82A7CAC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412" y="1081990"/>
            <a:ext cx="7814320" cy="4892324"/>
          </a:xfrm>
          <a:prstGeom prst="rect">
            <a:avLst/>
          </a:prstGeom>
        </p:spPr>
      </p:pic>
      <p:pic>
        <p:nvPicPr>
          <p:cNvPr id="6" name="图片 58">
            <a:extLst>
              <a:ext uri="{FF2B5EF4-FFF2-40B4-BE49-F238E27FC236}">
                <a16:creationId xmlns:a16="http://schemas.microsoft.com/office/drawing/2014/main" xmlns="" id="{9276FAA3-6E2E-4F3B-837D-5BC1D958E12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1058" y="4294982"/>
            <a:ext cx="5274942" cy="2107595"/>
          </a:xfrm>
          <a:prstGeom prst="rect">
            <a:avLst/>
          </a:prstGeom>
        </p:spPr>
      </p:pic>
      <p:sp>
        <p:nvSpPr>
          <p:cNvPr id="7" name="矩形 28">
            <a:extLst>
              <a:ext uri="{FF2B5EF4-FFF2-40B4-BE49-F238E27FC236}">
                <a16:creationId xmlns:a16="http://schemas.microsoft.com/office/drawing/2014/main" xmlns="" id="{F8678CC8-34FB-4384-BAEF-64F681CA6D89}"/>
              </a:ext>
            </a:extLst>
          </p:cNvPr>
          <p:cNvSpPr/>
          <p:nvPr/>
        </p:nvSpPr>
        <p:spPr>
          <a:xfrm>
            <a:off x="1323320" y="2657317"/>
            <a:ext cx="4871159" cy="1067600"/>
          </a:xfrm>
          <a:prstGeom prst="rect">
            <a:avLst/>
          </a:prstGeom>
        </p:spPr>
        <p:txBody>
          <a:bodyPr wrap="square">
            <a:spAutoFit/>
          </a:bodyPr>
          <a:lstStyle/>
          <a:p>
            <a:pPr>
              <a:lnSpc>
                <a:spcPct val="150000"/>
              </a:lnSpc>
            </a:pPr>
            <a:r>
              <a:rPr lang="en-US" altLang="en-US" sz="4800" b="1" dirty="0" err="1">
                <a:solidFill>
                  <a:srgbClr val="FF0000"/>
                </a:solidFill>
                <a:latin typeface="Times New Roman" pitchFamily="18" charset="0"/>
                <a:cs typeface="Times New Roman" pitchFamily="18" charset="0"/>
              </a:rPr>
              <a:t>Câu</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ứng</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dụng</a:t>
            </a:r>
            <a:endParaRPr lang="en-US" altLang="en-US" sz="4800" b="1" dirty="0">
              <a:solidFill>
                <a:srgbClr val="FF0000"/>
              </a:solidFill>
              <a:latin typeface="Times New Roman" pitchFamily="18" charset="0"/>
              <a:cs typeface="Times New Roman" pitchFamily="18" charset="0"/>
            </a:endParaRPr>
          </a:p>
        </p:txBody>
      </p:sp>
      <p:pic>
        <p:nvPicPr>
          <p:cNvPr id="24" name="图片 40">
            <a:extLst>
              <a:ext uri="{FF2B5EF4-FFF2-40B4-BE49-F238E27FC236}">
                <a16:creationId xmlns:a16="http://schemas.microsoft.com/office/drawing/2014/main" xmlns="" id="{EBB90E82-60F3-44C5-87D8-DB530D6AEB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77810" y="2657317"/>
            <a:ext cx="5703846" cy="4892323"/>
          </a:xfrm>
          <a:prstGeom prst="rect">
            <a:avLst/>
          </a:prstGeom>
        </p:spPr>
      </p:pic>
      <p:pic>
        <p:nvPicPr>
          <p:cNvPr id="8" name="图片 35">
            <a:extLst>
              <a:ext uri="{FF2B5EF4-FFF2-40B4-BE49-F238E27FC236}">
                <a16:creationId xmlns:a16="http://schemas.microsoft.com/office/drawing/2014/main" xmlns="" id="{8683D7DB-C58F-4775-B021-55A5A99DFF2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422153" y="1577911"/>
            <a:ext cx="1871113" cy="1434021"/>
          </a:xfrm>
          <a:prstGeom prst="rect">
            <a:avLst/>
          </a:prstGeom>
        </p:spPr>
      </p:pic>
      <p:pic>
        <p:nvPicPr>
          <p:cNvPr id="9" name="图片 41">
            <a:extLst>
              <a:ext uri="{FF2B5EF4-FFF2-40B4-BE49-F238E27FC236}">
                <a16:creationId xmlns:a16="http://schemas.microsoft.com/office/drawing/2014/main" xmlns="" id="{4C4683F5-8CC4-4031-8C47-4F315AD0BD3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59813" y="124952"/>
            <a:ext cx="1714426" cy="1914076"/>
          </a:xfrm>
          <a:prstGeom prst="rect">
            <a:avLst/>
          </a:prstGeom>
        </p:spPr>
      </p:pic>
      <p:pic>
        <p:nvPicPr>
          <p:cNvPr id="10" name="图片 39">
            <a:extLst>
              <a:ext uri="{FF2B5EF4-FFF2-40B4-BE49-F238E27FC236}">
                <a16:creationId xmlns:a16="http://schemas.microsoft.com/office/drawing/2014/main" xmlns="" id="{9B408328-EDEA-4366-903E-DEF5612627A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843921"/>
            <a:ext cx="1563776" cy="1323195"/>
          </a:xfrm>
          <a:prstGeom prst="rect">
            <a:avLst/>
          </a:prstGeom>
        </p:spPr>
      </p:pic>
      <p:pic>
        <p:nvPicPr>
          <p:cNvPr id="11" name="图片 43">
            <a:extLst>
              <a:ext uri="{FF2B5EF4-FFF2-40B4-BE49-F238E27FC236}">
                <a16:creationId xmlns:a16="http://schemas.microsoft.com/office/drawing/2014/main" xmlns="" id="{04B55DF1-A114-407B-B5C7-C8A178D806A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0500" y="72258"/>
            <a:ext cx="852012" cy="1374838"/>
          </a:xfrm>
          <a:prstGeom prst="rect">
            <a:avLst/>
          </a:prstGeom>
        </p:spPr>
      </p:pic>
      <p:pic>
        <p:nvPicPr>
          <p:cNvPr id="12" name="图片 35">
            <a:extLst>
              <a:ext uri="{FF2B5EF4-FFF2-40B4-BE49-F238E27FC236}">
                <a16:creationId xmlns:a16="http://schemas.microsoft.com/office/drawing/2014/main" xmlns="" id="{B13637A8-BC86-47A0-BEFD-DD7DCEDE37F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5010" y="653798"/>
            <a:ext cx="1871113" cy="1434021"/>
          </a:xfrm>
          <a:prstGeom prst="rect">
            <a:avLst/>
          </a:prstGeom>
        </p:spPr>
      </p:pic>
      <p:pic>
        <p:nvPicPr>
          <p:cNvPr id="13" name="图片 35">
            <a:extLst>
              <a:ext uri="{FF2B5EF4-FFF2-40B4-BE49-F238E27FC236}">
                <a16:creationId xmlns:a16="http://schemas.microsoft.com/office/drawing/2014/main" xmlns="" id="{821EF46A-B29B-4531-84D2-4E548C5111F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600567" y="843921"/>
            <a:ext cx="2828825" cy="2168011"/>
          </a:xfrm>
          <a:prstGeom prst="rect">
            <a:avLst/>
          </a:prstGeom>
        </p:spPr>
      </p:pic>
    </p:spTree>
    <p:extLst>
      <p:ext uri="{BB962C8B-B14F-4D97-AF65-F5344CB8AC3E}">
        <p14:creationId xmlns:p14="http://schemas.microsoft.com/office/powerpoint/2010/main" xmlns="" val="3784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fltVal val="0"/>
                                          </p:val>
                                        </p:tav>
                                        <p:tav tm="100000">
                                          <p:val>
                                            <p:strVal val="#ppt_w"/>
                                          </p:val>
                                        </p:tav>
                                      </p:tavLst>
                                    </p:anim>
                                    <p:anim calcmode="lin" valueType="num">
                                      <p:cBhvr>
                                        <p:cTn id="13" dur="750" fill="hold"/>
                                        <p:tgtEl>
                                          <p:spTgt spid="6"/>
                                        </p:tgtEl>
                                        <p:attrNameLst>
                                          <p:attrName>ppt_h</p:attrName>
                                        </p:attrNameLst>
                                      </p:cBhvr>
                                      <p:tavLst>
                                        <p:tav tm="0">
                                          <p:val>
                                            <p:fltVal val="0"/>
                                          </p:val>
                                        </p:tav>
                                        <p:tav tm="100000">
                                          <p:val>
                                            <p:strVal val="#ppt_h"/>
                                          </p:val>
                                        </p:tav>
                                      </p:tavLst>
                                    </p:anim>
                                    <p:animEffect transition="in" filter="fade">
                                      <p:cBhvr>
                                        <p:cTn id="14" dur="750"/>
                                        <p:tgtEl>
                                          <p:spTgt spid="6"/>
                                        </p:tgtEl>
                                      </p:cBhvr>
                                    </p:animEffect>
                                  </p:childTnLst>
                                </p:cTn>
                              </p:par>
                            </p:childTnLst>
                          </p:cTn>
                        </p:par>
                        <p:par>
                          <p:cTn id="15" fill="hold">
                            <p:stCondLst>
                              <p:cond delay="750"/>
                            </p:stCondLst>
                            <p:childTnLst>
                              <p:par>
                                <p:cTn id="16" presetID="2" presetClass="entr" presetSubtype="2"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1+#ppt_w/2"/>
                                          </p:val>
                                        </p:tav>
                                        <p:tav tm="100000">
                                          <p:val>
                                            <p:strVal val="#ppt_x"/>
                                          </p:val>
                                        </p:tav>
                                      </p:tavLst>
                                    </p:anim>
                                    <p:anim calcmode="lin" valueType="num">
                                      <p:cBhvr additive="base">
                                        <p:cTn id="19" dur="750" fill="hold"/>
                                        <p:tgtEl>
                                          <p:spTgt spid="24"/>
                                        </p:tgtEl>
                                        <p:attrNameLst>
                                          <p:attrName>ppt_y</p:attrName>
                                        </p:attrNameLst>
                                      </p:cBhvr>
                                      <p:tavLst>
                                        <p:tav tm="0">
                                          <p:val>
                                            <p:strVal val="#ppt_y"/>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750" fill="hold"/>
                                        <p:tgtEl>
                                          <p:spTgt spid="10"/>
                                        </p:tgtEl>
                                        <p:attrNameLst>
                                          <p:attrName>ppt_w</p:attrName>
                                        </p:attrNameLst>
                                      </p:cBhvr>
                                      <p:tavLst>
                                        <p:tav tm="0">
                                          <p:val>
                                            <p:fltVal val="0"/>
                                          </p:val>
                                        </p:tav>
                                        <p:tav tm="100000">
                                          <p:val>
                                            <p:strVal val="#ppt_w"/>
                                          </p:val>
                                        </p:tav>
                                      </p:tavLst>
                                    </p:anim>
                                    <p:anim calcmode="lin" valueType="num">
                                      <p:cBhvr>
                                        <p:cTn id="26" dur="750" fill="hold"/>
                                        <p:tgtEl>
                                          <p:spTgt spid="10"/>
                                        </p:tgtEl>
                                        <p:attrNameLst>
                                          <p:attrName>ppt_h</p:attrName>
                                        </p:attrNameLst>
                                      </p:cBhvr>
                                      <p:tavLst>
                                        <p:tav tm="0">
                                          <p:val>
                                            <p:fltVal val="0"/>
                                          </p:val>
                                        </p:tav>
                                        <p:tav tm="100000">
                                          <p:val>
                                            <p:strVal val="#ppt_h"/>
                                          </p:val>
                                        </p:tav>
                                      </p:tavLst>
                                    </p:anim>
                                    <p:animEffect transition="in" filter="fade">
                                      <p:cBhvr>
                                        <p:cTn id="27" dur="750"/>
                                        <p:tgtEl>
                                          <p:spTgt spid="10"/>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cTn>
                              </p:par>
                              <p:par>
                                <p:cTn id="33" presetID="53"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750" fill="hold"/>
                                        <p:tgtEl>
                                          <p:spTgt spid="8"/>
                                        </p:tgtEl>
                                        <p:attrNameLst>
                                          <p:attrName>ppt_w</p:attrName>
                                        </p:attrNameLst>
                                      </p:cBhvr>
                                      <p:tavLst>
                                        <p:tav tm="0">
                                          <p:val>
                                            <p:fltVal val="0"/>
                                          </p:val>
                                        </p:tav>
                                        <p:tav tm="100000">
                                          <p:val>
                                            <p:strVal val="#ppt_w"/>
                                          </p:val>
                                        </p:tav>
                                      </p:tavLst>
                                    </p:anim>
                                    <p:anim calcmode="lin" valueType="num">
                                      <p:cBhvr>
                                        <p:cTn id="36" dur="750" fill="hold"/>
                                        <p:tgtEl>
                                          <p:spTgt spid="8"/>
                                        </p:tgtEl>
                                        <p:attrNameLst>
                                          <p:attrName>ppt_h</p:attrName>
                                        </p:attrNameLst>
                                      </p:cBhvr>
                                      <p:tavLst>
                                        <p:tav tm="0">
                                          <p:val>
                                            <p:fltVal val="0"/>
                                          </p:val>
                                        </p:tav>
                                        <p:tav tm="100000">
                                          <p:val>
                                            <p:strVal val="#ppt_h"/>
                                          </p:val>
                                        </p:tav>
                                      </p:tavLst>
                                    </p:anim>
                                    <p:animEffect transition="in" filter="fade">
                                      <p:cBhvr>
                                        <p:cTn id="37" dur="75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750" fill="hold"/>
                                        <p:tgtEl>
                                          <p:spTgt spid="9"/>
                                        </p:tgtEl>
                                        <p:attrNameLst>
                                          <p:attrName>ppt_w</p:attrName>
                                        </p:attrNameLst>
                                      </p:cBhvr>
                                      <p:tavLst>
                                        <p:tav tm="0">
                                          <p:val>
                                            <p:fltVal val="0"/>
                                          </p:val>
                                        </p:tav>
                                        <p:tav tm="100000">
                                          <p:val>
                                            <p:strVal val="#ppt_w"/>
                                          </p:val>
                                        </p:tav>
                                      </p:tavLst>
                                    </p:anim>
                                    <p:anim calcmode="lin" valueType="num">
                                      <p:cBhvr>
                                        <p:cTn id="41" dur="750" fill="hold"/>
                                        <p:tgtEl>
                                          <p:spTgt spid="9"/>
                                        </p:tgtEl>
                                        <p:attrNameLst>
                                          <p:attrName>ppt_h</p:attrName>
                                        </p:attrNameLst>
                                      </p:cBhvr>
                                      <p:tavLst>
                                        <p:tav tm="0">
                                          <p:val>
                                            <p:fltVal val="0"/>
                                          </p:val>
                                        </p:tav>
                                        <p:tav tm="100000">
                                          <p:val>
                                            <p:strVal val="#ppt_h"/>
                                          </p:val>
                                        </p:tav>
                                      </p:tavLst>
                                    </p:anim>
                                    <p:animEffect transition="in" filter="fade">
                                      <p:cBhvr>
                                        <p:cTn id="42" dur="750"/>
                                        <p:tgtEl>
                                          <p:spTgt spid="9"/>
                                        </p:tgtEl>
                                      </p:cBhvr>
                                    </p:animEffect>
                                  </p:childTnLst>
                                </p:cTn>
                              </p:par>
                              <p:par>
                                <p:cTn id="43" presetID="53"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750" fill="hold"/>
                                        <p:tgtEl>
                                          <p:spTgt spid="12"/>
                                        </p:tgtEl>
                                        <p:attrNameLst>
                                          <p:attrName>ppt_w</p:attrName>
                                        </p:attrNameLst>
                                      </p:cBhvr>
                                      <p:tavLst>
                                        <p:tav tm="0">
                                          <p:val>
                                            <p:fltVal val="0"/>
                                          </p:val>
                                        </p:tav>
                                        <p:tav tm="100000">
                                          <p:val>
                                            <p:strVal val="#ppt_w"/>
                                          </p:val>
                                        </p:tav>
                                      </p:tavLst>
                                    </p:anim>
                                    <p:anim calcmode="lin" valueType="num">
                                      <p:cBhvr>
                                        <p:cTn id="46" dur="750" fill="hold"/>
                                        <p:tgtEl>
                                          <p:spTgt spid="12"/>
                                        </p:tgtEl>
                                        <p:attrNameLst>
                                          <p:attrName>ppt_h</p:attrName>
                                        </p:attrNameLst>
                                      </p:cBhvr>
                                      <p:tavLst>
                                        <p:tav tm="0">
                                          <p:val>
                                            <p:fltVal val="0"/>
                                          </p:val>
                                        </p:tav>
                                        <p:tav tm="100000">
                                          <p:val>
                                            <p:strVal val="#ppt_h"/>
                                          </p:val>
                                        </p:tav>
                                      </p:tavLst>
                                    </p:anim>
                                    <p:animEffect transition="in" filter="fade">
                                      <p:cBhvr>
                                        <p:cTn id="47" dur="75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750" fill="hold"/>
                                        <p:tgtEl>
                                          <p:spTgt spid="13"/>
                                        </p:tgtEl>
                                        <p:attrNameLst>
                                          <p:attrName>ppt_w</p:attrName>
                                        </p:attrNameLst>
                                      </p:cBhvr>
                                      <p:tavLst>
                                        <p:tav tm="0">
                                          <p:val>
                                            <p:fltVal val="0"/>
                                          </p:val>
                                        </p:tav>
                                        <p:tav tm="100000">
                                          <p:val>
                                            <p:strVal val="#ppt_w"/>
                                          </p:val>
                                        </p:tav>
                                      </p:tavLst>
                                    </p:anim>
                                    <p:anim calcmode="lin" valueType="num">
                                      <p:cBhvr>
                                        <p:cTn id="51" dur="750" fill="hold"/>
                                        <p:tgtEl>
                                          <p:spTgt spid="13"/>
                                        </p:tgtEl>
                                        <p:attrNameLst>
                                          <p:attrName>ppt_h</p:attrName>
                                        </p:attrNameLst>
                                      </p:cBhvr>
                                      <p:tavLst>
                                        <p:tav tm="0">
                                          <p:val>
                                            <p:fltVal val="0"/>
                                          </p:val>
                                        </p:tav>
                                        <p:tav tm="100000">
                                          <p:val>
                                            <p:strVal val="#ppt_h"/>
                                          </p:val>
                                        </p:tav>
                                      </p:tavLst>
                                    </p:anim>
                                    <p:animEffect transition="in" filter="fade">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50">
            <a:extLst>
              <a:ext uri="{FF2B5EF4-FFF2-40B4-BE49-F238E27FC236}">
                <a16:creationId xmlns:a16="http://schemas.microsoft.com/office/drawing/2014/main" xmlns="" id="{1FDD44AD-C89D-45B4-AA40-ACA70E8887E2}"/>
              </a:ext>
            </a:extLst>
          </p:cNvPr>
          <p:cNvGraphicFramePr>
            <a:graphicFrameLocks noGrp="1"/>
          </p:cNvGraphicFramePr>
          <p:nvPr/>
        </p:nvGraphicFramePr>
        <p:xfrm>
          <a:off x="1015098" y="639956"/>
          <a:ext cx="10161804" cy="1315116"/>
        </p:xfrm>
        <a:graphic>
          <a:graphicData uri="http://schemas.openxmlformats.org/drawingml/2006/table">
            <a:tbl>
              <a:tblPr/>
              <a:tblGrid>
                <a:gridCol w="846817">
                  <a:extLst>
                    <a:ext uri="{9D8B030D-6E8A-4147-A177-3AD203B41FA5}">
                      <a16:colId xmlns:a16="http://schemas.microsoft.com/office/drawing/2014/main" xmlns="" val="20000"/>
                    </a:ext>
                  </a:extLst>
                </a:gridCol>
                <a:gridCol w="846817">
                  <a:extLst>
                    <a:ext uri="{9D8B030D-6E8A-4147-A177-3AD203B41FA5}">
                      <a16:colId xmlns:a16="http://schemas.microsoft.com/office/drawing/2014/main" xmlns="" val="20001"/>
                    </a:ext>
                  </a:extLst>
                </a:gridCol>
                <a:gridCol w="846817">
                  <a:extLst>
                    <a:ext uri="{9D8B030D-6E8A-4147-A177-3AD203B41FA5}">
                      <a16:colId xmlns:a16="http://schemas.microsoft.com/office/drawing/2014/main" xmlns="" val="20002"/>
                    </a:ext>
                  </a:extLst>
                </a:gridCol>
                <a:gridCol w="846817">
                  <a:extLst>
                    <a:ext uri="{9D8B030D-6E8A-4147-A177-3AD203B41FA5}">
                      <a16:colId xmlns:a16="http://schemas.microsoft.com/office/drawing/2014/main" xmlns="" val="20003"/>
                    </a:ext>
                  </a:extLst>
                </a:gridCol>
                <a:gridCol w="846817">
                  <a:extLst>
                    <a:ext uri="{9D8B030D-6E8A-4147-A177-3AD203B41FA5}">
                      <a16:colId xmlns:a16="http://schemas.microsoft.com/office/drawing/2014/main" xmlns="" val="20004"/>
                    </a:ext>
                  </a:extLst>
                </a:gridCol>
                <a:gridCol w="846817">
                  <a:extLst>
                    <a:ext uri="{9D8B030D-6E8A-4147-A177-3AD203B41FA5}">
                      <a16:colId xmlns:a16="http://schemas.microsoft.com/office/drawing/2014/main" xmlns="" val="20005"/>
                    </a:ext>
                  </a:extLst>
                </a:gridCol>
                <a:gridCol w="846817">
                  <a:extLst>
                    <a:ext uri="{9D8B030D-6E8A-4147-A177-3AD203B41FA5}">
                      <a16:colId xmlns:a16="http://schemas.microsoft.com/office/drawing/2014/main" xmlns="" val="20006"/>
                    </a:ext>
                  </a:extLst>
                </a:gridCol>
                <a:gridCol w="846817">
                  <a:extLst>
                    <a:ext uri="{9D8B030D-6E8A-4147-A177-3AD203B41FA5}">
                      <a16:colId xmlns:a16="http://schemas.microsoft.com/office/drawing/2014/main" xmlns="" val="4270293533"/>
                    </a:ext>
                  </a:extLst>
                </a:gridCol>
                <a:gridCol w="846817">
                  <a:extLst>
                    <a:ext uri="{9D8B030D-6E8A-4147-A177-3AD203B41FA5}">
                      <a16:colId xmlns:a16="http://schemas.microsoft.com/office/drawing/2014/main" xmlns="" val="2943281585"/>
                    </a:ext>
                  </a:extLst>
                </a:gridCol>
                <a:gridCol w="846817">
                  <a:extLst>
                    <a:ext uri="{9D8B030D-6E8A-4147-A177-3AD203B41FA5}">
                      <a16:colId xmlns:a16="http://schemas.microsoft.com/office/drawing/2014/main" xmlns="" val="2464567297"/>
                    </a:ext>
                  </a:extLst>
                </a:gridCol>
                <a:gridCol w="846817">
                  <a:extLst>
                    <a:ext uri="{9D8B030D-6E8A-4147-A177-3AD203B41FA5}">
                      <a16:colId xmlns:a16="http://schemas.microsoft.com/office/drawing/2014/main" xmlns="" val="1809204580"/>
                    </a:ext>
                  </a:extLst>
                </a:gridCol>
                <a:gridCol w="846817">
                  <a:extLst>
                    <a:ext uri="{9D8B030D-6E8A-4147-A177-3AD203B41FA5}">
                      <a16:colId xmlns:a16="http://schemas.microsoft.com/office/drawing/2014/main" xmlns="" val="3856765151"/>
                    </a:ext>
                  </a:extLst>
                </a:gridCol>
              </a:tblGrid>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7" name="Rectangle 115">
            <a:extLst>
              <a:ext uri="{FF2B5EF4-FFF2-40B4-BE49-F238E27FC236}">
                <a16:creationId xmlns:a16="http://schemas.microsoft.com/office/drawing/2014/main" xmlns="" id="{BAF1A9C5-279E-4876-B053-E96162F2E188}"/>
              </a:ext>
            </a:extLst>
          </p:cNvPr>
          <p:cNvSpPr>
            <a:spLocks noChangeArrowheads="1"/>
          </p:cNvSpPr>
          <p:nvPr/>
        </p:nvSpPr>
        <p:spPr bwMode="auto">
          <a:xfrm>
            <a:off x="935409" y="507639"/>
            <a:ext cx="9869490" cy="127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0"/>
              </a:lnSpc>
              <a:spcBef>
                <a:spcPts val="600"/>
              </a:spcBef>
              <a:spcAft>
                <a:spcPts val="600"/>
              </a:spcAft>
              <a:buNone/>
            </a:pP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Đi</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wgày</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hǌ</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sàng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l-GR"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δ</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Ū.</a:t>
            </a:r>
            <a:endParaRPr lang="en-US" altLang="en-US" sz="4400" b="1" dirty="0">
              <a:solidFill>
                <a:srgbClr val="7030A0"/>
              </a:solidFill>
              <a:latin typeface="HP001 5 hàng" panose="020B0603050302020204" pitchFamily="34" charset="0"/>
            </a:endParaRP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xmlns="" val="0"/>
              </a:ext>
            </a:extLst>
          </a:blip>
          <a:srcRect t="33228" r="47031"/>
          <a:stretch/>
        </p:blipFill>
        <p:spPr>
          <a:xfrm>
            <a:off x="2229599" y="3019270"/>
            <a:ext cx="1649531" cy="2079355"/>
          </a:xfrm>
          <a:prstGeom prst="rect">
            <a:avLst/>
          </a:prstGeom>
        </p:spPr>
      </p:pic>
      <p:grpSp>
        <p:nvGrpSpPr>
          <p:cNvPr id="13" name="Group 12"/>
          <p:cNvGrpSpPr/>
          <p:nvPr/>
        </p:nvGrpSpPr>
        <p:grpSpPr>
          <a:xfrm>
            <a:off x="4433517" y="2418493"/>
            <a:ext cx="4755823" cy="2076597"/>
            <a:chOff x="4007917" y="1792511"/>
            <a:chExt cx="5133238" cy="1956323"/>
          </a:xfrm>
        </p:grpSpPr>
        <p:sp>
          <p:nvSpPr>
            <p:cNvPr id="11" name="Text Box 1736">
              <a:extLst>
                <a:ext uri="{FF2B5EF4-FFF2-40B4-BE49-F238E27FC236}">
                  <a16:creationId xmlns:a16="http://schemas.microsoft.com/office/drawing/2014/main" xmlns="" id="{34AE8F09-E3A9-4D59-A83C-6FAEDE4E7328}"/>
                </a:ext>
              </a:extLst>
            </p:cNvPr>
            <p:cNvSpPr txBox="1">
              <a:spLocks noChangeArrowheads="1"/>
            </p:cNvSpPr>
            <p:nvPr/>
          </p:nvSpPr>
          <p:spPr bwMode="auto">
            <a:xfrm>
              <a:off x="4135582" y="2406790"/>
              <a:ext cx="4780689" cy="550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pP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sàng</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Callout 11"/>
            <p:cNvSpPr/>
            <p:nvPr/>
          </p:nvSpPr>
          <p:spPr>
            <a:xfrm>
              <a:off x="4007917" y="1792511"/>
              <a:ext cx="5133238" cy="1956323"/>
            </a:xfrm>
            <a:prstGeom prst="cloudCallout">
              <a:avLst>
                <a:gd name="adj1" fmla="val -60774"/>
                <a:gd name="adj2" fmla="val 3188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p:cNvPicPr>
            <a:picLocks noChangeAspect="1"/>
          </p:cNvPicPr>
          <p:nvPr/>
        </p:nvPicPr>
        <p:blipFill>
          <a:blip r:embed="rId4" cstate="print"/>
          <a:stretch>
            <a:fillRect/>
          </a:stretch>
        </p:blipFill>
        <p:spPr>
          <a:xfrm>
            <a:off x="48545" y="2418493"/>
            <a:ext cx="2798307" cy="2780017"/>
          </a:xfrm>
          <a:prstGeom prst="rect">
            <a:avLst/>
          </a:prstGeom>
        </p:spPr>
      </p:pic>
      <p:sp>
        <p:nvSpPr>
          <p:cNvPr id="17" name="Text Box 1736">
            <a:extLst>
              <a:ext uri="{FF2B5EF4-FFF2-40B4-BE49-F238E27FC236}">
                <a16:creationId xmlns:a16="http://schemas.microsoft.com/office/drawing/2014/main" xmlns="" id="{34AE8F09-E3A9-4D59-A83C-6FAEDE4E7328}"/>
              </a:ext>
            </a:extLst>
          </p:cNvPr>
          <p:cNvSpPr txBox="1">
            <a:spLocks noChangeArrowheads="1"/>
          </p:cNvSpPr>
          <p:nvPr/>
        </p:nvSpPr>
        <p:spPr bwMode="auto">
          <a:xfrm>
            <a:off x="2124069" y="3003240"/>
            <a:ext cx="461889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b="1" dirty="0" err="1">
                <a:solidFill>
                  <a:srgbClr val="002060"/>
                </a:solidFill>
                <a:latin typeface="Times New Roman" pitchFamily="18" charset="0"/>
                <a:ea typeface="Arial-Rounded" panose="020B0500000000000000" pitchFamily="34" charset="0"/>
                <a:cs typeface="Times New Roman" pitchFamily="18" charset="0"/>
              </a:rPr>
              <a:t>sàng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vi-VN" b="1" dirty="0">
                <a:solidFill>
                  <a:srgbClr val="002060"/>
                </a:solidFill>
                <a:latin typeface="Times New Roman" pitchFamily="18" charset="0"/>
                <a:ea typeface="Arial-Rounded" panose="020B0500000000000000" pitchFamily="34" charset="0"/>
                <a:cs typeface="Times New Roman" pitchFamily="18" charset="0"/>
              </a:rPr>
              <a:t>đồ đan bằng tre, hình tròn, lòng nông có lỗ nhỏ và thưa, thường dùng để làm cho gạo sạch thóc, trấu và tấm.</a:t>
            </a:r>
          </a:p>
        </p:txBody>
      </p:sp>
      <p:pic>
        <p:nvPicPr>
          <p:cNvPr id="3" name="Picture 2">
            <a:extLst>
              <a:ext uri="{FF2B5EF4-FFF2-40B4-BE49-F238E27FC236}">
                <a16:creationId xmlns:a16="http://schemas.microsoft.com/office/drawing/2014/main" xmlns="" id="{57DF9B8E-7D8D-4F64-9B32-C96E55A5FC18}"/>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0578" r="9424" b="9496"/>
          <a:stretch/>
        </p:blipFill>
        <p:spPr>
          <a:xfrm>
            <a:off x="7182739" y="2343504"/>
            <a:ext cx="4013201" cy="4008611"/>
          </a:xfrm>
          <a:prstGeom prst="rect">
            <a:avLst/>
          </a:prstGeom>
        </p:spPr>
      </p:pic>
    </p:spTree>
    <p:extLst>
      <p:ext uri="{BB962C8B-B14F-4D97-AF65-F5344CB8AC3E}">
        <p14:creationId xmlns:p14="http://schemas.microsoft.com/office/powerpoint/2010/main" xmlns="" val="36986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50">
            <a:extLst>
              <a:ext uri="{FF2B5EF4-FFF2-40B4-BE49-F238E27FC236}">
                <a16:creationId xmlns:a16="http://schemas.microsoft.com/office/drawing/2014/main" xmlns="" id="{1FDD44AD-C89D-45B4-AA40-ACA70E8887E2}"/>
              </a:ext>
            </a:extLst>
          </p:cNvPr>
          <p:cNvGraphicFramePr>
            <a:graphicFrameLocks noGrp="1"/>
          </p:cNvGraphicFramePr>
          <p:nvPr>
            <p:extLst>
              <p:ext uri="{D42A27DB-BD31-4B8C-83A1-F6EECF244321}">
                <p14:modId xmlns:p14="http://schemas.microsoft.com/office/powerpoint/2010/main" xmlns="" val="3386524777"/>
              </p:ext>
            </p:extLst>
          </p:nvPr>
        </p:nvGraphicFramePr>
        <p:xfrm>
          <a:off x="1015098" y="639956"/>
          <a:ext cx="10161804" cy="1315116"/>
        </p:xfrm>
        <a:graphic>
          <a:graphicData uri="http://schemas.openxmlformats.org/drawingml/2006/table">
            <a:tbl>
              <a:tblPr/>
              <a:tblGrid>
                <a:gridCol w="846817">
                  <a:extLst>
                    <a:ext uri="{9D8B030D-6E8A-4147-A177-3AD203B41FA5}">
                      <a16:colId xmlns:a16="http://schemas.microsoft.com/office/drawing/2014/main" xmlns="" val="20000"/>
                    </a:ext>
                  </a:extLst>
                </a:gridCol>
                <a:gridCol w="846817">
                  <a:extLst>
                    <a:ext uri="{9D8B030D-6E8A-4147-A177-3AD203B41FA5}">
                      <a16:colId xmlns:a16="http://schemas.microsoft.com/office/drawing/2014/main" xmlns="" val="20001"/>
                    </a:ext>
                  </a:extLst>
                </a:gridCol>
                <a:gridCol w="846817">
                  <a:extLst>
                    <a:ext uri="{9D8B030D-6E8A-4147-A177-3AD203B41FA5}">
                      <a16:colId xmlns:a16="http://schemas.microsoft.com/office/drawing/2014/main" xmlns="" val="20002"/>
                    </a:ext>
                  </a:extLst>
                </a:gridCol>
                <a:gridCol w="846817">
                  <a:extLst>
                    <a:ext uri="{9D8B030D-6E8A-4147-A177-3AD203B41FA5}">
                      <a16:colId xmlns:a16="http://schemas.microsoft.com/office/drawing/2014/main" xmlns="" val="20003"/>
                    </a:ext>
                  </a:extLst>
                </a:gridCol>
                <a:gridCol w="846817">
                  <a:extLst>
                    <a:ext uri="{9D8B030D-6E8A-4147-A177-3AD203B41FA5}">
                      <a16:colId xmlns:a16="http://schemas.microsoft.com/office/drawing/2014/main" xmlns="" val="20004"/>
                    </a:ext>
                  </a:extLst>
                </a:gridCol>
                <a:gridCol w="846817">
                  <a:extLst>
                    <a:ext uri="{9D8B030D-6E8A-4147-A177-3AD203B41FA5}">
                      <a16:colId xmlns:a16="http://schemas.microsoft.com/office/drawing/2014/main" xmlns="" val="20005"/>
                    </a:ext>
                  </a:extLst>
                </a:gridCol>
                <a:gridCol w="846817">
                  <a:extLst>
                    <a:ext uri="{9D8B030D-6E8A-4147-A177-3AD203B41FA5}">
                      <a16:colId xmlns:a16="http://schemas.microsoft.com/office/drawing/2014/main" xmlns="" val="20006"/>
                    </a:ext>
                  </a:extLst>
                </a:gridCol>
                <a:gridCol w="846817">
                  <a:extLst>
                    <a:ext uri="{9D8B030D-6E8A-4147-A177-3AD203B41FA5}">
                      <a16:colId xmlns:a16="http://schemas.microsoft.com/office/drawing/2014/main" xmlns="" val="4270293533"/>
                    </a:ext>
                  </a:extLst>
                </a:gridCol>
                <a:gridCol w="846817">
                  <a:extLst>
                    <a:ext uri="{9D8B030D-6E8A-4147-A177-3AD203B41FA5}">
                      <a16:colId xmlns:a16="http://schemas.microsoft.com/office/drawing/2014/main" xmlns="" val="2943281585"/>
                    </a:ext>
                  </a:extLst>
                </a:gridCol>
                <a:gridCol w="846817">
                  <a:extLst>
                    <a:ext uri="{9D8B030D-6E8A-4147-A177-3AD203B41FA5}">
                      <a16:colId xmlns:a16="http://schemas.microsoft.com/office/drawing/2014/main" xmlns="" val="2464567297"/>
                    </a:ext>
                  </a:extLst>
                </a:gridCol>
                <a:gridCol w="846817">
                  <a:extLst>
                    <a:ext uri="{9D8B030D-6E8A-4147-A177-3AD203B41FA5}">
                      <a16:colId xmlns:a16="http://schemas.microsoft.com/office/drawing/2014/main" xmlns="" val="1809204580"/>
                    </a:ext>
                  </a:extLst>
                </a:gridCol>
                <a:gridCol w="846817">
                  <a:extLst>
                    <a:ext uri="{9D8B030D-6E8A-4147-A177-3AD203B41FA5}">
                      <a16:colId xmlns:a16="http://schemas.microsoft.com/office/drawing/2014/main" xmlns="" val="3856765151"/>
                    </a:ext>
                  </a:extLst>
                </a:gridCol>
              </a:tblGrid>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19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ndParaRPr>
                    </a:p>
                  </a:txBody>
                  <a:tcPr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7" name="Rectangle 115">
            <a:extLst>
              <a:ext uri="{FF2B5EF4-FFF2-40B4-BE49-F238E27FC236}">
                <a16:creationId xmlns:a16="http://schemas.microsoft.com/office/drawing/2014/main" xmlns="" id="{BAF1A9C5-279E-4876-B053-E96162F2E188}"/>
              </a:ext>
            </a:extLst>
          </p:cNvPr>
          <p:cNvSpPr>
            <a:spLocks noChangeArrowheads="1"/>
          </p:cNvSpPr>
          <p:nvPr/>
        </p:nvSpPr>
        <p:spPr bwMode="auto">
          <a:xfrm>
            <a:off x="935409" y="507639"/>
            <a:ext cx="9869490" cy="127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0"/>
              </a:lnSpc>
              <a:spcBef>
                <a:spcPts val="600"/>
              </a:spcBef>
              <a:spcAft>
                <a:spcPts val="600"/>
              </a:spcAft>
              <a:buNone/>
            </a:pP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Đi</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wgày</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đàng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hǌ</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jŎ</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n-US" altLang="en-US" sz="4400" b="1" dirty="0" err="1">
                <a:solidFill>
                  <a:srgbClr val="7030A0"/>
                </a:solidFill>
                <a:latin typeface="HP001 5 hàng" panose="020B0603050302020204" pitchFamily="34" charset="0"/>
                <a:ea typeface="Arial-Rounded" panose="020B0500000000000000" pitchFamily="34" charset="0"/>
                <a:cs typeface="Arial-Rounded" panose="020B0500000000000000" pitchFamily="34" charset="0"/>
              </a:rPr>
              <a:t>sàng</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 </a:t>
            </a:r>
            <a:r>
              <a:rPr lang="el-GR"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δ</a:t>
            </a:r>
            <a:r>
              <a:rPr lang="en-US" altLang="en-US" sz="4400" b="1" dirty="0">
                <a:solidFill>
                  <a:srgbClr val="7030A0"/>
                </a:solidFill>
                <a:latin typeface="HP001 5 hàng" panose="020B0603050302020204" pitchFamily="34" charset="0"/>
                <a:ea typeface="Arial-Rounded" panose="020B0500000000000000" pitchFamily="34" charset="0"/>
                <a:cs typeface="Arial-Rounded" panose="020B0500000000000000" pitchFamily="34" charset="0"/>
              </a:rPr>
              <a:t>Ū.</a:t>
            </a:r>
            <a:endParaRPr lang="en-US" altLang="en-US" sz="4400" b="1" dirty="0">
              <a:solidFill>
                <a:srgbClr val="7030A0"/>
              </a:solidFill>
              <a:latin typeface="HP001 5 hàng" panose="020B0603050302020204" pitchFamily="34" charset="0"/>
            </a:endParaRPr>
          </a:p>
        </p:txBody>
      </p:sp>
      <p:pic>
        <p:nvPicPr>
          <p:cNvPr id="10" name="Picture 9"/>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xmlns="" val="0"/>
              </a:ext>
            </a:extLst>
          </a:blip>
          <a:srcRect t="33228" r="47031"/>
          <a:stretch/>
        </p:blipFill>
        <p:spPr>
          <a:xfrm>
            <a:off x="794499" y="3623015"/>
            <a:ext cx="1649531" cy="2079355"/>
          </a:xfrm>
          <a:prstGeom prst="rect">
            <a:avLst/>
          </a:prstGeom>
        </p:spPr>
      </p:pic>
      <p:grpSp>
        <p:nvGrpSpPr>
          <p:cNvPr id="13" name="Group 12"/>
          <p:cNvGrpSpPr/>
          <p:nvPr/>
        </p:nvGrpSpPr>
        <p:grpSpPr>
          <a:xfrm>
            <a:off x="3537277" y="2254103"/>
            <a:ext cx="7545690" cy="2780016"/>
            <a:chOff x="4007917" y="1792511"/>
            <a:chExt cx="5133238" cy="1956323"/>
          </a:xfrm>
        </p:grpSpPr>
        <p:sp>
          <p:nvSpPr>
            <p:cNvPr id="11" name="Text Box 1736">
              <a:extLst>
                <a:ext uri="{FF2B5EF4-FFF2-40B4-BE49-F238E27FC236}">
                  <a16:creationId xmlns:a16="http://schemas.microsoft.com/office/drawing/2014/main" xmlns="" id="{34AE8F09-E3A9-4D59-A83C-6FAEDE4E7328}"/>
                </a:ext>
              </a:extLst>
            </p:cNvPr>
            <p:cNvSpPr txBox="1">
              <a:spLocks noChangeArrowheads="1"/>
            </p:cNvSpPr>
            <p:nvPr/>
          </p:nvSpPr>
          <p:spPr bwMode="auto">
            <a:xfrm>
              <a:off x="4184191" y="2164234"/>
              <a:ext cx="4780689" cy="121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pP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tục</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algn="ctr" eaLnBrk="1" hangingPunct="1">
                <a:spcBef>
                  <a:spcPts val="600"/>
                </a:spcBef>
                <a:buFontTx/>
                <a:buNone/>
              </a:pP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đàng</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sàng</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algn="ctr" eaLnBrk="1" hangingPunct="1">
                <a:spcBef>
                  <a:spcPts val="600"/>
                </a:spcBef>
                <a:buFontTx/>
                <a:buNone/>
              </a:pP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khuyên</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Callout 11"/>
            <p:cNvSpPr/>
            <p:nvPr/>
          </p:nvSpPr>
          <p:spPr>
            <a:xfrm>
              <a:off x="4007917" y="1792511"/>
              <a:ext cx="5133238" cy="1956323"/>
            </a:xfrm>
            <a:prstGeom prst="cloudCallout">
              <a:avLst>
                <a:gd name="adj1" fmla="val -60774"/>
                <a:gd name="adj2" fmla="val 3188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p:cNvPicPr>
            <a:picLocks noChangeAspect="1"/>
          </p:cNvPicPr>
          <p:nvPr/>
        </p:nvPicPr>
        <p:blipFill>
          <a:blip r:embed="rId4" cstate="print"/>
          <a:stretch>
            <a:fillRect/>
          </a:stretch>
        </p:blipFill>
        <p:spPr>
          <a:xfrm>
            <a:off x="479852" y="2520803"/>
            <a:ext cx="2798307" cy="2780017"/>
          </a:xfrm>
          <a:prstGeom prst="rect">
            <a:avLst/>
          </a:prstGeom>
        </p:spPr>
      </p:pic>
      <p:sp>
        <p:nvSpPr>
          <p:cNvPr id="17" name="Text Box 1736">
            <a:extLst>
              <a:ext uri="{FF2B5EF4-FFF2-40B4-BE49-F238E27FC236}">
                <a16:creationId xmlns:a16="http://schemas.microsoft.com/office/drawing/2014/main" xmlns="" id="{34AE8F09-E3A9-4D59-A83C-6FAEDE4E7328}"/>
              </a:ext>
            </a:extLst>
          </p:cNvPr>
          <p:cNvSpPr txBox="1">
            <a:spLocks noChangeArrowheads="1"/>
          </p:cNvSpPr>
          <p:nvPr/>
        </p:nvSpPr>
        <p:spPr bwMode="auto">
          <a:xfrm>
            <a:off x="2662702" y="3885768"/>
            <a:ext cx="873479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err="1">
                <a:solidFill>
                  <a:srgbClr val="002060"/>
                </a:solidFill>
                <a:latin typeface="Times New Roman" pitchFamily="18" charset="0"/>
                <a:ea typeface="Arial-Rounded" panose="020B0500000000000000" pitchFamily="34" charset="0"/>
                <a:cs typeface="Times New Roman" pitchFamily="18" charset="0"/>
              </a:rPr>
              <a:t>Câu</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tục</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ngữ</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khuyên</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chúng</a:t>
            </a:r>
            <a:r>
              <a:rPr lang="en-US" dirty="0">
                <a:solidFill>
                  <a:srgbClr val="002060"/>
                </a:solidFill>
                <a:latin typeface="Times New Roman" pitchFamily="18" charset="0"/>
                <a:ea typeface="Arial-Rounded" panose="020B0500000000000000" pitchFamily="34" charset="0"/>
                <a:cs typeface="Times New Roman" pitchFamily="18" charset="0"/>
              </a:rPr>
              <a:t> ta </a:t>
            </a:r>
            <a:r>
              <a:rPr lang="en-US" dirty="0" err="1">
                <a:solidFill>
                  <a:srgbClr val="002060"/>
                </a:solidFill>
                <a:latin typeface="Times New Roman" pitchFamily="18" charset="0"/>
                <a:ea typeface="Arial-Rounded" panose="020B0500000000000000" pitchFamily="34" charset="0"/>
                <a:cs typeface="Times New Roman" pitchFamily="18" charset="0"/>
              </a:rPr>
              <a:t>đi</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nhiều</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học</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nhiều</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thì</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sẽ</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biết</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được</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nhiều</a:t>
            </a:r>
            <a:r>
              <a:rPr lang="en-US" dirty="0">
                <a:solidFill>
                  <a:srgbClr val="002060"/>
                </a:solidFill>
                <a:latin typeface="Times New Roman" pitchFamily="18" charset="0"/>
                <a:ea typeface="Arial-Rounded" panose="020B0500000000000000" pitchFamily="34" charset="0"/>
                <a:cs typeface="Times New Roman" pitchFamily="18" charset="0"/>
              </a:rPr>
              <a:t> </a:t>
            </a:r>
            <a:r>
              <a:rPr lang="en-US" dirty="0" err="1">
                <a:solidFill>
                  <a:srgbClr val="002060"/>
                </a:solidFill>
                <a:latin typeface="Times New Roman" pitchFamily="18" charset="0"/>
                <a:ea typeface="Arial-Rounded" panose="020B0500000000000000" pitchFamily="34" charset="0"/>
                <a:cs typeface="Times New Roman" pitchFamily="18" charset="0"/>
              </a:rPr>
              <a:t>điều</a:t>
            </a:r>
            <a:r>
              <a:rPr lang="en-US" dirty="0">
                <a:solidFill>
                  <a:srgbClr val="002060"/>
                </a:solidFill>
                <a:latin typeface="Times New Roman" pitchFamily="18" charset="0"/>
                <a:ea typeface="Arial-Rounded" panose="020B0500000000000000" pitchFamily="34" charset="0"/>
                <a:cs typeface="Times New Roman" pitchFamily="18" charset="0"/>
              </a:rPr>
              <a:t>.</a:t>
            </a:r>
            <a:endParaRPr lang="vi-VN"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51649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523</Words>
  <Application>Microsoft Office PowerPoint</Application>
  <PresentationFormat>Custom</PresentationFormat>
  <Paragraphs>45</Paragraphs>
  <Slides>12</Slides>
  <Notes>0</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YÊU CẦU CẦN ĐẠT</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141</cp:revision>
  <dcterms:created xsi:type="dcterms:W3CDTF">2021-05-29T04:52:35Z</dcterms:created>
  <dcterms:modified xsi:type="dcterms:W3CDTF">2022-10-09T22:54:23Z</dcterms:modified>
</cp:coreProperties>
</file>