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301" r:id="rId2"/>
    <p:sldId id="313" r:id="rId3"/>
    <p:sldId id="302" r:id="rId4"/>
    <p:sldId id="303" r:id="rId5"/>
    <p:sldId id="304" r:id="rId6"/>
    <p:sldId id="275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</p:sldIdLst>
  <p:sldSz cx="9144000" cy="5143500" type="screen16x9"/>
  <p:notesSz cx="6858000" cy="9144000"/>
  <p:embeddedFontLst>
    <p:embeddedFont>
      <p:font typeface="Pangolin" charset="-93"/>
      <p:regular r:id="rId17"/>
    </p:embeddedFont>
    <p:embeddedFont>
      <p:font typeface="Baloo 2" charset="-93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68" d="100"/>
          <a:sy n="68" d="100"/>
        </p:scale>
        <p:origin x="-744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9064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6: </a:t>
            </a:r>
            <a:br>
              <a:rPr lang="en-US" dirty="0"/>
            </a:b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xmlns="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7230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xmlns="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xmlns="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8653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7218" y="0"/>
            <a:ext cx="5163016" cy="788243"/>
          </a:xfrm>
        </p:spPr>
        <p:txBody>
          <a:bodyPr/>
          <a:lstStyle/>
          <a:p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782" y="747569"/>
            <a:ext cx="8692218" cy="3523348"/>
          </a:xfrm>
        </p:spPr>
        <p:txBody>
          <a:bodyPr/>
          <a:lstStyle/>
          <a:p>
            <a:r>
              <a:rPr lang="nl-NL" sz="2500" dirty="0" smtClean="0">
                <a:latin typeface="Times New Roman" pitchFamily="18" charset="0"/>
                <a:cs typeface="Times New Roman" pitchFamily="18" charset="0"/>
              </a:rPr>
              <a:t>- Biết cần phải giữ gọn gàng, ngăn nắp chỗ học, chỗ chơi như thế nào.</a:t>
            </a:r>
            <a:endParaRPr lang="vi-VN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500" dirty="0" smtClean="0">
                <a:latin typeface="Times New Roman" pitchFamily="18" charset="0"/>
                <a:cs typeface="Times New Roman" pitchFamily="18" charset="0"/>
              </a:rPr>
              <a:t>- Nêu được ích lợi của việc giữ gọn gàng, ngăn nắp chỗ học, chơi.</a:t>
            </a:r>
            <a:endParaRPr lang="vi-VN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500" dirty="0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vi-VN" sz="2500" dirty="0" smtClean="0">
                <a:latin typeface="Times New Roman" pitchFamily="18" charset="0"/>
                <a:cs typeface="Times New Roman" pitchFamily="18" charset="0"/>
              </a:rPr>
              <a:t> hiện giữ gìn ngăn nắp chỗ học tập, vui chơi. </a:t>
            </a:r>
          </a:p>
          <a:p>
            <a:r>
              <a:rPr lang="vi-VN" sz="2500" dirty="0" smtClean="0">
                <a:latin typeface="Times New Roman" pitchFamily="18" charset="0"/>
                <a:cs typeface="Times New Roman" pitchFamily="18" charset="0"/>
              </a:rPr>
              <a:t>- Năng lực phát triển bản thân, điều chỉnh hành vi. </a:t>
            </a:r>
          </a:p>
          <a:p>
            <a:r>
              <a:rPr lang="vi-VN" sz="2500" dirty="0" smtClean="0">
                <a:latin typeface="Times New Roman" pitchFamily="18" charset="0"/>
                <a:cs typeface="Times New Roman" pitchFamily="18" charset="0"/>
              </a:rPr>
              <a:t>- Luôn quan tâm và thể hiện tình cảm với đồ dùng học tập của mình.</a:t>
            </a:r>
          </a:p>
          <a:p>
            <a:r>
              <a:rPr lang="vi-VN" sz="2500" dirty="0" smtClean="0">
                <a:latin typeface="Times New Roman" pitchFamily="18" charset="0"/>
                <a:cs typeface="Times New Roman" pitchFamily="18" charset="0"/>
              </a:rPr>
              <a:t>- Có thái độ thân thiện, vui tươi, hợp tác với mọi người xung quanh</a:t>
            </a:r>
            <a:r>
              <a:rPr lang="vi-VN" sz="25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>
                <a:latin typeface="+mj-lt"/>
              </a:rPr>
              <a:t>- Hát, đọc thơ về đồ dùng học tập.</a:t>
            </a:r>
            <a:endParaRPr lang="en-US" sz="2400" dirty="0">
              <a:latin typeface="+mj-lt"/>
            </a:endParaRPr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xmlns="" id="{647AFBB0-EAA8-2749-8B41-4B5951B11C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xmlns="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xmlns="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xmlns="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xmlns="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+mn-lt"/>
              </a:rPr>
              <a:t>Nêu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cảm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xúc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của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em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sau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khi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sắp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xếp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d</a:t>
            </a:r>
            <a:r>
              <a:rPr lang="en-US" sz="3200" dirty="0">
                <a:latin typeface="+mn-lt"/>
              </a:rPr>
              <a:t>u</a:t>
            </a:r>
            <a:r>
              <a:rPr lang="en" sz="3200" dirty="0">
                <a:latin typeface="+mn-lt"/>
              </a:rPr>
              <a:t>ng </a:t>
            </a:r>
            <a:r>
              <a:rPr lang="en" sz="3200" dirty="0" err="1">
                <a:latin typeface="+mn-lt"/>
              </a:rPr>
              <a:t>học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tập</a:t>
            </a:r>
            <a:r>
              <a:rPr lang="en" sz="3200" dirty="0">
                <a:latin typeface="+mn-lt"/>
              </a:rPr>
              <a:t>.</a:t>
            </a:r>
            <a:endParaRPr sz="3200" dirty="0">
              <a:latin typeface="+mn-lt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7390165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88948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37FFC3-DB50-E14A-B8B1-3F5BA118DE7A}"/>
              </a:ext>
            </a:extLst>
          </p:cNvPr>
          <p:cNvSpPr/>
          <p:nvPr/>
        </p:nvSpPr>
        <p:spPr>
          <a:xfrm>
            <a:off x="707571" y="265793"/>
            <a:ext cx="332975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428</Words>
  <Application>Microsoft Office PowerPoint</Application>
  <PresentationFormat>On-screen Show (16:9)</PresentationFormat>
  <Paragraphs>46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UTM Androgyne</vt:lpstr>
      <vt:lpstr>Pangolin</vt:lpstr>
      <vt:lpstr>Times New Roman</vt:lpstr>
      <vt:lpstr>Baloo 2</vt:lpstr>
      <vt:lpstr>UTM Cookies</vt:lpstr>
      <vt:lpstr>English Vocabulary Workshop by Slidesgo</vt:lpstr>
      <vt:lpstr>Bài 6:  Góc học tập của em</vt:lpstr>
      <vt:lpstr>YÊU CẦU CẦN ĐẠT</vt:lpstr>
      <vt:lpstr>Slide 3</vt:lpstr>
      <vt:lpstr>Slide 4</vt:lpstr>
      <vt:lpstr>Slide 5</vt:lpstr>
      <vt:lpstr>Nêu cảm xúc của em sau khi sắp xếp đồ dung học tập.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Windows 7</cp:lastModifiedBy>
  <cp:revision>38</cp:revision>
  <dcterms:modified xsi:type="dcterms:W3CDTF">2022-10-10T15:16:33Z</dcterms:modified>
</cp:coreProperties>
</file>