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6" y="6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4E8D-76D5-4422-986A-533846A5BDB8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B875-11F2-49BA-AF5D-095DD72B5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592580"/>
            <a:ext cx="9443085" cy="27095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13855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66025" y="351980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58200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172700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" y="1753870"/>
            <a:ext cx="10720705" cy="30194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85490" y="3245485"/>
            <a:ext cx="841375" cy="70040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837430" y="3946525"/>
            <a:ext cx="1339215" cy="10236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02600" y="3366770"/>
            <a:ext cx="720090" cy="7004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563100" y="4067175"/>
            <a:ext cx="538480" cy="579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18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0639425" y="3043555"/>
            <a:ext cx="1339215" cy="10236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55" y="160020"/>
            <a:ext cx="9810750" cy="618871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460490" y="2221230"/>
            <a:ext cx="2941320" cy="15824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076700" y="4107815"/>
            <a:ext cx="5335270" cy="16129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55" y="1747520"/>
            <a:ext cx="10086340" cy="295338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63515" y="2809875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&gt;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53355" y="3783330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87485" y="2809875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17965" y="3783330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128270"/>
            <a:ext cx="9426575" cy="45980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9245" y="4990465"/>
            <a:ext cx="7333615" cy="14706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Trong hai ca-bin có tất cả số người là:</a:t>
            </a:r>
          </a:p>
          <a:p>
            <a:pPr algn="ctr"/>
            <a:r>
              <a:rPr lang="en-US" sz="3600"/>
              <a:t>7 + 8 = 15 (người)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66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qua </a:t>
            </a:r>
            <a:r>
              <a:rPr kumimoji="0" lang="en-US" sz="66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bensound-budd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22669" y="3174271"/>
            <a:ext cx="752004" cy="1183099"/>
          </a:xfrm>
          <a:prstGeom prst="rect">
            <a:avLst/>
          </a:prstGeom>
        </p:spPr>
      </p:pic>
      <p:pic>
        <p:nvPicPr>
          <p:cNvPr id="3" name="Picture 2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40479" y="2735172"/>
            <a:ext cx="752004" cy="1183099"/>
          </a:xfrm>
          <a:prstGeom prst="rect">
            <a:avLst/>
          </a:prstGeom>
        </p:spPr>
      </p:pic>
      <p:pic>
        <p:nvPicPr>
          <p:cNvPr id="4" name="Picture 3">
            <a:hlinkClick r:id="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856070" y="3174300"/>
            <a:ext cx="710625" cy="111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sp>
        <p:nvSpPr>
          <p:cNvPr id="6" name="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3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5968618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5956197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487592" y="2681574"/>
            <a:ext cx="752880" cy="1184477"/>
          </a:xfrm>
          <a:prstGeom prst="rect">
            <a:avLst/>
          </a:prstGeom>
        </p:spPr>
      </p:pic>
      <p:pic>
        <p:nvPicPr>
          <p:cNvPr id="11" name="bensound-budd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651397" y="-876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875 0.0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79101 0.02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90156 -0.034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8" y="-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91445 -0.0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29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4" name="Hexagon 3">
            <a:hlinkClick r:id="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Quay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"/>
          <p:cNvSpPr/>
          <p:nvPr/>
        </p:nvSpPr>
        <p:spPr>
          <a:xfrm>
            <a:off x="859517" y="4030933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A.15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C.12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B.13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+ 6 =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4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849996" y="5026354"/>
            <a:ext cx="443671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C.11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871218" y="4047494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.12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+ 5 =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hlinkClick r:id="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4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6172469" y="3999975"/>
            <a:ext cx="4884206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514349" y="4004719"/>
            <a:ext cx="476140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.13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514349" y="5026355"/>
            <a:ext cx="4761407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B.11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6172469" y="5026354"/>
            <a:ext cx="4884206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hlinkClick r:id="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1415" y="1055370"/>
            <a:ext cx="1936115" cy="117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pic>
        <p:nvPicPr>
          <p:cNvPr id="4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6454724" y="5001749"/>
            <a:ext cx="455344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A.11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849996" y="4020528"/>
            <a:ext cx="4425761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D.12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hlinkClick r:id="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3470" y="1055370"/>
            <a:ext cx="2491105" cy="134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cộng (qua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3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2</a:t>
            </a: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6" name="Rectangle 5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112</Words>
  <Application>Microsoft Office PowerPoint</Application>
  <PresentationFormat>Custom</PresentationFormat>
  <Paragraphs>59</Paragraphs>
  <Slides>15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Hien_Bui</cp:lastModifiedBy>
  <cp:revision>30</cp:revision>
  <dcterms:created xsi:type="dcterms:W3CDTF">2021-07-06T04:26:46Z</dcterms:created>
  <dcterms:modified xsi:type="dcterms:W3CDTF">2021-07-15T04:22:20Z</dcterms:modified>
</cp:coreProperties>
</file>