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image5.jp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microsoft.com/office/2007/relationships/hdphoto" Target="../media/hdphoto2.wdp"/><Relationship Id="rId5" Type="http://schemas.openxmlformats.org/officeDocument/2006/relationships/tags" Target="../tags/tag6.xml"/><Relationship Id="rId10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jp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E30420B1-D9CC-4F5D-A6C0-0030A2ED3084}"/>
              </a:ext>
            </a:extLst>
          </p:cNvPr>
          <p:cNvSpPr txBox="1"/>
          <p:nvPr/>
        </p:nvSpPr>
        <p:spPr>
          <a:xfrm>
            <a:off x="2555602" y="1580125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rgbClr val="FF0000"/>
                </a:solidFill>
                <a:latin typeface="iCiel Pony" panose="02000000000000000000" pitchFamily="2" charset="0"/>
              </a:rPr>
              <a:t>Chủ đề 2: PHÉP CỘNG, PHÉP TRỪ TRONG </a:t>
            </a:r>
            <a:r>
              <a:rPr lang="en-US" sz="8000" dirty="0" smtClean="0">
                <a:solidFill>
                  <a:srgbClr val="FF0000"/>
                </a:solidFill>
                <a:latin typeface="iCiel Pony" panose="02000000000000000000" pitchFamily="2" charset="0"/>
              </a:rPr>
              <a:t>PHẠM VI 20</a:t>
            </a:r>
            <a:endParaRPr lang="en-US" sz="8000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E57AAD-1B2B-4F18-9B2F-EFD549DBCE5C}"/>
              </a:ext>
            </a:extLst>
          </p:cNvPr>
          <p:cNvSpPr txBox="1"/>
          <p:nvPr/>
        </p:nvSpPr>
        <p:spPr>
          <a:xfrm>
            <a:off x="1270000" y="2947566"/>
            <a:ext cx="10909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7: PHÉP CỘNG (QUA 10) TRONG </a:t>
            </a:r>
            <a:r>
              <a:rPr lang="en-US" sz="4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PHẠM VI 20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A323AA2-41E7-451E-8116-A8593052E5C0}"/>
              </a:ext>
            </a:extLst>
          </p:cNvPr>
          <p:cNvSpPr txBox="1"/>
          <p:nvPr/>
        </p:nvSpPr>
        <p:spPr>
          <a:xfrm>
            <a:off x="4252673" y="4437821"/>
            <a:ext cx="3932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5</a:t>
            </a:r>
            <a:r>
              <a:rPr lang="en-US" altLang="zh-CN" sz="540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: Luyện tập</a:t>
            </a:r>
            <a:endParaRPr lang="en-US" altLang="zh-CN" sz="5400" smtClean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3373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087" y="2318268"/>
            <a:ext cx="71628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Củng cố các phép tính cộng (qua 10) của các bảng 6,7,8,9 cộng với một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số.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44775" y="38514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tế.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6311900"/>
            <a:ext cx="7905750" cy="533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401473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460440"/>
              </p:ext>
            </p:extLst>
          </p:nvPr>
        </p:nvGraphicFramePr>
        <p:xfrm>
          <a:off x="304801" y="2925654"/>
          <a:ext cx="11628579" cy="22208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3825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640209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652184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592321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436680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  <a:gridCol w="1436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6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0274"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hạng 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7402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7402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5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4876800" y="4463509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8006080" y="4449654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10952480" y="4463509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9448800" y="4449654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6502400" y="4463509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4755547" y="4449654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6381147" y="4449654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7884827" y="4463509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9327547" y="4474895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10831227" y="4501271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7" y="422990"/>
            <a:ext cx="2878667" cy="966529"/>
          </a:xfrm>
          <a:prstGeom prst="rect">
            <a:avLst/>
          </a:prstGeom>
        </p:spPr>
      </p:pic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2781" y="1712864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15072" y="1723199"/>
            <a:ext cx="1386213" cy="6417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05" y="62738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9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  <p:bldP spid="12" grpId="0"/>
      <p:bldP spid="13" grpId="0"/>
      <p:bldP spid="14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22" b="76172" l="40996" r="81186">
                        <a14:foregroundMark x1="47072" y1="32031" x2="47072" y2="32031"/>
                        <a14:foregroundMark x1="48829" y1="32161" x2="48829" y2="32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7" t="15079" r="18518" b="25199"/>
          <a:stretch/>
        </p:blipFill>
        <p:spPr bwMode="auto">
          <a:xfrm>
            <a:off x="1486387" y="1743920"/>
            <a:ext cx="8661347" cy="486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0800" y="607775"/>
            <a:ext cx="110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 Sao hái những cây nấm ghi phép tính có kết quả </a:t>
            </a:r>
            <a:endParaRPr lang="en-US" sz="320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 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12. Hỏi bạn Sao 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hái </a:t>
            </a:r>
            <a:r>
              <a:rPr lang="vi-VN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bao nhiêu cây 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nấm?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6256" y="621680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75321" y="4277319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93613" y="3603553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6178" y="5656763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055624" y="5577672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83681" y="5424931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346822" y="4398010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693612" y="4792214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24000" y="1146384"/>
            <a:ext cx="27296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84243" y="1146384"/>
            <a:ext cx="2840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838180" y="1616305"/>
            <a:ext cx="4561629" cy="243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24000" y="1590547"/>
            <a:ext cx="13648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47810" y="1590547"/>
            <a:ext cx="5615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983346" y="1640692"/>
            <a:ext cx="7502399" cy="2356434"/>
          </a:xfrm>
          <a:custGeom>
            <a:avLst/>
            <a:gdLst>
              <a:gd name="connsiteX0" fmla="*/ 0 w 8371884"/>
              <a:gd name="connsiteY0" fmla="*/ 1038114 h 2361794"/>
              <a:gd name="connsiteX1" fmla="*/ 1777285 w 8371884"/>
              <a:gd name="connsiteY1" fmla="*/ 33562 h 2361794"/>
              <a:gd name="connsiteX2" fmla="*/ 7714446 w 8371884"/>
              <a:gd name="connsiteY2" fmla="*/ 2132818 h 2361794"/>
              <a:gd name="connsiteX3" fmla="*/ 7959144 w 8371884"/>
              <a:gd name="connsiteY3" fmla="*/ 2210091 h 23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71884" h="2361794">
                <a:moveTo>
                  <a:pt x="0" y="1038114"/>
                </a:moveTo>
                <a:cubicBezTo>
                  <a:pt x="245772" y="444612"/>
                  <a:pt x="491544" y="-148889"/>
                  <a:pt x="1777285" y="33562"/>
                </a:cubicBezTo>
                <a:cubicBezTo>
                  <a:pt x="3063026" y="216013"/>
                  <a:pt x="6684136" y="1770063"/>
                  <a:pt x="7714446" y="2132818"/>
                </a:cubicBezTo>
                <a:cubicBezTo>
                  <a:pt x="8744756" y="2495573"/>
                  <a:pt x="8351950" y="2352832"/>
                  <a:pt x="7959144" y="2210091"/>
                </a:cubicBez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983346" y="2599981"/>
            <a:ext cx="905464" cy="231226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1813856" y="2610998"/>
            <a:ext cx="4135252" cy="3626702"/>
          </a:xfrm>
          <a:custGeom>
            <a:avLst/>
            <a:gdLst>
              <a:gd name="connsiteX0" fmla="*/ 202231 w 4135252"/>
              <a:gd name="connsiteY0" fmla="*/ 0 h 3626702"/>
              <a:gd name="connsiteX1" fmla="*/ 444602 w 4135252"/>
              <a:gd name="connsiteY1" fmla="*/ 3437262 h 3626702"/>
              <a:gd name="connsiteX2" fmla="*/ 4135252 w 4135252"/>
              <a:gd name="connsiteY2" fmla="*/ 3205908 h 3626702"/>
              <a:gd name="connsiteX3" fmla="*/ 4135252 w 4135252"/>
              <a:gd name="connsiteY3" fmla="*/ 3205908 h 3626702"/>
              <a:gd name="connsiteX4" fmla="*/ 4124236 w 4135252"/>
              <a:gd name="connsiteY4" fmla="*/ 3172857 h 362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252" h="3626702">
                <a:moveTo>
                  <a:pt x="202231" y="0"/>
                </a:moveTo>
                <a:cubicBezTo>
                  <a:pt x="-4336" y="1451472"/>
                  <a:pt x="-210902" y="2902944"/>
                  <a:pt x="444602" y="3437262"/>
                </a:cubicBezTo>
                <a:cubicBezTo>
                  <a:pt x="1100106" y="3971580"/>
                  <a:pt x="4135252" y="3205908"/>
                  <a:pt x="4135252" y="3205908"/>
                </a:cubicBezTo>
                <a:lnTo>
                  <a:pt x="4135252" y="3205908"/>
                </a:lnTo>
                <a:lnTo>
                  <a:pt x="4124236" y="3172857"/>
                </a:ln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05" y="62738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1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104" b="81901" l="11054" r="54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19444" r="46988" b="18371"/>
          <a:stretch/>
        </p:blipFill>
        <p:spPr bwMode="auto">
          <a:xfrm>
            <a:off x="677387" y="1953700"/>
            <a:ext cx="6502399" cy="422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0800" y="832490"/>
            <a:ext cx="110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Tính kết quả của các phép tính ghi ở 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bậc thang?</a:t>
            </a:r>
          </a:p>
          <a:p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Những phép tính nào có kết quả bằng nhau?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8288" y="859646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72405"/>
              </p:ext>
            </p:extLst>
          </p:nvPr>
        </p:nvGraphicFramePr>
        <p:xfrm>
          <a:off x="8128000" y="2541108"/>
          <a:ext cx="1524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+ 5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+ 4</a:t>
                      </a:r>
                      <a:endParaRPr lang="en-US" sz="3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 + 6 </a:t>
                      </a:r>
                      <a:endParaRPr lang="en-US" sz="3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+ 7</a:t>
                      </a:r>
                      <a:endParaRPr lang="en-US" sz="3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+ 7</a:t>
                      </a:r>
                      <a:endParaRPr lang="en-US" sz="32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06130"/>
              </p:ext>
            </p:extLst>
          </p:nvPr>
        </p:nvGraphicFramePr>
        <p:xfrm>
          <a:off x="9652000" y="2541108"/>
          <a:ext cx="15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14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787204"/>
              </p:ext>
            </p:extLst>
          </p:nvPr>
        </p:nvGraphicFramePr>
        <p:xfrm>
          <a:off x="9652000" y="3104988"/>
          <a:ext cx="15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11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208583"/>
              </p:ext>
            </p:extLst>
          </p:nvPr>
        </p:nvGraphicFramePr>
        <p:xfrm>
          <a:off x="9652000" y="3684108"/>
          <a:ext cx="152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14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99091"/>
              </p:ext>
            </p:extLst>
          </p:nvPr>
        </p:nvGraphicFramePr>
        <p:xfrm>
          <a:off x="9652000" y="4293708"/>
          <a:ext cx="152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13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74094"/>
              </p:ext>
            </p:extLst>
          </p:nvPr>
        </p:nvGraphicFramePr>
        <p:xfrm>
          <a:off x="9652000" y="4857588"/>
          <a:ext cx="15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16</a:t>
                      </a:r>
                      <a:endParaRPr lang="en-US" sz="32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>
            <a:off x="4775200" y="4939753"/>
            <a:ext cx="1219200" cy="329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72000" y="4369909"/>
            <a:ext cx="1219200" cy="329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05" y="62738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41865" r="24479" b="40277"/>
          <a:stretch/>
        </p:blipFill>
        <p:spPr bwMode="auto">
          <a:xfrm>
            <a:off x="506458" y="2342433"/>
            <a:ext cx="10877581" cy="154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5059680" y="3639082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2235200" y="3649589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10647680" y="3581400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7904480" y="3581400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62765" y="3365690"/>
            <a:ext cx="812800" cy="482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2860" y="3365690"/>
            <a:ext cx="812800" cy="482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12344" y="988873"/>
            <a:ext cx="110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 con xúc xắc 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nào d</a:t>
            </a:r>
            <a:r>
              <a:rPr lang="vi-VN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ưới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 có tổng số chấm ở 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</a:p>
          <a:p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mặt trên 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 11?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7800" y="988873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05" y="62738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 animBg="1"/>
      <p:bldP spid="18" grpId="0" animBg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550E3616-A9AF-4230-BB9C-2D5F4B7F2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895CC76-54F3-4CA7-AA9E-C30B19307AFD}"/>
              </a:ext>
            </a:extLst>
          </p:cNvPr>
          <p:cNvSpPr txBox="1"/>
          <p:nvPr/>
        </p:nvSpPr>
        <p:spPr>
          <a:xfrm>
            <a:off x="2527127" y="2505670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05" y="6273800"/>
            <a:ext cx="790575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211</Words>
  <Application>Microsoft Office PowerPoint</Application>
  <PresentationFormat>Widescreen</PresentationFormat>
  <Paragraphs>66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iCiel Cadena</vt:lpstr>
      <vt:lpstr>iCiel Crocante</vt:lpstr>
      <vt:lpstr>iCiel Pony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75</cp:revision>
  <dcterms:created xsi:type="dcterms:W3CDTF">2021-05-23T15:28:19Z</dcterms:created>
  <dcterms:modified xsi:type="dcterms:W3CDTF">2021-06-01T08:33:16Z</dcterms:modified>
</cp:coreProperties>
</file>