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48" r:id="rId3"/>
    <p:sldId id="30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3" r:id="rId12"/>
    <p:sldId id="341" r:id="rId13"/>
    <p:sldId id="344" r:id="rId14"/>
    <p:sldId id="345" r:id="rId15"/>
    <p:sldId id="256" r:id="rId16"/>
    <p:sldId id="268" r:id="rId17"/>
    <p:sldId id="321" r:id="rId18"/>
    <p:sldId id="296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2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823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lung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rải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8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song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4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57053" y="4643141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2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 vu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78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15" y="39099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1" y="43442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475" y="476452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946" y="520773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489" y="18153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096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4802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9766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6884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6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 vu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4503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964841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96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996069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71344" y="1629109"/>
            <a:ext cx="2683562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20861" y="3556000"/>
            <a:ext cx="3614003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3155232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3" y="5499121"/>
            <a:ext cx="3487239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8" y="4773009"/>
            <a:ext cx="3286707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endParaRPr lang="en-US" sz="2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38487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3240842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3150266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CHỈ SỰ VẬT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người, các bộ phận của con người: </a:t>
            </a:r>
            <a:endParaRPr lang="en-US" sz="3200" dirty="0" smtClean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mẹ, ông, bà, cô, dì, chú, bác, thầy cô, chân, tay, tóc</a:t>
            </a:r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vi-VN" sz="3200" dirty="0">
              <a:solidFill>
                <a:srgbClr val="2C2F34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vật, các bộ phận của con vật: </a:t>
            </a:r>
            <a:endParaRPr lang="en-US" sz="3200" dirty="0" smtClean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 vật, vật dụng hàng ngày: </a:t>
            </a:r>
            <a:endParaRPr lang="en-US" sz="3200" dirty="0" smtClean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thời tiết, thời gian: </a:t>
            </a:r>
            <a:endParaRPr lang="en-US" sz="3200" dirty="0" smtClean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thiên nhiên: </a:t>
            </a:r>
            <a:endParaRPr lang="en-US" sz="3200" dirty="0" smtClean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mây, sông, hồ, ao, suối, biển, núi, rừng…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vi vu,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0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Đọc đúng, rõ ràng bài thơ Em học vẽ; tốc độ đọc 45 – 50 tiếng/ phút.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Hiểu được nhữnghình ảnh đẹp về thiên nhiên được khắc hoạ trong bức vẽ của bạn nhỏ cũng như tình yêu thiên nhiên và cuộc sống của bạn.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Đọc to, rõ ràng, lưu loát bài thơ thể hiện được giọng đọc cho người khác nghe.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Hình thành các NL chung, phát triển NL ngôn ngữ và NL văn học trong việc kể, tả về đặc điểm của các sự vật quen thuộc, gần gũi ở xung quanh.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Thông qua bài học, học sinh biết vận dụng để giải quyết các nhiệm vụ trong cuộc sống.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Học sinh biết quí trọng thời gian, yêu lao động, hình thành năng lực tự chủ trong học tập và sinh hoạt.</a:t>
            </a: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0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 vu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64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 vu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6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03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5747228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9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ngõ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 vu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endParaRPr lang="en-US" sz="32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ran.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2168" y="1253396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96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990</Words>
  <Application>Microsoft Office PowerPoint</Application>
  <PresentationFormat>Custom</PresentationFormat>
  <Paragraphs>177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148</cp:revision>
  <dcterms:created xsi:type="dcterms:W3CDTF">2021-06-17T09:40:01Z</dcterms:created>
  <dcterms:modified xsi:type="dcterms:W3CDTF">2022-10-16T15:03:41Z</dcterms:modified>
</cp:coreProperties>
</file>