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306" r:id="rId3"/>
    <p:sldId id="291" r:id="rId4"/>
    <p:sldId id="264" r:id="rId5"/>
    <p:sldId id="296" r:id="rId6"/>
    <p:sldId id="258" r:id="rId7"/>
    <p:sldId id="298" r:id="rId8"/>
    <p:sldId id="299" r:id="rId9"/>
    <p:sldId id="302" r:id="rId10"/>
    <p:sldId id="303" r:id="rId11"/>
    <p:sldId id="305" r:id="rId12"/>
    <p:sldId id="270" r:id="rId13"/>
    <p:sldId id="304" r:id="rId14"/>
    <p:sldId id="28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2705" autoAdjust="0"/>
  </p:normalViewPr>
  <p:slideViewPr>
    <p:cSldViewPr snapToGrid="0">
      <p:cViewPr>
        <p:scale>
          <a:sx n="50" d="100"/>
          <a:sy n="50" d="100"/>
        </p:scale>
        <p:origin x="-77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E4A473-2BDC-4691-9B18-DA7ACC441C8A}" type="datetimeFigureOut">
              <a:rPr lang="en-US" smtClean="0"/>
              <a:pPr/>
              <a:t>10/10/2022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A38487-C24C-4966-9DA1-EB22F36449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99588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908370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085736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085736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085736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085736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085736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085736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pPr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28781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pPr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81581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pPr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98277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pPr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58808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pPr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47846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pPr/>
              <a:t>10/10/2022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54417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pPr/>
              <a:t>10/10/2022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44965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pPr/>
              <a:t>10/10/2022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26042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pPr/>
              <a:t>10/10/2022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0134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pPr/>
              <a:t>10/10/2022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66419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pPr/>
              <a:t>10/10/2022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02425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C6F32-809B-4A83-821D-D07C0E8E5FD3}" type="datetimeFigureOut">
              <a:rPr lang="en-US" smtClean="0"/>
              <a:pPr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47BC8-A6CA-494E-BB60-552F2E0104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7972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1.wav"/><Relationship Id="rId7" Type="http://schemas.microsoft.com/office/2007/relationships/hdphoto" Target="../media/hdphoto5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7.jpeg"/><Relationship Id="rId5" Type="http://schemas.microsoft.com/office/2007/relationships/hdphoto" Target="../media/hdphoto1.wdp"/><Relationship Id="rId10" Type="http://schemas.openxmlformats.org/officeDocument/2006/relationships/image" Target="../media/image13.png"/><Relationship Id="rId4" Type="http://schemas.openxmlformats.org/officeDocument/2006/relationships/image" Target="../media/image1.png"/><Relationship Id="rId9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.png"/><Relationship Id="rId7" Type="http://schemas.openxmlformats.org/officeDocument/2006/relationships/image" Target="../media/image12.png"/><Relationship Id="rId12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11" Type="http://schemas.openxmlformats.org/officeDocument/2006/relationships/image" Target="../media/image14.jpeg"/><Relationship Id="rId5" Type="http://schemas.openxmlformats.org/officeDocument/2006/relationships/image" Target="../media/image10.png"/><Relationship Id="rId10" Type="http://schemas.microsoft.com/office/2007/relationships/hdphoto" Target="../media/hdphoto7.wdp"/><Relationship Id="rId4" Type="http://schemas.microsoft.com/office/2007/relationships/hdphoto" Target="../media/hdphoto1.wdp"/><Relationship Id="rId9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.png"/><Relationship Id="rId7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7.wdp"/><Relationship Id="rId5" Type="http://schemas.openxmlformats.org/officeDocument/2006/relationships/image" Target="../media/image18.png"/><Relationship Id="rId4" Type="http://schemas.microsoft.com/office/2007/relationships/hdphoto" Target="../media/hdphoto1.wdp"/><Relationship Id="rId9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1.png"/><Relationship Id="rId7" Type="http://schemas.openxmlformats.org/officeDocument/2006/relationships/image" Target="../media/image1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1.wav"/><Relationship Id="rId7" Type="http://schemas.microsoft.com/office/2007/relationships/hdphoto" Target="../media/hdphoto5.wdp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2.png"/><Relationship Id="rId5" Type="http://schemas.microsoft.com/office/2007/relationships/hdphoto" Target="../media/hdphoto1.wdp"/><Relationship Id="rId10" Type="http://schemas.microsoft.com/office/2007/relationships/hdphoto" Target="../media/hdphoto6.wdp"/><Relationship Id="rId4" Type="http://schemas.openxmlformats.org/officeDocument/2006/relationships/image" Target="../media/image1.png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1.wav"/><Relationship Id="rId7" Type="http://schemas.microsoft.com/office/2007/relationships/hdphoto" Target="../media/hdphoto5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jpeg"/><Relationship Id="rId5" Type="http://schemas.microsoft.com/office/2007/relationships/hdphoto" Target="../media/hdphoto1.wdp"/><Relationship Id="rId10" Type="http://schemas.openxmlformats.org/officeDocument/2006/relationships/image" Target="../media/image13.png"/><Relationship Id="rId4" Type="http://schemas.openxmlformats.org/officeDocument/2006/relationships/image" Target="../media/image1.png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1.wav"/><Relationship Id="rId7" Type="http://schemas.microsoft.com/office/2007/relationships/hdphoto" Target="../media/hdphoto5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5.jpeg"/><Relationship Id="rId5" Type="http://schemas.microsoft.com/office/2007/relationships/hdphoto" Target="../media/hdphoto1.wdp"/><Relationship Id="rId10" Type="http://schemas.openxmlformats.org/officeDocument/2006/relationships/image" Target="../media/image13.png"/><Relationship Id="rId4" Type="http://schemas.openxmlformats.org/officeDocument/2006/relationships/image" Target="../media/image1.png"/><Relationship Id="rId9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1.wav"/><Relationship Id="rId7" Type="http://schemas.microsoft.com/office/2007/relationships/hdphoto" Target="../media/hdphoto5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6.jpeg"/><Relationship Id="rId5" Type="http://schemas.microsoft.com/office/2007/relationships/hdphoto" Target="../media/hdphoto1.wdp"/><Relationship Id="rId10" Type="http://schemas.openxmlformats.org/officeDocument/2006/relationships/image" Target="../media/image13.png"/><Relationship Id="rId4" Type="http://schemas.openxmlformats.org/officeDocument/2006/relationships/image" Target="../media/image1.png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23732" y="-19522"/>
            <a:ext cx="12336855" cy="259141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dist="50800" dir="5400000" algn="ctr" rotWithShape="0">
              <a:srgbClr val="000000">
                <a:alpha val="26000"/>
              </a:srgb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algn="ctr"/>
            <a:endParaRPr lang="en-US" sz="2400" dirty="0"/>
          </a:p>
        </p:txBody>
      </p:sp>
      <p:sp>
        <p:nvSpPr>
          <p:cNvPr id="18" name="Flowchart: Document 17"/>
          <p:cNvSpPr/>
          <p:nvPr/>
        </p:nvSpPr>
        <p:spPr>
          <a:xfrm>
            <a:off x="-57598" y="14346"/>
            <a:ext cx="12336855" cy="236963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algn="ctr"/>
            <a:endParaRPr lang="en-US" sz="3200" dirty="0"/>
          </a:p>
        </p:txBody>
      </p:sp>
      <p:grpSp>
        <p:nvGrpSpPr>
          <p:cNvPr id="2" name="Group 1"/>
          <p:cNvGrpSpPr/>
          <p:nvPr/>
        </p:nvGrpSpPr>
        <p:grpSpPr>
          <a:xfrm>
            <a:off x="3164498" y="2888423"/>
            <a:ext cx="7427301" cy="1300191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038875" y="2828804"/>
            <a:ext cx="1323109" cy="1323109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817096" y="-711057"/>
            <a:ext cx="3292844" cy="3062308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00B0F0"/>
            </a:solidFill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-189549" y="727077"/>
            <a:ext cx="2382188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Tuần</a:t>
            </a:r>
            <a:r>
              <a:rPr lang="en-US" sz="4000" b="1" dirty="0" smtClean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6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865203" y="296191"/>
            <a:ext cx="9550400" cy="1354152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8000" b="1" dirty="0" err="1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Đi</a:t>
            </a:r>
            <a:r>
              <a:rPr lang="en-US" sz="8000" b="1" dirty="0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8000" b="1" dirty="0" err="1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học</a:t>
            </a:r>
            <a:r>
              <a:rPr lang="en-US" sz="8000" b="1" dirty="0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8000" b="1" dirty="0" err="1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vui</a:t>
            </a:r>
            <a:r>
              <a:rPr lang="en-US" sz="8000" b="1" dirty="0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8000" b="1" dirty="0" err="1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sao</a:t>
            </a:r>
            <a:endParaRPr lang="en-US" sz="8000" b="1" dirty="0">
              <a:ln w="3175">
                <a:solidFill>
                  <a:schemeClr val="bg1"/>
                </a:solidFill>
              </a:ln>
              <a:solidFill>
                <a:schemeClr val="bg1"/>
              </a:solidFill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997523" y="2864487"/>
            <a:ext cx="1320800" cy="127214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Bài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  <a:p>
            <a:pPr algn="ctr"/>
            <a:r>
              <a:rPr lang="en-US" sz="4267" b="1" dirty="0" smtClean="0">
                <a:solidFill>
                  <a:schemeClr val="bg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12</a:t>
            </a:r>
            <a:endParaRPr lang="en-US" sz="4267" b="1" dirty="0">
              <a:solidFill>
                <a:schemeClr val="bg1"/>
              </a:solidFill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795930" y="3087602"/>
            <a:ext cx="45865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4000">
                <a:solidFill>
                  <a:srgbClr val="FF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iCiel Pony" panose="02000000000000000000" pitchFamily="2" charset="0"/>
              </a:defRPr>
            </a:lvl1pPr>
          </a:lstStyle>
          <a:p>
            <a:r>
              <a:rPr lang="en-US" sz="4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4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4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endParaRPr lang="en-US" sz="4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sp>
        <p:nvSpPr>
          <p:cNvPr id="27" name="Text Box 1"/>
          <p:cNvSpPr txBox="1"/>
          <p:nvPr/>
        </p:nvSpPr>
        <p:spPr>
          <a:xfrm>
            <a:off x="2045368" y="6467577"/>
            <a:ext cx="10586696" cy="464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19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247683" y="4365937"/>
            <a:ext cx="22493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4000" dirty="0" smtClean="0">
                <a:solidFill>
                  <a:srgbClr val="FF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4000" dirty="0">
              <a:solidFill>
                <a:srgbClr val="FF0000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676" t="48138" r="82480" b="40081"/>
          <a:stretch/>
        </p:blipFill>
        <p:spPr bwMode="auto">
          <a:xfrm>
            <a:off x="3752850" y="4117341"/>
            <a:ext cx="1276083" cy="1077700"/>
          </a:xfrm>
          <a:prstGeom prst="flowChartConnector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360079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>
        <p:split orient="vert"/>
      </p:transition>
    </mc:Choice>
    <mc:Fallback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6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ext Box 1"/>
          <p:cNvSpPr txBox="1"/>
          <p:nvPr/>
        </p:nvSpPr>
        <p:spPr>
          <a:xfrm>
            <a:off x="2045368" y="6503671"/>
            <a:ext cx="10586696" cy="464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19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  <p:sp>
        <p:nvSpPr>
          <p:cNvPr id="19" name="Oval 18"/>
          <p:cNvSpPr/>
          <p:nvPr/>
        </p:nvSpPr>
        <p:spPr>
          <a:xfrm>
            <a:off x="268302" y="467121"/>
            <a:ext cx="609600" cy="6096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54102" y="556418"/>
            <a:ext cx="7391400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đố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0" b="100000" l="0" r="43131">
                        <a14:foregroundMark x1="17891" y1="38737" x2="30671" y2="32000"/>
                        <a14:foregroundMark x1="35144" y1="9263" x2="34824" y2="218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6709"/>
          <a:stretch/>
        </p:blipFill>
        <p:spPr>
          <a:xfrm>
            <a:off x="0" y="1956682"/>
            <a:ext cx="2581275" cy="452437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0" b="99789" l="44728" r="94728">
                        <a14:foregroundMark x1="62141" y1="34526" x2="75879" y2="35789"/>
                        <a14:foregroundMark x1="84505" y1="11789" x2="89297" y2="25684"/>
                        <a14:foregroundMark x1="79073" y1="21474" x2="91214" y2="12211"/>
                        <a14:foregroundMark x1="79393" y1="14737" x2="90256" y2="23158"/>
                        <a14:foregroundMark x1="80351" y1="25263" x2="91534" y2="16000"/>
                        <a14:foregroundMark x1="90256" y1="21474" x2="93770" y2="21053"/>
                        <a14:foregroundMark x1="89617" y1="18526" x2="93770" y2="19789"/>
                        <a14:foregroundMark x1="83227" y1="10947" x2="88658" y2="26105"/>
                        <a14:foregroundMark x1="87380" y1="8842" x2="86741" y2="248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5848" t="-1991" r="6707" b="1991"/>
          <a:stretch/>
        </p:blipFill>
        <p:spPr>
          <a:xfrm>
            <a:off x="268302" y="1864634"/>
            <a:ext cx="2828925" cy="4524375"/>
          </a:xfrm>
          <a:prstGeom prst="rect">
            <a:avLst/>
          </a:prstGeom>
        </p:spPr>
      </p:pic>
      <p:pic>
        <p:nvPicPr>
          <p:cNvPr id="18" name="图片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584424" y="5478549"/>
            <a:ext cx="3607576" cy="1236720"/>
          </a:xfrm>
          <a:prstGeom prst="rect">
            <a:avLst/>
          </a:prstGeom>
        </p:spPr>
      </p:pic>
      <p:pic>
        <p:nvPicPr>
          <p:cNvPr id="22" name="图片 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294" t="7312" r="32213" b="28914"/>
          <a:stretch>
            <a:fillRect/>
          </a:stretch>
        </p:blipFill>
        <p:spPr>
          <a:xfrm>
            <a:off x="10895194" y="414359"/>
            <a:ext cx="1273300" cy="1891039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3467100" y="1493296"/>
            <a:ext cx="7429500" cy="3497804"/>
            <a:chOff x="3467100" y="1493296"/>
            <a:chExt cx="7429500" cy="3497804"/>
          </a:xfrm>
        </p:grpSpPr>
        <p:grpSp>
          <p:nvGrpSpPr>
            <p:cNvPr id="3" name="Group 2"/>
            <p:cNvGrpSpPr/>
            <p:nvPr/>
          </p:nvGrpSpPr>
          <p:grpSpPr>
            <a:xfrm>
              <a:off x="3467100" y="1493296"/>
              <a:ext cx="7429500" cy="3497804"/>
              <a:chOff x="3467100" y="1493296"/>
              <a:chExt cx="7429500" cy="3497804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3467100" y="1493296"/>
                <a:ext cx="7429500" cy="3497804"/>
                <a:chOff x="3143250" y="1531396"/>
                <a:chExt cx="7429500" cy="3497804"/>
              </a:xfrm>
            </p:grpSpPr>
            <p:sp>
              <p:nvSpPr>
                <p:cNvPr id="21" name="TextBox 20"/>
                <p:cNvSpPr txBox="1"/>
                <p:nvPr/>
              </p:nvSpPr>
              <p:spPr>
                <a:xfrm>
                  <a:off x="3181350" y="2293396"/>
                  <a:ext cx="7391400" cy="584727"/>
                </a:xfrm>
                <a:prstGeom prst="rect">
                  <a:avLst/>
                </a:prstGeom>
                <a:noFill/>
              </p:spPr>
              <p:txBody>
                <a:bodyPr wrap="square" lIns="91391" tIns="45696" rIns="91391" bIns="45696" rtlCol="0">
                  <a:spAutoFit/>
                </a:bodyPr>
                <a:lstStyle/>
                <a:p>
                  <a:pPr algn="just"/>
                  <a:r>
                    <a:rPr lang="en-US" sz="3200" dirty="0" smtClean="0">
                      <a:solidFill>
                        <a:srgbClr val="002060"/>
                      </a:solidFill>
                      <a:latin typeface="Arial-Rounded" panose="020B0500000000000000" pitchFamily="34" charset="0"/>
                      <a:ea typeface="Arial-Rounded" panose="020B0500000000000000" pitchFamily="34" charset="0"/>
                      <a:cs typeface="Arial-Rounded" panose="020B0500000000000000" pitchFamily="34" charset="0"/>
                    </a:rPr>
                    <a:t>	</a:t>
                  </a:r>
                  <a:endParaRPr lang="en-US" sz="3200" i="1" dirty="0" smtClean="0">
                    <a:solidFill>
                      <a:srgbClr val="002060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  <p:sp>
              <p:nvSpPr>
                <p:cNvPr id="7" name="Rounded Rectangle 6"/>
                <p:cNvSpPr/>
                <p:nvPr/>
              </p:nvSpPr>
              <p:spPr>
                <a:xfrm>
                  <a:off x="3143250" y="1531396"/>
                  <a:ext cx="6781800" cy="3497804"/>
                </a:xfrm>
                <a:prstGeom prst="roundRect">
                  <a:avLst/>
                </a:prstGeom>
                <a:noFill/>
                <a:ln w="28575">
                  <a:solidFill>
                    <a:srgbClr val="002060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" name="Rectangle 1"/>
              <p:cNvSpPr/>
              <p:nvPr/>
            </p:nvSpPr>
            <p:spPr>
              <a:xfrm>
                <a:off x="3810000" y="2077640"/>
                <a:ext cx="6096000" cy="584775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endParaRPr lang="en-US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</p:grpSp>
        <p:sp>
          <p:nvSpPr>
            <p:cNvPr id="4" name="Rectangle 3"/>
            <p:cNvSpPr/>
            <p:nvPr/>
          </p:nvSpPr>
          <p:spPr>
            <a:xfrm>
              <a:off x="3867150" y="2378358"/>
              <a:ext cx="6096000" cy="156966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sz="32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     </a:t>
              </a:r>
              <a:r>
                <a:rPr lang="vi-VN" sz="32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Cái </a:t>
              </a:r>
              <a:r>
                <a:rPr lang="vi-VN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gì hai lưỡi không răng</a:t>
              </a:r>
              <a:br>
                <a:rPr lang="vi-VN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</a:br>
              <a:r>
                <a:rPr lang="vi-VN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Mà nhai giấy vải băng băng lạ kì</a:t>
              </a:r>
              <a:br>
                <a:rPr lang="vi-VN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</a:br>
              <a:r>
                <a:rPr lang="en-US" sz="32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                                          </a:t>
              </a:r>
              <a:r>
                <a:rPr lang="vi-VN" sz="32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Là </a:t>
              </a:r>
              <a:r>
                <a:rPr lang="vi-VN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cái gì?</a:t>
              </a:r>
              <a:endPara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465734" y="1490507"/>
            <a:ext cx="6781800" cy="3497804"/>
            <a:chOff x="3300115" y="4966367"/>
            <a:chExt cx="6781800" cy="3497804"/>
          </a:xfrm>
        </p:grpSpPr>
        <p:sp>
          <p:nvSpPr>
            <p:cNvPr id="28" name="Rounded Rectangle 27"/>
            <p:cNvSpPr/>
            <p:nvPr/>
          </p:nvSpPr>
          <p:spPr>
            <a:xfrm>
              <a:off x="3300115" y="4966367"/>
              <a:ext cx="6781800" cy="349780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206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9818" b="12445"/>
            <a:stretch/>
          </p:blipFill>
          <p:spPr>
            <a:xfrm>
              <a:off x="3856435" y="5136482"/>
              <a:ext cx="3865750" cy="3005132"/>
            </a:xfrm>
            <a:prstGeom prst="rect">
              <a:avLst/>
            </a:prstGeom>
          </p:spPr>
        </p:pic>
      </p:grpSp>
      <p:sp>
        <p:nvSpPr>
          <p:cNvPr id="23" name="TextBox 22"/>
          <p:cNvSpPr txBox="1"/>
          <p:nvPr/>
        </p:nvSpPr>
        <p:spPr>
          <a:xfrm>
            <a:off x="8164527" y="4126821"/>
            <a:ext cx="17986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ái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kéo</a:t>
            </a:r>
            <a:endParaRPr lang="en-US" sz="2800" b="1" dirty="0" smtClean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2313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6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ext Box 1"/>
          <p:cNvSpPr txBox="1"/>
          <p:nvPr/>
        </p:nvSpPr>
        <p:spPr>
          <a:xfrm>
            <a:off x="2045368" y="6503671"/>
            <a:ext cx="10586696" cy="464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19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  <p:sp>
        <p:nvSpPr>
          <p:cNvPr id="19" name="Oval 18"/>
          <p:cNvSpPr/>
          <p:nvPr/>
        </p:nvSpPr>
        <p:spPr>
          <a:xfrm>
            <a:off x="268302" y="467121"/>
            <a:ext cx="609600" cy="6096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54102" y="556418"/>
            <a:ext cx="7391400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đố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0" b="99789" l="44728" r="94728">
                        <a14:foregroundMark x1="62141" y1="34526" x2="75879" y2="35789"/>
                        <a14:foregroundMark x1="84505" y1="11789" x2="89297" y2="25684"/>
                        <a14:foregroundMark x1="79073" y1="21474" x2="91214" y2="12211"/>
                        <a14:foregroundMark x1="79393" y1="14737" x2="90256" y2="23158"/>
                        <a14:foregroundMark x1="80351" y1="25263" x2="91534" y2="16000"/>
                        <a14:foregroundMark x1="90256" y1="21474" x2="93770" y2="21053"/>
                        <a14:foregroundMark x1="89617" y1="18526" x2="93770" y2="19789"/>
                        <a14:foregroundMark x1="83227" y1="10947" x2="88658" y2="26105"/>
                        <a14:foregroundMark x1="87380" y1="8842" x2="86741" y2="248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5848" t="-1991" r="6707" b="1991"/>
          <a:stretch/>
        </p:blipFill>
        <p:spPr>
          <a:xfrm>
            <a:off x="1" y="4078820"/>
            <a:ext cx="1737719" cy="2779180"/>
          </a:xfrm>
          <a:prstGeom prst="rect">
            <a:avLst/>
          </a:prstGeom>
        </p:spPr>
      </p:pic>
      <p:pic>
        <p:nvPicPr>
          <p:cNvPr id="18" name="图片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584424" y="5478549"/>
            <a:ext cx="3607576" cy="1236720"/>
          </a:xfrm>
          <a:prstGeom prst="rect">
            <a:avLst/>
          </a:prstGeom>
        </p:spPr>
      </p:pic>
      <p:pic>
        <p:nvPicPr>
          <p:cNvPr id="22" name="图片 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294" t="7312" r="32213" b="28914"/>
          <a:stretch>
            <a:fillRect/>
          </a:stretch>
        </p:blipFill>
        <p:spPr>
          <a:xfrm>
            <a:off x="10895194" y="414359"/>
            <a:ext cx="1273300" cy="189103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backgroundRemoval t="0" b="100000" l="0" r="100000">
                        <a14:foregroundMark x1="27222" y1="18111" x2="33889" y2="3111"/>
                        <a14:foregroundMark x1="35556" y1="3333" x2="60556" y2="1444"/>
                        <a14:foregroundMark x1="62778" y1="1444" x2="70000" y2="5889"/>
                        <a14:foregroundMark x1="49778" y1="21444" x2="51111" y2="29444"/>
                        <a14:foregroundMark x1="44444" y1="40889" x2="51667" y2="61444"/>
                        <a14:foregroundMark x1="49222" y1="38111" x2="53889" y2="40000"/>
                        <a14:foregroundMark x1="68111" y1="48667" x2="71444" y2="51667"/>
                        <a14:foregroundMark x1="70889" y1="59222" x2="73333" y2="63333"/>
                        <a14:foregroundMark x1="67222" y1="67778" x2="69444" y2="73111"/>
                        <a14:foregroundMark x1="62000" y1="75889" x2="62222" y2="80556"/>
                        <a14:foregroundMark x1="68111" y1="85556" x2="74222" y2="94444"/>
                        <a14:foregroundMark x1="49778" y1="78333" x2="50556" y2="83333"/>
                        <a14:foregroundMark x1="29778" y1="59222" x2="30000" y2="63333"/>
                        <a14:foregroundMark x1="34222" y1="50889" x2="35556" y2="53333"/>
                        <a14:foregroundMark x1="35000" y1="68667" x2="32556" y2="73333"/>
                        <a14:foregroundMark x1="31667" y1="87000" x2="26667" y2="9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37720" y="1770673"/>
            <a:ext cx="1607814" cy="160781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78740" y="1559152"/>
            <a:ext cx="2434519" cy="182241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62399" y="1770674"/>
            <a:ext cx="1769306" cy="1493514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364862" y="3586790"/>
            <a:ext cx="23807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Chiếc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đồng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hồ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068902" y="3586790"/>
            <a:ext cx="22204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Chiếc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bút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chì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212152" y="3586790"/>
            <a:ext cx="29690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Cục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tẩy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(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cục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gôm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)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8216276" y="3533963"/>
            <a:ext cx="2829934" cy="652247"/>
          </a:xfrm>
          <a:prstGeom prst="roundRect">
            <a:avLst/>
          </a:prstGeom>
          <a:noFill/>
          <a:ln w="28575"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4916502" y="3543900"/>
            <a:ext cx="2392122" cy="652247"/>
          </a:xfrm>
          <a:prstGeom prst="roundRect">
            <a:avLst/>
          </a:prstGeom>
          <a:noFill/>
          <a:ln w="28575"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364862" y="3520060"/>
            <a:ext cx="2392122" cy="652247"/>
          </a:xfrm>
          <a:prstGeom prst="roundRect">
            <a:avLst/>
          </a:prstGeom>
          <a:noFill/>
          <a:ln w="28575"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2705100" y="4933950"/>
            <a:ext cx="640434" cy="36195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3868752" y="4853315"/>
            <a:ext cx="31662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từ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chỉ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đồ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vật</a:t>
            </a:r>
            <a:endParaRPr lang="en-US" sz="3200" b="1" dirty="0">
              <a:solidFill>
                <a:srgbClr val="0070C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3583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9" grpId="0"/>
      <p:bldP spid="30" grpId="0"/>
      <p:bldP spid="31" grpId="0"/>
      <p:bldP spid="11" grpId="0" animBg="1"/>
      <p:bldP spid="32" grpId="0" animBg="1"/>
      <p:bldP spid="33" grpId="0" animBg="1"/>
      <p:bldP spid="12" grpId="0" animBg="1"/>
      <p:bldP spid="3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294" t="7312" r="32213" b="28914"/>
          <a:stretch>
            <a:fillRect/>
          </a:stretch>
        </p:blipFill>
        <p:spPr>
          <a:xfrm>
            <a:off x="10895194" y="414359"/>
            <a:ext cx="1273300" cy="189103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9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Oval 13"/>
          <p:cNvSpPr/>
          <p:nvPr/>
        </p:nvSpPr>
        <p:spPr>
          <a:xfrm>
            <a:off x="268302" y="467121"/>
            <a:ext cx="609600" cy="6096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54101" y="556418"/>
            <a:ext cx="8673769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đố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39821" y="1454947"/>
            <a:ext cx="17684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M: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chậm</a:t>
            </a:r>
            <a:endParaRPr lang="en-US" sz="32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0" b="100000" l="0" r="100000">
                        <a14:foregroundMark x1="27222" y1="18111" x2="33889" y2="3111"/>
                        <a14:foregroundMark x1="35556" y1="3333" x2="60556" y2="1444"/>
                        <a14:foregroundMark x1="62778" y1="1444" x2="70000" y2="5889"/>
                        <a14:foregroundMark x1="49778" y1="21444" x2="51111" y2="29444"/>
                        <a14:foregroundMark x1="44444" y1="40889" x2="51667" y2="61444"/>
                        <a14:foregroundMark x1="49222" y1="38111" x2="53889" y2="40000"/>
                        <a14:foregroundMark x1="68111" y1="48667" x2="71444" y2="51667"/>
                        <a14:foregroundMark x1="70889" y1="59222" x2="73333" y2="63333"/>
                        <a14:foregroundMark x1="67222" y1="67778" x2="69444" y2="73111"/>
                        <a14:foregroundMark x1="62000" y1="75889" x2="62222" y2="80556"/>
                        <a14:foregroundMark x1="68111" y1="85556" x2="74222" y2="94444"/>
                        <a14:foregroundMark x1="49778" y1="78333" x2="50556" y2="83333"/>
                        <a14:foregroundMark x1="29778" y1="59222" x2="30000" y2="63333"/>
                        <a14:foregroundMark x1="34222" y1="50889" x2="35556" y2="53333"/>
                        <a14:foregroundMark x1="35000" y1="68667" x2="32556" y2="73333"/>
                        <a14:foregroundMark x1="31667" y1="87000" x2="26667" y2="9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6953" y="1350176"/>
            <a:ext cx="1607814" cy="160781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22065" y="3129324"/>
            <a:ext cx="2434519" cy="182241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TextBox 19"/>
          <p:cNvSpPr txBox="1"/>
          <p:nvPr/>
        </p:nvSpPr>
        <p:spPr>
          <a:xfrm>
            <a:off x="2850127" y="2182599"/>
            <a:ext cx="41360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hoan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thai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dài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nhanh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847683" y="3818332"/>
            <a:ext cx="8451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dài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flipH="1">
            <a:off x="-279809" y="5371049"/>
            <a:ext cx="4460487" cy="152910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02746" y="4997971"/>
            <a:ext cx="1560973" cy="1317655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7923557" y="5364412"/>
            <a:ext cx="17043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nhỏ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dẻo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877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7" grpId="0"/>
      <p:bldP spid="20" grpId="0"/>
      <p:bldP spid="21" grpId="0"/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294" t="7312" r="32213" b="28914"/>
          <a:stretch>
            <a:fillRect/>
          </a:stretch>
        </p:blipFill>
        <p:spPr>
          <a:xfrm>
            <a:off x="10895194" y="414359"/>
            <a:ext cx="1273300" cy="189103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9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Oval 13"/>
          <p:cNvSpPr/>
          <p:nvPr/>
        </p:nvSpPr>
        <p:spPr>
          <a:xfrm>
            <a:off x="268302" y="467121"/>
            <a:ext cx="609600" cy="6096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54101" y="556418"/>
            <a:ext cx="8673769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,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319" t="46824" r="30080" b="23532"/>
          <a:stretch/>
        </p:blipFill>
        <p:spPr>
          <a:xfrm>
            <a:off x="6646217" y="2965370"/>
            <a:ext cx="5255118" cy="31733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954101" y="3203113"/>
            <a:ext cx="3407109" cy="2688677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3111744" y="1359878"/>
            <a:ext cx="4319534" cy="1653709"/>
            <a:chOff x="3111744" y="1359878"/>
            <a:chExt cx="4319534" cy="1653709"/>
          </a:xfrm>
        </p:grpSpPr>
        <p:sp>
          <p:nvSpPr>
            <p:cNvPr id="3" name="Oval Callout 2"/>
            <p:cNvSpPr/>
            <p:nvPr/>
          </p:nvSpPr>
          <p:spPr>
            <a:xfrm>
              <a:off x="3111744" y="1359878"/>
              <a:ext cx="4319534" cy="1653709"/>
            </a:xfrm>
            <a:prstGeom prst="wedgeEllipseCallout">
              <a:avLst>
                <a:gd name="adj1" fmla="val -36284"/>
                <a:gd name="adj2" fmla="val 63559"/>
              </a:avLst>
            </a:prstGeom>
            <a:solidFill>
              <a:schemeClr val="bg1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2800" b="1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288010" y="1843028"/>
              <a:ext cx="3895618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M: </a:t>
              </a:r>
              <a:r>
                <a:rPr lang="en-US" sz="2800" dirty="0" err="1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Thân</a:t>
              </a:r>
              <a:r>
                <a:rPr lang="en-US" sz="2800" dirty="0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trống</a:t>
              </a:r>
              <a:r>
                <a:rPr lang="en-US" sz="2800" dirty="0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nâu</a:t>
              </a:r>
              <a:r>
                <a:rPr lang="en-US" sz="2800" b="1" dirty="0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bóng</a:t>
              </a:r>
              <a:r>
                <a:rPr lang="en-US" sz="2800" b="1" dirty="0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.</a:t>
              </a:r>
            </a:p>
            <a:p>
              <a:endParaRPr lang="en-US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2302055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5">
            <a:extLst>
              <a:ext uri="{FF2B5EF4-FFF2-40B4-BE49-F238E27FC236}">
                <a16:creationId xmlns:a16="http://schemas.microsoft.com/office/drawing/2014/main" xmlns="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8238" y="-287766"/>
            <a:ext cx="10766099" cy="6704415"/>
          </a:xfrm>
          <a:prstGeom prst="rect">
            <a:avLst/>
          </a:prstGeom>
        </p:spPr>
      </p:pic>
      <p:pic>
        <p:nvPicPr>
          <p:cNvPr id="16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图片 39">
            <a:extLst>
              <a:ext uri="{FF2B5EF4-FFF2-40B4-BE49-F238E27FC236}">
                <a16:creationId xmlns:a16="http://schemas.microsoft.com/office/drawing/2014/main" xmlns="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621860">
            <a:off x="1639556" y="870992"/>
            <a:ext cx="2864392" cy="242371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C722568-5BEC-4CC9-9200-292359A25631}"/>
              </a:ext>
            </a:extLst>
          </p:cNvPr>
          <p:cNvSpPr txBox="1"/>
          <p:nvPr/>
        </p:nvSpPr>
        <p:spPr>
          <a:xfrm>
            <a:off x="2376742" y="2727900"/>
            <a:ext cx="7633146" cy="1481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pic>
        <p:nvPicPr>
          <p:cNvPr id="12" name="图片 14340" descr="2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335386" y="4722750"/>
            <a:ext cx="2716388" cy="212759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294" t="7312" r="32213" b="28914"/>
          <a:stretch>
            <a:fillRect/>
          </a:stretch>
        </p:blipFill>
        <p:spPr>
          <a:xfrm rot="19502702">
            <a:off x="584367" y="188539"/>
            <a:ext cx="2088829" cy="3102220"/>
          </a:xfrm>
          <a:prstGeom prst="rect">
            <a:avLst/>
          </a:prstGeom>
        </p:spPr>
      </p:pic>
      <p:pic>
        <p:nvPicPr>
          <p:cNvPr id="14" name="Picture 8" descr="Dơi, chim và họ nhà thú | Mầm Non Đô Thị Sài Đồ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81665" y="424494"/>
            <a:ext cx="2823830" cy="1411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82524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YÊU CẦU CẦN ĐẠT</a:t>
            </a:r>
            <a:endParaRPr lang="vi-V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75105"/>
            <a:ext cx="10515600" cy="435133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vi-VN" sz="3200" dirty="0" smtClean="0">
                <a:latin typeface="+mj-lt"/>
              </a:rPr>
              <a:t>- Tìm từ ngữ chỉ đặc điểm trong các câu đố; Phát triển vốn từ chỉ sự vật.</a:t>
            </a:r>
          </a:p>
          <a:p>
            <a:pPr>
              <a:buNone/>
            </a:pPr>
            <a:r>
              <a:rPr lang="vi-VN" sz="3200" dirty="0" smtClean="0">
                <a:latin typeface="+mj-lt"/>
              </a:rPr>
              <a:t>- Đặt một câu nêu đặc điểm của đồ vật ở trường, lớp.</a:t>
            </a:r>
          </a:p>
          <a:p>
            <a:pPr>
              <a:buNone/>
            </a:pPr>
            <a:r>
              <a:rPr lang="vi-VN" sz="3200" dirty="0" smtClean="0">
                <a:latin typeface="+mj-lt"/>
              </a:rPr>
              <a:t>- Viết, nói câu văn nêu đặc điểm của những đồ vật khác.</a:t>
            </a:r>
          </a:p>
          <a:p>
            <a:pPr>
              <a:buNone/>
            </a:pPr>
            <a:r>
              <a:rPr lang="vi-VN" sz="3200" dirty="0" smtClean="0">
                <a:latin typeface="+mj-lt"/>
              </a:rPr>
              <a:t>- Phát triển năng lực sử dụng ngôn ngữ trong việc đặt câu kể, tả về đặc điểm của các sự vật quen thuộc, gần gũi ở xung quanh.</a:t>
            </a:r>
          </a:p>
          <a:p>
            <a:pPr>
              <a:buNone/>
            </a:pPr>
            <a:r>
              <a:rPr lang="vi-VN" sz="3200" dirty="0" smtClean="0">
                <a:latin typeface="+mj-lt"/>
              </a:rPr>
              <a:t>- Có trách nhiệm trong việc giữ gìn, bảo vệ đồ vật của trường, của lớp.</a:t>
            </a:r>
          </a:p>
          <a:p>
            <a:endParaRPr lang="vi-VN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图片 6">
            <a:extLst>
              <a:ext uri="{FF2B5EF4-FFF2-40B4-BE49-F238E27FC236}">
                <a16:creationId xmlns="" xmlns:a16="http://schemas.microsoft.com/office/drawing/2014/main" id="{BB032A17-5C67-4FCC-BA77-943579DC76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94470" y="461676"/>
            <a:ext cx="1656853" cy="1202691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3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241677" y="442834"/>
            <a:ext cx="9137146" cy="6415166"/>
            <a:chOff x="1241677" y="442834"/>
            <a:chExt cx="9137146" cy="6415166"/>
          </a:xfrm>
        </p:grpSpPr>
        <p:pic>
          <p:nvPicPr>
            <p:cNvPr id="16" name="图片 9220" descr="21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41677" y="442834"/>
              <a:ext cx="9137146" cy="641516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" name="TextBox 1"/>
            <p:cNvSpPr txBox="1"/>
            <p:nvPr/>
          </p:nvSpPr>
          <p:spPr>
            <a:xfrm>
              <a:off x="3710940" y="1298607"/>
              <a:ext cx="3685624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ÔN BÀI CŨ</a:t>
              </a:r>
              <a:endParaRPr lang="en-US" sz="5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7" name="图片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294" t="7312" r="32213" b="28914"/>
          <a:stretch>
            <a:fillRect/>
          </a:stretch>
        </p:blipFill>
        <p:spPr>
          <a:xfrm>
            <a:off x="11239500" y="414360"/>
            <a:ext cx="928994" cy="1379694"/>
          </a:xfrm>
          <a:prstGeom prst="rect">
            <a:avLst/>
          </a:prstGeom>
        </p:spPr>
      </p:pic>
      <p:pic>
        <p:nvPicPr>
          <p:cNvPr id="18" name="图片 20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98132" y="456549"/>
            <a:ext cx="1171231" cy="106745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" name="Text Box 1"/>
          <p:cNvSpPr txBox="1"/>
          <p:nvPr/>
        </p:nvSpPr>
        <p:spPr>
          <a:xfrm>
            <a:off x="826168" y="6503671"/>
            <a:ext cx="10586696" cy="464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19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xmlns="" val="1234296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>
            <a:extLst>
              <a:ext uri="{FF2B5EF4-FFF2-40B4-BE49-F238E27FC236}">
                <a16:creationId xmlns:a16="http://schemas.microsoft.com/office/drawing/2014/main" xmlns="" id="{1C3256A2-416D-4670-AD10-0133FCC14D4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750" r="14625"/>
          <a:stretch/>
        </p:blipFill>
        <p:spPr>
          <a:xfrm>
            <a:off x="0" y="114431"/>
            <a:ext cx="11170508" cy="7329730"/>
          </a:xfrm>
          <a:prstGeom prst="rect">
            <a:avLst/>
          </a:prstGeom>
        </p:spPr>
      </p:pic>
      <p:sp>
        <p:nvSpPr>
          <p:cNvPr id="6" name="Rectangle 11">
            <a:extLst>
              <a:ext uri="{FF2B5EF4-FFF2-40B4-BE49-F238E27FC236}">
                <a16:creationId xmlns:a16="http://schemas.microsoft.com/office/drawing/2014/main" xmlns="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171450" y="583714"/>
            <a:ext cx="8896350" cy="14811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 defTabSz="1219139">
              <a:lnSpc>
                <a:spcPct val="150000"/>
              </a:lnSpc>
              <a:defRPr/>
            </a:pPr>
            <a:r>
              <a:rPr lang="en-US" altLang="zh-CN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Nêu</a:t>
            </a:r>
            <a:r>
              <a:rPr lang="en-US" altLang="zh-CN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một</a:t>
            </a:r>
            <a:r>
              <a:rPr lang="en-US" altLang="zh-CN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số</a:t>
            </a:r>
            <a:r>
              <a:rPr lang="en-US" altLang="zh-CN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từ</a:t>
            </a:r>
            <a:r>
              <a:rPr lang="en-US" altLang="zh-CN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ngữ</a:t>
            </a:r>
            <a:r>
              <a:rPr lang="en-US" altLang="zh-CN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chỉ</a:t>
            </a:r>
            <a:r>
              <a:rPr lang="en-US" altLang="zh-CN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sự</a:t>
            </a:r>
            <a:r>
              <a:rPr lang="en-US" altLang="zh-CN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vật</a:t>
            </a:r>
            <a:r>
              <a:rPr lang="en-US" altLang="zh-CN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(</a:t>
            </a:r>
            <a:r>
              <a:rPr lang="en-US" altLang="zh-CN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hoạt</a:t>
            </a:r>
            <a:r>
              <a:rPr lang="en-US" altLang="zh-CN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động</a:t>
            </a:r>
            <a:r>
              <a:rPr lang="en-US" altLang="zh-CN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) ở </a:t>
            </a:r>
            <a:r>
              <a:rPr lang="en-US" altLang="zh-CN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trường</a:t>
            </a:r>
            <a:r>
              <a:rPr lang="en-US" altLang="zh-CN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học</a:t>
            </a:r>
            <a:r>
              <a:rPr lang="en-US" altLang="zh-CN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altLang="zh-CN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altLang="zh-CN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  <a:endParaRPr lang="zh-CN" altLang="en-US" sz="32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2900" y="2489122"/>
            <a:ext cx="7391400" cy="1077170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Chỉ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sự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vật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Bảng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tin,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trống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trường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cột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cờ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máy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tính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máy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chiếu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,…</a:t>
            </a:r>
            <a:endParaRPr lang="en-US" sz="3200" b="1" dirty="0">
              <a:solidFill>
                <a:srgbClr val="7030A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2900" y="3841074"/>
            <a:ext cx="6305550" cy="1077170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Chỉ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hoạt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động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giảng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đọc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múa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hát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… </a:t>
            </a:r>
            <a:endParaRPr lang="en-US" sz="3200" b="1" dirty="0">
              <a:solidFill>
                <a:srgbClr val="7030A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100000" l="0" r="100000">
                        <a14:foregroundMark x1="8023" y1="26444" x2="49767" y2="10847"/>
                        <a14:foregroundMark x1="42791" y1="46149" x2="49302" y2="55841"/>
                        <a14:foregroundMark x1="48256" y1="76444" x2="48256" y2="85558"/>
                        <a14:foregroundMark x1="74535" y1="77279" x2="73023" y2="87805"/>
                        <a14:foregroundMark x1="22093" y1="9499" x2="16628" y2="28370"/>
                        <a14:foregroundMark x1="57907" y1="80873" x2="45233" y2="90051"/>
                        <a14:foregroundMark x1="67907" y1="80873" x2="70465" y2="825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58200" y="1204600"/>
            <a:ext cx="3200400" cy="5797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14047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>
            <a:extLst>
              <a:ext uri="{FF2B5EF4-FFF2-40B4-BE49-F238E27FC236}">
                <a16:creationId xmlns:a16="http://schemas.microsoft.com/office/drawing/2014/main" xmlns="" id="{1C3256A2-416D-4670-AD10-0133FCC14D4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750" r="14625"/>
          <a:stretch/>
        </p:blipFill>
        <p:spPr>
          <a:xfrm>
            <a:off x="0" y="114431"/>
            <a:ext cx="11170508" cy="7329730"/>
          </a:xfrm>
          <a:prstGeom prst="rect">
            <a:avLst/>
          </a:prstGeom>
        </p:spPr>
      </p:pic>
      <p:sp>
        <p:nvSpPr>
          <p:cNvPr id="6" name="Rectangle 11">
            <a:extLst>
              <a:ext uri="{FF2B5EF4-FFF2-40B4-BE49-F238E27FC236}">
                <a16:creationId xmlns:a16="http://schemas.microsoft.com/office/drawing/2014/main" xmlns="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171450" y="583714"/>
            <a:ext cx="8896350" cy="14811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 defTabSz="1219139">
              <a:lnSpc>
                <a:spcPct val="150000"/>
              </a:lnSpc>
              <a:defRPr/>
            </a:pPr>
            <a:r>
              <a:rPr lang="en-US" altLang="zh-CN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Đặt</a:t>
            </a:r>
            <a:r>
              <a:rPr lang="en-US" altLang="zh-CN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một</a:t>
            </a:r>
            <a:r>
              <a:rPr lang="en-US" altLang="zh-CN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câu</a:t>
            </a:r>
            <a:r>
              <a:rPr lang="en-US" altLang="zh-CN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nêu</a:t>
            </a:r>
            <a:r>
              <a:rPr lang="en-US" altLang="zh-CN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hoạt</a:t>
            </a:r>
            <a:r>
              <a:rPr lang="en-US" altLang="zh-CN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động</a:t>
            </a:r>
            <a:r>
              <a:rPr lang="en-US" altLang="zh-CN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lang="en-US" altLang="zh-CN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giờ</a:t>
            </a:r>
            <a:r>
              <a:rPr lang="en-US" altLang="zh-CN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ra</a:t>
            </a:r>
            <a:r>
              <a:rPr lang="en-US" altLang="zh-CN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chơi</a:t>
            </a:r>
            <a:r>
              <a:rPr lang="en-US" altLang="zh-CN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altLang="zh-CN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trường</a:t>
            </a:r>
            <a:r>
              <a:rPr lang="en-US" altLang="zh-CN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altLang="zh-CN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zh-CN" altLang="en-US" sz="32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4350" y="2763904"/>
            <a:ext cx="6305550" cy="1077170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nam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đang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đá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bóng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dưới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sân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trường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endParaRPr lang="en-US" sz="3200" b="1" dirty="0">
              <a:solidFill>
                <a:srgbClr val="7030A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100000" l="0" r="100000">
                        <a14:foregroundMark x1="8023" y1="26444" x2="49767" y2="10847"/>
                        <a14:foregroundMark x1="42791" y1="46149" x2="49302" y2="55841"/>
                        <a14:foregroundMark x1="48256" y1="76444" x2="48256" y2="85558"/>
                        <a14:foregroundMark x1="74535" y1="77279" x2="73023" y2="87805"/>
                        <a14:foregroundMark x1="22093" y1="9499" x2="16628" y2="28370"/>
                        <a14:foregroundMark x1="57907" y1="80873" x2="45233" y2="90051"/>
                        <a14:foregroundMark x1="67907" y1="80873" x2="70465" y2="825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58200" y="1204600"/>
            <a:ext cx="3200400" cy="5797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31450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6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ext Box 1"/>
          <p:cNvSpPr txBox="1"/>
          <p:nvPr/>
        </p:nvSpPr>
        <p:spPr>
          <a:xfrm>
            <a:off x="2045368" y="6503671"/>
            <a:ext cx="10586696" cy="464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19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  <p:sp>
        <p:nvSpPr>
          <p:cNvPr id="19" name="Oval 18"/>
          <p:cNvSpPr/>
          <p:nvPr/>
        </p:nvSpPr>
        <p:spPr>
          <a:xfrm>
            <a:off x="268302" y="467121"/>
            <a:ext cx="609600" cy="6096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54102" y="556418"/>
            <a:ext cx="7391400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đố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467100" y="1493296"/>
            <a:ext cx="7543800" cy="3497804"/>
            <a:chOff x="3143250" y="1531396"/>
            <a:chExt cx="7543800" cy="3497804"/>
          </a:xfrm>
        </p:grpSpPr>
        <p:sp>
          <p:nvSpPr>
            <p:cNvPr id="21" name="TextBox 20"/>
            <p:cNvSpPr txBox="1"/>
            <p:nvPr/>
          </p:nvSpPr>
          <p:spPr>
            <a:xfrm>
              <a:off x="3295650" y="1550446"/>
              <a:ext cx="7391400" cy="3323938"/>
            </a:xfrm>
            <a:prstGeom prst="rect">
              <a:avLst/>
            </a:prstGeom>
            <a:noFill/>
          </p:spPr>
          <p:txBody>
            <a:bodyPr wrap="square" lIns="91391" tIns="45696" rIns="91391" bIns="45696" rtlCol="0">
              <a:spAutoFit/>
            </a:bodyPr>
            <a:lstStyle/>
            <a:p>
              <a:pPr lvl="1">
                <a:lnSpc>
                  <a:spcPct val="150000"/>
                </a:lnSpc>
              </a:pPr>
              <a:r>
                <a:rPr lang="en-US" sz="28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	</a:t>
              </a:r>
              <a:r>
                <a:rPr lang="en-US" sz="28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Cái</a:t>
              </a:r>
              <a:r>
                <a:rPr lang="en-US" sz="28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gì</a:t>
              </a:r>
              <a:r>
                <a:rPr lang="en-US" sz="28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tích</a:t>
              </a:r>
              <a:r>
                <a:rPr lang="en-US" sz="28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tắc</a:t>
              </a:r>
              <a:r>
                <a:rPr lang="en-US" sz="28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ngày</a:t>
              </a:r>
              <a:r>
                <a:rPr lang="en-US" sz="28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đêm</a:t>
              </a:r>
              <a:r>
                <a:rPr lang="en-US" sz="28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</a:t>
              </a:r>
            </a:p>
            <a:p>
              <a:pPr>
                <a:lnSpc>
                  <a:spcPct val="150000"/>
                </a:lnSpc>
              </a:pPr>
              <a:r>
                <a:rPr lang="en-US" sz="28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Nhắc</a:t>
              </a:r>
              <a:r>
                <a:rPr lang="en-US" sz="28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lang="en-US" sz="28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đo</a:t>
              </a:r>
              <a:r>
                <a:rPr lang="en-US" sz="28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ngủ</a:t>
              </a:r>
              <a:r>
                <a:rPr lang="en-US" sz="28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28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nhắc</a:t>
              </a:r>
              <a:r>
                <a:rPr lang="en-US" sz="28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lang="en-US" sz="28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học</a:t>
              </a:r>
              <a:r>
                <a:rPr lang="en-US" sz="28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bài</a:t>
              </a:r>
              <a:endPara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	</a:t>
              </a:r>
              <a:r>
                <a:rPr lang="en-US" sz="28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Một</a:t>
              </a:r>
              <a:r>
                <a:rPr lang="en-US" sz="28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anh</a:t>
              </a:r>
              <a:r>
                <a:rPr lang="en-US" sz="28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chậm</a:t>
              </a:r>
              <a:r>
                <a:rPr lang="en-US" sz="28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bước</a:t>
              </a:r>
              <a:r>
                <a:rPr lang="en-US" sz="28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khoan</a:t>
              </a:r>
              <a:r>
                <a:rPr lang="en-US" sz="28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thai</a:t>
              </a:r>
              <a:endPara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28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Một</a:t>
              </a:r>
              <a:r>
                <a:rPr lang="en-US" sz="28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anh</a:t>
              </a:r>
              <a:r>
                <a:rPr lang="en-US" sz="28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chạy</a:t>
              </a:r>
              <a:r>
                <a:rPr lang="en-US" sz="28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những</a:t>
              </a:r>
              <a:r>
                <a:rPr lang="en-US" sz="28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bước</a:t>
              </a:r>
              <a:r>
                <a:rPr lang="en-US" sz="28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dài</a:t>
              </a:r>
              <a:r>
                <a:rPr lang="en-US" sz="28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thật</a:t>
              </a:r>
              <a:r>
                <a:rPr lang="en-US" sz="28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nhanh</a:t>
              </a:r>
              <a:r>
                <a:rPr lang="en-US" sz="28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                                                     </a:t>
              </a:r>
              <a:r>
                <a:rPr lang="en-US" sz="2800" i="1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(</a:t>
              </a:r>
              <a:r>
                <a:rPr lang="en-US" sz="2800" i="1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Là</a:t>
              </a:r>
              <a:r>
                <a:rPr lang="en-US" sz="2800" i="1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i="1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cái</a:t>
              </a:r>
              <a:r>
                <a:rPr lang="en-US" sz="2800" i="1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i="1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gì</a:t>
              </a:r>
              <a:r>
                <a:rPr lang="en-US" sz="2800" i="1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?)</a:t>
              </a: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3143250" y="1531396"/>
              <a:ext cx="6781800" cy="3497804"/>
            </a:xfrm>
            <a:prstGeom prst="roundRect">
              <a:avLst/>
            </a:prstGeom>
            <a:noFill/>
            <a:ln w="28575">
              <a:solidFill>
                <a:srgbClr val="00206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0" b="100000" l="0" r="43131">
                        <a14:foregroundMark x1="17891" y1="38737" x2="30671" y2="32000"/>
                        <a14:foregroundMark x1="35144" y1="9263" x2="34824" y2="218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6709"/>
          <a:stretch/>
        </p:blipFill>
        <p:spPr>
          <a:xfrm>
            <a:off x="0" y="1956682"/>
            <a:ext cx="2581275" cy="452437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0" b="99789" l="44728" r="94728">
                        <a14:foregroundMark x1="62141" y1="34526" x2="75879" y2="35789"/>
                        <a14:foregroundMark x1="84505" y1="11789" x2="89297" y2="25684"/>
                        <a14:foregroundMark x1="79073" y1="21474" x2="91214" y2="12211"/>
                        <a14:foregroundMark x1="79393" y1="14737" x2="90256" y2="23158"/>
                        <a14:foregroundMark x1="80351" y1="25263" x2="91534" y2="16000"/>
                        <a14:foregroundMark x1="90256" y1="21474" x2="93770" y2="21053"/>
                        <a14:foregroundMark x1="89617" y1="18526" x2="93770" y2="19789"/>
                        <a14:foregroundMark x1="83227" y1="10947" x2="88658" y2="26105"/>
                        <a14:foregroundMark x1="87380" y1="8842" x2="86741" y2="248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5848" t="-1991" r="6707" b="1991"/>
          <a:stretch/>
        </p:blipFill>
        <p:spPr>
          <a:xfrm>
            <a:off x="268302" y="1864634"/>
            <a:ext cx="2828925" cy="4524375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3467100" y="1478303"/>
            <a:ext cx="6781800" cy="3497804"/>
            <a:chOff x="3467100" y="3087382"/>
            <a:chExt cx="6781800" cy="3497804"/>
          </a:xfrm>
        </p:grpSpPr>
        <p:sp>
          <p:nvSpPr>
            <p:cNvPr id="28" name="Rounded Rectangle 27"/>
            <p:cNvSpPr/>
            <p:nvPr/>
          </p:nvSpPr>
          <p:spPr>
            <a:xfrm>
              <a:off x="3467100" y="3087382"/>
              <a:ext cx="6781800" cy="349780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206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 xmlns="">
                    <a14:imgLayer r:embed="rId10">
                      <a14:imgEffect>
                        <a14:backgroundRemoval t="0" b="100000" l="0" r="100000">
                          <a14:foregroundMark x1="27222" y1="18111" x2="33889" y2="3111"/>
                          <a14:foregroundMark x1="35556" y1="3333" x2="60556" y2="1444"/>
                          <a14:foregroundMark x1="62778" y1="1444" x2="70000" y2="5889"/>
                          <a14:foregroundMark x1="49778" y1="21444" x2="51111" y2="29444"/>
                          <a14:foregroundMark x1="44444" y1="40889" x2="51667" y2="61444"/>
                          <a14:foregroundMark x1="49222" y1="38111" x2="53889" y2="40000"/>
                          <a14:foregroundMark x1="68111" y1="48667" x2="71444" y2="51667"/>
                          <a14:foregroundMark x1="70889" y1="59222" x2="73333" y2="63333"/>
                          <a14:foregroundMark x1="67222" y1="67778" x2="69444" y2="73111"/>
                          <a14:foregroundMark x1="62000" y1="75889" x2="62222" y2="80556"/>
                          <a14:foregroundMark x1="68111" y1="85556" x2="74222" y2="94444"/>
                          <a14:foregroundMark x1="49778" y1="78333" x2="50556" y2="83333"/>
                          <a14:foregroundMark x1="29778" y1="59222" x2="30000" y2="63333"/>
                          <a14:foregroundMark x1="34222" y1="50889" x2="35556" y2="53333"/>
                          <a14:foregroundMark x1="35000" y1="68667" x2="32556" y2="73333"/>
                          <a14:foregroundMark x1="31667" y1="87000" x2="26667" y2="9422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514174" y="3235725"/>
              <a:ext cx="2878152" cy="2878152"/>
            </a:xfrm>
            <a:prstGeom prst="rect">
              <a:avLst/>
            </a:prstGeom>
          </p:spPr>
        </p:pic>
      </p:grpSp>
      <p:pic>
        <p:nvPicPr>
          <p:cNvPr id="18" name="图片 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584424" y="5478549"/>
            <a:ext cx="3607576" cy="1236720"/>
          </a:xfrm>
          <a:prstGeom prst="rect">
            <a:avLst/>
          </a:prstGeom>
        </p:spPr>
      </p:pic>
      <p:pic>
        <p:nvPicPr>
          <p:cNvPr id="22" name="图片 6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294" t="7312" r="32213" b="28914"/>
          <a:stretch>
            <a:fillRect/>
          </a:stretch>
        </p:blipFill>
        <p:spPr>
          <a:xfrm>
            <a:off x="10895194" y="414359"/>
            <a:ext cx="1273300" cy="189103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829300" y="4397367"/>
            <a:ext cx="23807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Chiếc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đồng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hồ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4392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9" grpId="0" animBg="1"/>
      <p:bldP spid="20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6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ext Box 1"/>
          <p:cNvSpPr txBox="1"/>
          <p:nvPr/>
        </p:nvSpPr>
        <p:spPr>
          <a:xfrm>
            <a:off x="2045368" y="6503671"/>
            <a:ext cx="10586696" cy="464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19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  <p:sp>
        <p:nvSpPr>
          <p:cNvPr id="19" name="Oval 18"/>
          <p:cNvSpPr/>
          <p:nvPr/>
        </p:nvSpPr>
        <p:spPr>
          <a:xfrm>
            <a:off x="268302" y="467121"/>
            <a:ext cx="609600" cy="6096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54102" y="556418"/>
            <a:ext cx="7391400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đố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467100" y="1493296"/>
            <a:ext cx="7429500" cy="3497804"/>
            <a:chOff x="3143250" y="1531396"/>
            <a:chExt cx="7429500" cy="3497804"/>
          </a:xfrm>
        </p:grpSpPr>
        <p:sp>
          <p:nvSpPr>
            <p:cNvPr id="21" name="TextBox 20"/>
            <p:cNvSpPr txBox="1"/>
            <p:nvPr/>
          </p:nvSpPr>
          <p:spPr>
            <a:xfrm>
              <a:off x="3181350" y="2293396"/>
              <a:ext cx="7391400" cy="2217033"/>
            </a:xfrm>
            <a:prstGeom prst="rect">
              <a:avLst/>
            </a:prstGeom>
            <a:noFill/>
          </p:spPr>
          <p:txBody>
            <a:bodyPr wrap="square" lIns="91391" tIns="45696" rIns="91391" bIns="45696" rtlCol="0">
              <a:spAutoFit/>
            </a:bodyPr>
            <a:lstStyle/>
            <a:p>
              <a:pPr algn="just"/>
              <a:r>
                <a:rPr lang="en-US" sz="32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	</a:t>
              </a:r>
              <a:r>
                <a:rPr lang="en-US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b. </a:t>
              </a:r>
              <a:r>
                <a:rPr lang="en-US" sz="32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Ruột</a:t>
              </a:r>
              <a:r>
                <a:rPr lang="en-US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dài</a:t>
              </a:r>
              <a:r>
                <a:rPr lang="en-US" sz="3200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từ</a:t>
              </a:r>
              <a:r>
                <a:rPr lang="en-US" sz="3200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mũi</a:t>
              </a:r>
              <a:r>
                <a:rPr lang="en-US" sz="3200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đến</a:t>
              </a:r>
              <a:r>
                <a:rPr lang="en-US" sz="3200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chân</a:t>
              </a:r>
              <a:endParaRPr lang="en-US" sz="32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  <a:p>
              <a:pPr algn="just"/>
              <a:r>
                <a:rPr lang="en-US" sz="3200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Mũi</a:t>
              </a:r>
              <a:r>
                <a:rPr lang="en-US" sz="3200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mòn</a:t>
              </a:r>
              <a:r>
                <a:rPr lang="en-US" sz="3200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ruột</a:t>
              </a:r>
              <a:r>
                <a:rPr lang="en-US" sz="3200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cũng</a:t>
              </a:r>
              <a:r>
                <a:rPr lang="en-US" sz="3200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dần</a:t>
              </a:r>
              <a:r>
                <a:rPr lang="en-US" sz="3200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dần</a:t>
              </a:r>
              <a:r>
                <a:rPr lang="en-US" sz="3200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mòn</a:t>
              </a:r>
              <a:r>
                <a:rPr lang="en-US" sz="3200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theo</a:t>
              </a:r>
              <a:r>
                <a:rPr lang="en-US" sz="3200" dirty="0" err="1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.</a:t>
              </a:r>
              <a:endParaRPr lang="en-US" sz="32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  <a:p>
              <a:pPr algn="just"/>
              <a:r>
                <a:rPr lang="en-US" sz="3200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200" dirty="0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                                              </a:t>
              </a:r>
              <a:r>
                <a:rPr lang="en-US" sz="3200" i="1" dirty="0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(</a:t>
              </a:r>
              <a:r>
                <a:rPr lang="en-US" sz="3200" i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Là</a:t>
              </a:r>
              <a:r>
                <a:rPr lang="en-US" sz="3200" i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200" i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cái</a:t>
              </a:r>
              <a:r>
                <a:rPr lang="en-US" sz="3200" i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200" i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gì</a:t>
              </a:r>
              <a:r>
                <a:rPr lang="en-US" sz="3200" i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?)</a:t>
              </a:r>
            </a:p>
            <a:p>
              <a:pPr>
                <a:lnSpc>
                  <a:spcPct val="150000"/>
                </a:lnSpc>
              </a:pPr>
              <a:endParaRPr lang="en-US" sz="3200" i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3143250" y="1531396"/>
              <a:ext cx="6781800" cy="3497804"/>
            </a:xfrm>
            <a:prstGeom prst="roundRect">
              <a:avLst/>
            </a:prstGeom>
            <a:noFill/>
            <a:ln w="28575">
              <a:solidFill>
                <a:srgbClr val="00206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0" b="100000" l="0" r="43131">
                        <a14:foregroundMark x1="17891" y1="38737" x2="30671" y2="32000"/>
                        <a14:foregroundMark x1="35144" y1="9263" x2="34824" y2="218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6709"/>
          <a:stretch/>
        </p:blipFill>
        <p:spPr>
          <a:xfrm>
            <a:off x="0" y="1956682"/>
            <a:ext cx="2581275" cy="452437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0" b="99789" l="44728" r="94728">
                        <a14:foregroundMark x1="62141" y1="34526" x2="75879" y2="35789"/>
                        <a14:foregroundMark x1="84505" y1="11789" x2="89297" y2="25684"/>
                        <a14:foregroundMark x1="79073" y1="21474" x2="91214" y2="12211"/>
                        <a14:foregroundMark x1="79393" y1="14737" x2="90256" y2="23158"/>
                        <a14:foregroundMark x1="80351" y1="25263" x2="91534" y2="16000"/>
                        <a14:foregroundMark x1="90256" y1="21474" x2="93770" y2="21053"/>
                        <a14:foregroundMark x1="89617" y1="18526" x2="93770" y2="19789"/>
                        <a14:foregroundMark x1="83227" y1="10947" x2="88658" y2="26105"/>
                        <a14:foregroundMark x1="87380" y1="8842" x2="86741" y2="248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5848" t="-1991" r="6707" b="1991"/>
          <a:stretch/>
        </p:blipFill>
        <p:spPr>
          <a:xfrm>
            <a:off x="268302" y="1864634"/>
            <a:ext cx="2828925" cy="4524375"/>
          </a:xfrm>
          <a:prstGeom prst="rect">
            <a:avLst/>
          </a:prstGeom>
        </p:spPr>
      </p:pic>
      <p:pic>
        <p:nvPicPr>
          <p:cNvPr id="18" name="图片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584424" y="5478549"/>
            <a:ext cx="3607576" cy="1236720"/>
          </a:xfrm>
          <a:prstGeom prst="rect">
            <a:avLst/>
          </a:prstGeom>
        </p:spPr>
      </p:pic>
      <p:pic>
        <p:nvPicPr>
          <p:cNvPr id="22" name="图片 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294" t="7312" r="32213" b="28914"/>
          <a:stretch>
            <a:fillRect/>
          </a:stretch>
        </p:blipFill>
        <p:spPr>
          <a:xfrm>
            <a:off x="10895194" y="414359"/>
            <a:ext cx="1273300" cy="1891039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3458376" y="1493296"/>
            <a:ext cx="6781800" cy="3497804"/>
            <a:chOff x="3458376" y="3729647"/>
            <a:chExt cx="6781800" cy="3497804"/>
          </a:xfrm>
        </p:grpSpPr>
        <p:sp>
          <p:nvSpPr>
            <p:cNvPr id="28" name="Rounded Rectangle 27"/>
            <p:cNvSpPr/>
            <p:nvPr/>
          </p:nvSpPr>
          <p:spPr>
            <a:xfrm>
              <a:off x="3458376" y="3729647"/>
              <a:ext cx="6781800" cy="349780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206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941580" y="3839217"/>
              <a:ext cx="3832839" cy="2869154"/>
            </a:xfrm>
            <a:prstGeom prst="rect">
              <a:avLst/>
            </a:prstGeom>
          </p:spPr>
        </p:pic>
      </p:grpSp>
      <p:sp>
        <p:nvSpPr>
          <p:cNvPr id="23" name="TextBox 22"/>
          <p:cNvSpPr txBox="1"/>
          <p:nvPr/>
        </p:nvSpPr>
        <p:spPr>
          <a:xfrm>
            <a:off x="6134100" y="4397367"/>
            <a:ext cx="1882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bút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chì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066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6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ext Box 1"/>
          <p:cNvSpPr txBox="1"/>
          <p:nvPr/>
        </p:nvSpPr>
        <p:spPr>
          <a:xfrm>
            <a:off x="2045368" y="6503671"/>
            <a:ext cx="10586696" cy="464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19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  <p:sp>
        <p:nvSpPr>
          <p:cNvPr id="19" name="Oval 18"/>
          <p:cNvSpPr/>
          <p:nvPr/>
        </p:nvSpPr>
        <p:spPr>
          <a:xfrm>
            <a:off x="268302" y="467121"/>
            <a:ext cx="609600" cy="6096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54102" y="556418"/>
            <a:ext cx="7391400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đố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0" b="100000" l="0" r="43131">
                        <a14:foregroundMark x1="17891" y1="38737" x2="30671" y2="32000"/>
                        <a14:foregroundMark x1="35144" y1="9263" x2="34824" y2="218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6709"/>
          <a:stretch/>
        </p:blipFill>
        <p:spPr>
          <a:xfrm>
            <a:off x="0" y="1956682"/>
            <a:ext cx="2581275" cy="452437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0" b="99789" l="44728" r="94728">
                        <a14:foregroundMark x1="62141" y1="34526" x2="75879" y2="35789"/>
                        <a14:foregroundMark x1="84505" y1="11789" x2="89297" y2="25684"/>
                        <a14:foregroundMark x1="79073" y1="21474" x2="91214" y2="12211"/>
                        <a14:foregroundMark x1="79393" y1="14737" x2="90256" y2="23158"/>
                        <a14:foregroundMark x1="80351" y1="25263" x2="91534" y2="16000"/>
                        <a14:foregroundMark x1="90256" y1="21474" x2="93770" y2="21053"/>
                        <a14:foregroundMark x1="89617" y1="18526" x2="93770" y2="19789"/>
                        <a14:foregroundMark x1="83227" y1="10947" x2="88658" y2="26105"/>
                        <a14:foregroundMark x1="87380" y1="8842" x2="86741" y2="248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5848" t="-1991" r="6707" b="1991"/>
          <a:stretch/>
        </p:blipFill>
        <p:spPr>
          <a:xfrm>
            <a:off x="268302" y="1864634"/>
            <a:ext cx="2828925" cy="4524375"/>
          </a:xfrm>
          <a:prstGeom prst="rect">
            <a:avLst/>
          </a:prstGeom>
        </p:spPr>
      </p:pic>
      <p:pic>
        <p:nvPicPr>
          <p:cNvPr id="18" name="图片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584424" y="5478549"/>
            <a:ext cx="3607576" cy="1236720"/>
          </a:xfrm>
          <a:prstGeom prst="rect">
            <a:avLst/>
          </a:prstGeom>
        </p:spPr>
      </p:pic>
      <p:pic>
        <p:nvPicPr>
          <p:cNvPr id="22" name="图片 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294" t="7312" r="32213" b="28914"/>
          <a:stretch>
            <a:fillRect/>
          </a:stretch>
        </p:blipFill>
        <p:spPr>
          <a:xfrm>
            <a:off x="10895194" y="414359"/>
            <a:ext cx="1273300" cy="1891039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3467100" y="1493296"/>
            <a:ext cx="7688277" cy="3497804"/>
            <a:chOff x="3467100" y="1493296"/>
            <a:chExt cx="7688277" cy="3497804"/>
          </a:xfrm>
        </p:grpSpPr>
        <p:grpSp>
          <p:nvGrpSpPr>
            <p:cNvPr id="8" name="Group 7"/>
            <p:cNvGrpSpPr/>
            <p:nvPr/>
          </p:nvGrpSpPr>
          <p:grpSpPr>
            <a:xfrm>
              <a:off x="3467100" y="1493296"/>
              <a:ext cx="7429500" cy="3497804"/>
              <a:chOff x="3143250" y="1531396"/>
              <a:chExt cx="7429500" cy="3497804"/>
            </a:xfrm>
          </p:grpSpPr>
          <p:sp>
            <p:nvSpPr>
              <p:cNvPr id="21" name="TextBox 20"/>
              <p:cNvSpPr txBox="1"/>
              <p:nvPr/>
            </p:nvSpPr>
            <p:spPr>
              <a:xfrm>
                <a:off x="3181350" y="2293396"/>
                <a:ext cx="7391400" cy="584727"/>
              </a:xfrm>
              <a:prstGeom prst="rect">
                <a:avLst/>
              </a:prstGeom>
              <a:noFill/>
            </p:spPr>
            <p:txBody>
              <a:bodyPr wrap="square" lIns="91391" tIns="45696" rIns="91391" bIns="45696" rtlCol="0">
                <a:spAutoFit/>
              </a:bodyPr>
              <a:lstStyle/>
              <a:p>
                <a:pPr algn="just"/>
                <a:r>
                  <a:rPr lang="en-US" sz="3200" dirty="0" smtClean="0">
                    <a:solidFill>
                      <a:srgbClr val="002060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	</a:t>
                </a:r>
                <a:endParaRPr lang="en-US" sz="3200" i="1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7" name="Rounded Rectangle 6"/>
              <p:cNvSpPr/>
              <p:nvPr/>
            </p:nvSpPr>
            <p:spPr>
              <a:xfrm>
                <a:off x="3143250" y="1531396"/>
                <a:ext cx="6781800" cy="3497804"/>
              </a:xfrm>
              <a:prstGeom prst="roundRect">
                <a:avLst/>
              </a:prstGeom>
              <a:noFill/>
              <a:ln w="28575">
                <a:solidFill>
                  <a:srgbClr val="00206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" name="Rectangle 3"/>
            <p:cNvSpPr/>
            <p:nvPr/>
          </p:nvSpPr>
          <p:spPr>
            <a:xfrm>
              <a:off x="5059377" y="1926070"/>
              <a:ext cx="6096000" cy="255454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just"/>
              <a:r>
                <a:rPr lang="en-US" sz="32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c. </a:t>
              </a:r>
              <a:r>
                <a:rPr lang="en-US" sz="32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Nhỏ</a:t>
              </a:r>
              <a:r>
                <a:rPr lang="en-US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như</a:t>
              </a:r>
              <a:r>
                <a:rPr lang="en-US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cái</a:t>
              </a:r>
              <a:r>
                <a:rPr lang="en-US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kẹo</a:t>
              </a:r>
              <a:endPara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algn="just"/>
              <a:r>
                <a:rPr lang="en-US" sz="32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Dẻo</a:t>
              </a:r>
              <a:r>
                <a:rPr lang="en-US" sz="32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như</a:t>
              </a:r>
              <a:r>
                <a:rPr lang="en-US" sz="32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bánh</a:t>
              </a:r>
              <a:r>
                <a:rPr lang="en-US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giầy</a:t>
              </a:r>
              <a:endPara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algn="just"/>
              <a:r>
                <a:rPr lang="en-US" sz="32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Học</a:t>
              </a:r>
              <a:r>
                <a:rPr lang="en-US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trò</a:t>
              </a:r>
              <a:r>
                <a:rPr lang="en-US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lâu</a:t>
              </a:r>
              <a:r>
                <a:rPr lang="en-US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nay</a:t>
              </a:r>
            </a:p>
            <a:p>
              <a:pPr algn="just"/>
              <a:r>
                <a:rPr lang="en-US" sz="32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Vẫn</a:t>
              </a:r>
              <a:r>
                <a:rPr lang="en-US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dùng</a:t>
              </a:r>
              <a:r>
                <a:rPr lang="en-US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đến</a:t>
              </a:r>
              <a:r>
                <a:rPr lang="en-US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nó</a:t>
              </a:r>
              <a:r>
                <a:rPr lang="en-US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  <a:p>
              <a:pPr algn="just"/>
              <a:r>
                <a:rPr lang="en-US" sz="32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                  </a:t>
              </a:r>
              <a:r>
                <a:rPr lang="en-US" sz="3200" i="1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(</a:t>
              </a:r>
              <a:r>
                <a:rPr lang="en-US" sz="3200" i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Là</a:t>
              </a:r>
              <a:r>
                <a:rPr lang="en-US" sz="3200" i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i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cái</a:t>
              </a:r>
              <a:r>
                <a:rPr lang="en-US" sz="3200" i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i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gì</a:t>
              </a:r>
              <a:r>
                <a:rPr lang="en-US" sz="3200" i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?)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467100" y="1493296"/>
            <a:ext cx="6781800" cy="3497804"/>
            <a:chOff x="3097227" y="4348007"/>
            <a:chExt cx="6781800" cy="3497804"/>
          </a:xfrm>
        </p:grpSpPr>
        <p:sp>
          <p:nvSpPr>
            <p:cNvPr id="28" name="Rounded Rectangle 27"/>
            <p:cNvSpPr/>
            <p:nvPr/>
          </p:nvSpPr>
          <p:spPr>
            <a:xfrm>
              <a:off x="3097227" y="4348007"/>
              <a:ext cx="6781800" cy="349780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206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478122" y="4412005"/>
              <a:ext cx="4020009" cy="3393389"/>
            </a:xfrm>
            <a:prstGeom prst="rect">
              <a:avLst/>
            </a:prstGeom>
          </p:spPr>
        </p:pic>
      </p:grpSp>
      <p:sp>
        <p:nvSpPr>
          <p:cNvPr id="23" name="TextBox 22"/>
          <p:cNvSpPr txBox="1"/>
          <p:nvPr/>
        </p:nvSpPr>
        <p:spPr>
          <a:xfrm>
            <a:off x="8107376" y="3633545"/>
            <a:ext cx="17986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ục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tẩy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(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cục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gôm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)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184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6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ext Box 1"/>
          <p:cNvSpPr txBox="1"/>
          <p:nvPr/>
        </p:nvSpPr>
        <p:spPr>
          <a:xfrm>
            <a:off x="2045368" y="6503671"/>
            <a:ext cx="10586696" cy="464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19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  <p:sp>
        <p:nvSpPr>
          <p:cNvPr id="19" name="Oval 18"/>
          <p:cNvSpPr/>
          <p:nvPr/>
        </p:nvSpPr>
        <p:spPr>
          <a:xfrm>
            <a:off x="268302" y="467121"/>
            <a:ext cx="609600" cy="6096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54102" y="556418"/>
            <a:ext cx="7391400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đố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0" b="100000" l="0" r="43131">
                        <a14:foregroundMark x1="17891" y1="38737" x2="30671" y2="32000"/>
                        <a14:foregroundMark x1="35144" y1="9263" x2="34824" y2="218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6709"/>
          <a:stretch/>
        </p:blipFill>
        <p:spPr>
          <a:xfrm>
            <a:off x="0" y="1956682"/>
            <a:ext cx="2581275" cy="452437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0" b="99789" l="44728" r="94728">
                        <a14:foregroundMark x1="62141" y1="34526" x2="75879" y2="35789"/>
                        <a14:foregroundMark x1="84505" y1="11789" x2="89297" y2="25684"/>
                        <a14:foregroundMark x1="79073" y1="21474" x2="91214" y2="12211"/>
                        <a14:foregroundMark x1="79393" y1="14737" x2="90256" y2="23158"/>
                        <a14:foregroundMark x1="80351" y1="25263" x2="91534" y2="16000"/>
                        <a14:foregroundMark x1="90256" y1="21474" x2="93770" y2="21053"/>
                        <a14:foregroundMark x1="89617" y1="18526" x2="93770" y2="19789"/>
                        <a14:foregroundMark x1="83227" y1="10947" x2="88658" y2="26105"/>
                        <a14:foregroundMark x1="87380" y1="8842" x2="86741" y2="248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5848" t="-1991" r="6707" b="1991"/>
          <a:stretch/>
        </p:blipFill>
        <p:spPr>
          <a:xfrm>
            <a:off x="268302" y="1864634"/>
            <a:ext cx="2828925" cy="4524375"/>
          </a:xfrm>
          <a:prstGeom prst="rect">
            <a:avLst/>
          </a:prstGeom>
        </p:spPr>
      </p:pic>
      <p:pic>
        <p:nvPicPr>
          <p:cNvPr id="18" name="图片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584424" y="5478549"/>
            <a:ext cx="3607576" cy="1236720"/>
          </a:xfrm>
          <a:prstGeom prst="rect">
            <a:avLst/>
          </a:prstGeom>
        </p:spPr>
      </p:pic>
      <p:pic>
        <p:nvPicPr>
          <p:cNvPr id="22" name="图片 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294" t="7312" r="32213" b="28914"/>
          <a:stretch>
            <a:fillRect/>
          </a:stretch>
        </p:blipFill>
        <p:spPr>
          <a:xfrm>
            <a:off x="10895194" y="414359"/>
            <a:ext cx="1273300" cy="1891039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3467100" y="1493296"/>
            <a:ext cx="7429500" cy="3497804"/>
            <a:chOff x="3467100" y="1493296"/>
            <a:chExt cx="7429500" cy="3497804"/>
          </a:xfrm>
        </p:grpSpPr>
        <p:grpSp>
          <p:nvGrpSpPr>
            <p:cNvPr id="8" name="Group 7"/>
            <p:cNvGrpSpPr/>
            <p:nvPr/>
          </p:nvGrpSpPr>
          <p:grpSpPr>
            <a:xfrm>
              <a:off x="3467100" y="1493296"/>
              <a:ext cx="7429500" cy="3497804"/>
              <a:chOff x="3143250" y="1531396"/>
              <a:chExt cx="7429500" cy="3497804"/>
            </a:xfrm>
          </p:grpSpPr>
          <p:sp>
            <p:nvSpPr>
              <p:cNvPr id="21" name="TextBox 20"/>
              <p:cNvSpPr txBox="1"/>
              <p:nvPr/>
            </p:nvSpPr>
            <p:spPr>
              <a:xfrm>
                <a:off x="3181350" y="2293396"/>
                <a:ext cx="7391400" cy="584727"/>
              </a:xfrm>
              <a:prstGeom prst="rect">
                <a:avLst/>
              </a:prstGeom>
              <a:noFill/>
            </p:spPr>
            <p:txBody>
              <a:bodyPr wrap="square" lIns="91391" tIns="45696" rIns="91391" bIns="45696" rtlCol="0">
                <a:spAutoFit/>
              </a:bodyPr>
              <a:lstStyle/>
              <a:p>
                <a:pPr algn="just"/>
                <a:r>
                  <a:rPr lang="en-US" sz="3200" dirty="0" smtClean="0">
                    <a:solidFill>
                      <a:srgbClr val="002060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	</a:t>
                </a:r>
                <a:endParaRPr lang="en-US" sz="3200" i="1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7" name="Rounded Rectangle 6"/>
              <p:cNvSpPr/>
              <p:nvPr/>
            </p:nvSpPr>
            <p:spPr>
              <a:xfrm>
                <a:off x="3143250" y="1531396"/>
                <a:ext cx="6781800" cy="3497804"/>
              </a:xfrm>
              <a:prstGeom prst="roundRect">
                <a:avLst/>
              </a:prstGeom>
              <a:noFill/>
              <a:ln w="28575">
                <a:solidFill>
                  <a:srgbClr val="00206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" name="Rectangle 1"/>
            <p:cNvSpPr/>
            <p:nvPr/>
          </p:nvSpPr>
          <p:spPr>
            <a:xfrm>
              <a:off x="3810000" y="2077640"/>
              <a:ext cx="6096000" cy="156966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sz="32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         </a:t>
              </a:r>
              <a:r>
                <a:rPr lang="vi-VN" sz="32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Thân </a:t>
              </a:r>
              <a:r>
                <a:rPr lang="vi-VN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 xưa ở bụi tre.</a:t>
              </a:r>
              <a:br>
                <a:rPr lang="vi-VN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</a:br>
              <a:r>
                <a:rPr lang="vi-VN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Mùa đông xếp lại mùa hè mở ra.</a:t>
              </a:r>
              <a:br>
                <a:rPr lang="vi-VN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</a:br>
              <a:r>
                <a:rPr lang="en-US" sz="32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                                          </a:t>
              </a:r>
              <a:r>
                <a:rPr lang="vi-VN" sz="32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Là </a:t>
              </a:r>
              <a:r>
                <a:rPr lang="vi-VN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cái gì?</a:t>
              </a:r>
              <a:endPara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467100" y="1493296"/>
            <a:ext cx="6781800" cy="3497804"/>
            <a:chOff x="4114800" y="5219383"/>
            <a:chExt cx="6781800" cy="3497804"/>
          </a:xfrm>
        </p:grpSpPr>
        <p:sp>
          <p:nvSpPr>
            <p:cNvPr id="28" name="Rounded Rectangle 27"/>
            <p:cNvSpPr/>
            <p:nvPr/>
          </p:nvSpPr>
          <p:spPr>
            <a:xfrm>
              <a:off x="4114800" y="5219383"/>
              <a:ext cx="6781800" cy="349780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206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13327" b="8333"/>
            <a:stretch/>
          </p:blipFill>
          <p:spPr>
            <a:xfrm>
              <a:off x="5271667" y="5348966"/>
              <a:ext cx="4134097" cy="3238638"/>
            </a:xfrm>
            <a:prstGeom prst="rect">
              <a:avLst/>
            </a:prstGeom>
          </p:spPr>
        </p:pic>
      </p:grpSp>
      <p:sp>
        <p:nvSpPr>
          <p:cNvPr id="23" name="TextBox 22"/>
          <p:cNvSpPr txBox="1"/>
          <p:nvPr/>
        </p:nvSpPr>
        <p:spPr>
          <a:xfrm>
            <a:off x="8107376" y="4090745"/>
            <a:ext cx="17986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q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uạt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giấy</a:t>
            </a:r>
            <a:endParaRPr lang="en-US" sz="2800" b="1" dirty="0" smtClean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2630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2054</TotalTime>
  <Words>498</Words>
  <Application>Microsoft Office PowerPoint</Application>
  <PresentationFormat>Custom</PresentationFormat>
  <Paragraphs>84</Paragraphs>
  <Slides>14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YÊU CẦU CẦN ĐẠT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Windows 7</cp:lastModifiedBy>
  <cp:revision>221</cp:revision>
  <dcterms:created xsi:type="dcterms:W3CDTF">2021-06-17T09:40:01Z</dcterms:created>
  <dcterms:modified xsi:type="dcterms:W3CDTF">2022-10-10T14:41:07Z</dcterms:modified>
</cp:coreProperties>
</file>