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8"/>
  </p:notesMasterIdLst>
  <p:sldIdLst>
    <p:sldId id="518" r:id="rId11"/>
    <p:sldId id="543" r:id="rId12"/>
    <p:sldId id="542" r:id="rId13"/>
    <p:sldId id="531" r:id="rId14"/>
    <p:sldId id="530" r:id="rId15"/>
    <p:sldId id="527" r:id="rId16"/>
    <p:sldId id="528" r:id="rId17"/>
    <p:sldId id="529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297" r:id="rId27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 varScale="1">
        <p:scale>
          <a:sx n="62" d="100"/>
          <a:sy n="62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32.png"/><Relationship Id="rId26" Type="http://schemas.microsoft.com/office/2007/relationships/hdphoto" Target="../media/hdphoto17.wdp"/><Relationship Id="rId39" Type="http://schemas.microsoft.com/office/2007/relationships/hdphoto" Target="../media/hdphoto23.wdp"/><Relationship Id="rId21" Type="http://schemas.microsoft.com/office/2007/relationships/hdphoto" Target="../media/hdphoto15.wdp"/><Relationship Id="rId34" Type="http://schemas.microsoft.com/office/2007/relationships/hdphoto" Target="../media/hdphoto21.wdp"/><Relationship Id="rId42" Type="http://schemas.microsoft.com/office/2007/relationships/hdphoto" Target="../media/hdphoto24.wdp"/><Relationship Id="rId47" Type="http://schemas.openxmlformats.org/officeDocument/2006/relationships/image" Target="../media/image46.png"/><Relationship Id="rId50" Type="http://schemas.openxmlformats.org/officeDocument/2006/relationships/image" Target="../media/image47.png"/><Relationship Id="rId55" Type="http://schemas.openxmlformats.org/officeDocument/2006/relationships/slide" Target="slide15.xml"/><Relationship Id="rId7" Type="http://schemas.microsoft.com/office/2007/relationships/hdphoto" Target="../media/hdphoto8.wdp"/><Relationship Id="rId12" Type="http://schemas.openxmlformats.org/officeDocument/2006/relationships/image" Target="../media/image29.png"/><Relationship Id="rId17" Type="http://schemas.microsoft.com/office/2007/relationships/hdphoto" Target="../media/hdphoto13.wdp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image" Target="../media/image43.png"/><Relationship Id="rId46" Type="http://schemas.openxmlformats.org/officeDocument/2006/relationships/slide" Target="slide12.xml"/><Relationship Id="rId2" Type="http://schemas.openxmlformats.org/officeDocument/2006/relationships/image" Target="../media/image24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image" Target="../media/image38.png"/><Relationship Id="rId41" Type="http://schemas.openxmlformats.org/officeDocument/2006/relationships/image" Target="../media/image44.png"/><Relationship Id="rId54" Type="http://schemas.microsoft.com/office/2007/relationships/hdphoto" Target="../media/hdphoto28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11" Type="http://schemas.microsoft.com/office/2007/relationships/hdphoto" Target="../media/hdphoto10.wdp"/><Relationship Id="rId24" Type="http://schemas.openxmlformats.org/officeDocument/2006/relationships/image" Target="../media/image35.png"/><Relationship Id="rId32" Type="http://schemas.microsoft.com/office/2007/relationships/hdphoto" Target="../media/hdphoto20.wdp"/><Relationship Id="rId37" Type="http://schemas.microsoft.com/office/2007/relationships/hdphoto" Target="../media/hdphoto22.wdp"/><Relationship Id="rId40" Type="http://schemas.openxmlformats.org/officeDocument/2006/relationships/slide" Target="slide16.xml"/><Relationship Id="rId45" Type="http://schemas.microsoft.com/office/2007/relationships/hdphoto" Target="../media/hdphoto25.wdp"/><Relationship Id="rId53" Type="http://schemas.openxmlformats.org/officeDocument/2006/relationships/image" Target="../media/image48.png"/><Relationship Id="rId5" Type="http://schemas.microsoft.com/office/2007/relationships/hdphoto" Target="../media/hdphoto7.wdp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28" Type="http://schemas.microsoft.com/office/2007/relationships/hdphoto" Target="../media/hdphoto18.wdp"/><Relationship Id="rId36" Type="http://schemas.openxmlformats.org/officeDocument/2006/relationships/image" Target="../media/image42.png"/><Relationship Id="rId49" Type="http://schemas.openxmlformats.org/officeDocument/2006/relationships/slide" Target="slide13.xml"/><Relationship Id="rId57" Type="http://schemas.microsoft.com/office/2007/relationships/hdphoto" Target="../media/hdphoto29.wdp"/><Relationship Id="rId10" Type="http://schemas.openxmlformats.org/officeDocument/2006/relationships/image" Target="../media/image28.png"/><Relationship Id="rId19" Type="http://schemas.microsoft.com/office/2007/relationships/hdphoto" Target="../media/hdphoto14.wdp"/><Relationship Id="rId31" Type="http://schemas.openxmlformats.org/officeDocument/2006/relationships/image" Target="../media/image39.png"/><Relationship Id="rId44" Type="http://schemas.openxmlformats.org/officeDocument/2006/relationships/image" Target="../media/image45.png"/><Relationship Id="rId52" Type="http://schemas.openxmlformats.org/officeDocument/2006/relationships/slide" Target="slide14.xml"/><Relationship Id="rId4" Type="http://schemas.openxmlformats.org/officeDocument/2006/relationships/image" Target="../media/image25.png"/><Relationship Id="rId9" Type="http://schemas.microsoft.com/office/2007/relationships/hdphoto" Target="../media/hdphoto9.wdp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image" Target="../media/image37.png"/><Relationship Id="rId30" Type="http://schemas.microsoft.com/office/2007/relationships/hdphoto" Target="../media/hdphoto19.wdp"/><Relationship Id="rId35" Type="http://schemas.openxmlformats.org/officeDocument/2006/relationships/image" Target="../media/image41.png"/><Relationship Id="rId43" Type="http://schemas.openxmlformats.org/officeDocument/2006/relationships/slide" Target="slide11.xml"/><Relationship Id="rId48" Type="http://schemas.microsoft.com/office/2007/relationships/hdphoto" Target="../media/hdphoto26.wdp"/><Relationship Id="rId56" Type="http://schemas.openxmlformats.org/officeDocument/2006/relationships/image" Target="../media/image49.png"/><Relationship Id="rId8" Type="http://schemas.openxmlformats.org/officeDocument/2006/relationships/image" Target="../media/image27.png"/><Relationship Id="rId51" Type="http://schemas.microsoft.com/office/2007/relationships/hdphoto" Target="../media/hdphoto27.wdp"/><Relationship Id="rId3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2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2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2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2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2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2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slide" Target="slide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7" y="31788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870866" y="1730151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Chủ đề 4:  PHÉP CỘNG, PHÉP TRỪ </a:t>
            </a:r>
          </a:p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(CÓ NHỚ) TRONG PHẠM VI 100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676556" y="297623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21: LUYỆN TẬP CHUNG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3598750" y="4809568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2" y="1215467"/>
            <a:ext cx="1074959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354323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9" y="3676451"/>
            <a:ext cx="3410413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1" y="720192"/>
            <a:ext cx="1193947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636" y="-431900"/>
            <a:ext cx="2106603" cy="2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7" y="1943100"/>
            <a:ext cx="1335140" cy="1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6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3" y="271489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2921676"/>
            <a:ext cx="1514992" cy="10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057" y="2863001"/>
            <a:ext cx="1422215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7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89" y="279465"/>
            <a:ext cx="4095406" cy="32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15" y="2664464"/>
            <a:ext cx="2244916" cy="7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-25405"/>
            <a:ext cx="788961" cy="7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483" y="2693549"/>
            <a:ext cx="1020234" cy="8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1" y="-25405"/>
            <a:ext cx="81269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19444" y="3140130"/>
            <a:ext cx="2618503" cy="17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-25406"/>
            <a:ext cx="803990" cy="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079" y="4292727"/>
            <a:ext cx="1975272" cy="1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-25595"/>
            <a:ext cx="1083159" cy="9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84" y="3937912"/>
            <a:ext cx="3073000" cy="31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7" y="685959"/>
            <a:ext cx="1051295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685959"/>
            <a:ext cx="1101511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720193"/>
            <a:ext cx="1041787" cy="1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7" y="650490"/>
            <a:ext cx="1054867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7" y="703923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5" y="703925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2285" y="1600571"/>
            <a:ext cx="5771767" cy="135421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+ 31 + 5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460" y="3829327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03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67" y="1389554"/>
            <a:ext cx="915523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Mai có 25 cây táo và 8 cây bưởi. Hỏi nhà Mai có tất cả bao nhiêu cây?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742" y="3676188"/>
            <a:ext cx="1815556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 cây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33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444" y="1600571"/>
            <a:ext cx="772743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nào dưới đây nhẹ hơn?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46778" r="26488" b="31888"/>
          <a:stretch/>
        </p:blipFill>
        <p:spPr bwMode="auto">
          <a:xfrm>
            <a:off x="4036844" y="3182073"/>
            <a:ext cx="360874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71900" y="3124923"/>
            <a:ext cx="2163773" cy="203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960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6762" y="1160306"/>
            <a:ext cx="9416888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 cân nặng 18kg, con mèo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5kg. Hỏi cả hai con nặng bao nhiêu ki-lô-gam?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5416" y="3566640"/>
            <a:ext cx="1557472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 kg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03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486" y="1600571"/>
            <a:ext cx="8107343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78 và 12 là bao nhiêu?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9716" y="3595878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7120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77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5268" y="1448171"/>
            <a:ext cx="91198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hiệu của số lớn nhất có hai chữ số và số bé nhất có hai chữ số?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1890" y="3836388"/>
            <a:ext cx="311398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99 – 10 = 89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55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9B39BC-96AD-4F72-A4D3-BF03CBC1F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2" y="154983"/>
            <a:ext cx="10538847" cy="58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847850" y="94257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kĩ năng đặt tính phép cộng (có nhớ)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tính bằng cách đặt tính hoặc tính nhẩm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được 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được bài toán liên quan đến phép cộng có nhớ.</a:t>
            </a:r>
          </a:p>
        </p:txBody>
      </p:sp>
    </p:spTree>
    <p:extLst>
      <p:ext uri="{BB962C8B-B14F-4D97-AF65-F5344CB8AC3E}">
        <p14:creationId xmlns:p14="http://schemas.microsoft.com/office/powerpoint/2010/main" val="24410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  <p:sp>
        <p:nvSpPr>
          <p:cNvPr id="17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7275721" y="1800319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7069923" y="3162470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805508" y="4362330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28364" y="2238432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61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8364" y="3418793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63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8363" y="4809070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51 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nhất: 63 cm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bi. Rô–bốt có 34 viên bi. Hỏi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và Rô-bốt có tất cả số viên bi là: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38 + 34 = 72 </a:t>
            </a: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(viên)</a:t>
            </a:r>
            <a:endParaRPr lang="en-US" sz="3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Đáp số: 72 viên bi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  <p:sp>
        <p:nvSpPr>
          <p:cNvPr id="19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+ 6 = 21 cm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17956" y="4436402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0" y="5073628"/>
            <a:ext cx="1161918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11cm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59"/>
            <a:ext cx="12190413" cy="71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9" y="4750900"/>
            <a:ext cx="2742843" cy="26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293" y="5259018"/>
            <a:ext cx="296593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31" y="21666"/>
            <a:ext cx="2279353" cy="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44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7263</TotalTime>
  <Words>781</Words>
  <Application>Microsoft Office PowerPoint</Application>
  <PresentationFormat>Custom</PresentationFormat>
  <Paragraphs>75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等线</vt:lpstr>
      <vt:lpstr>等线 Light</vt:lpstr>
      <vt:lpstr>宋体</vt:lpstr>
      <vt:lpstr>Arial</vt:lpstr>
      <vt:lpstr>Calibri</vt:lpstr>
      <vt:lpstr>iCiel Cadena</vt:lpstr>
      <vt:lpstr>iCiel Pony</vt:lpstr>
      <vt:lpstr>Impact</vt:lpstr>
      <vt:lpstr>ITC Avant Garde Std Bk</vt:lpstr>
      <vt:lpstr>LiHei Pro</vt:lpstr>
      <vt:lpstr>Signika</vt:lpstr>
      <vt:lpstr>Times New Roman</vt:lpstr>
      <vt:lpstr>UTM Azuki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Thúy Nguyễn</cp:lastModifiedBy>
  <cp:revision>3772</cp:revision>
  <dcterms:created xsi:type="dcterms:W3CDTF">2015-12-01T09:06:39Z</dcterms:created>
  <dcterms:modified xsi:type="dcterms:W3CDTF">2021-11-19T04:15:25Z</dcterms:modified>
</cp:coreProperties>
</file>