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L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924984" y="3643052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924983" y="986905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352188" y="410166"/>
            <a:ext cx="2877158" cy="3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5062847" y="2131039"/>
            <a:ext cx="1973566" cy="20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6DAC5761-24FD-4C1B-952F-F86F54BEE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58060"/>
              </p:ext>
            </p:extLst>
          </p:nvPr>
        </p:nvGraphicFramePr>
        <p:xfrm>
          <a:off x="529738" y="452122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2EB6646F-34A9-4728-83E2-C3E638C9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8" y="4375247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quê xanh mát bóng tre. 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480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 quê xanh mát bóng tre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96000" y="1971171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8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876" y="997204"/>
            <a:ext cx="6523669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18" y="5425284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quê xanh mát bóng tre.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A72310-9D4B-4A99-AE87-45D94949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7" r="11835" b="864"/>
          <a:stretch/>
        </p:blipFill>
        <p:spPr>
          <a:xfrm>
            <a:off x="185582" y="1869686"/>
            <a:ext cx="4229100" cy="3118627"/>
          </a:xfrm>
          <a:prstGeom prst="snip2DiagRect">
            <a:avLst>
              <a:gd name="adj1" fmla="val 34615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5EB4D-93B7-45EA-86BE-FE72506DD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44" y="3876463"/>
            <a:ext cx="4726212" cy="2930737"/>
          </a:xfrm>
          <a:prstGeom prst="snip2DiagRect">
            <a:avLst>
              <a:gd name="adj1" fmla="val 38671"/>
              <a:gd name="adj2" fmla="val 3690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87B5F-7D44-415F-9AAE-B31812C7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18" y="1846961"/>
            <a:ext cx="4572000" cy="3118625"/>
          </a:xfrm>
          <a:prstGeom prst="snip2DiagRect">
            <a:avLst>
              <a:gd name="adj1" fmla="val 0"/>
              <a:gd name="adj2" fmla="val 36913"/>
            </a:avLst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58881"/>
              </p:ext>
            </p:extLst>
          </p:nvPr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113" y="2899228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5418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868723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lv-LV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bŗg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L, h, b,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66" y="3253939"/>
            <a:ext cx="9974887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35" y="3438957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quê xanh mát bóng tre.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286</Words>
  <Application>Microsoft Office PowerPoint</Application>
  <PresentationFormat>Widescreen</PresentationFormat>
  <Paragraphs>34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Thúy Nguyễn</cp:lastModifiedBy>
  <cp:revision>174</cp:revision>
  <dcterms:created xsi:type="dcterms:W3CDTF">2021-05-29T04:52:35Z</dcterms:created>
  <dcterms:modified xsi:type="dcterms:W3CDTF">2021-11-23T03:45:17Z</dcterms:modified>
</cp:coreProperties>
</file>