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9" r:id="rId6"/>
    <p:sldId id="270" r:id="rId7"/>
    <p:sldId id="266" r:id="rId8"/>
    <p:sldId id="267" r:id="rId9"/>
  </p:sldIdLst>
  <p:sldSz cx="15636875" cy="9236075"/>
  <p:notesSz cx="6858000" cy="9144000"/>
  <p:defaultTextStyle>
    <a:defPPr>
      <a:defRPr lang="en-US"/>
    </a:defPPr>
    <a:lvl1pPr marL="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70" y="36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920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84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76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7681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460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152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8442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5363" algn="l" defTabSz="119384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1"/>
            <a:ext cx="15636875" cy="2784924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518169" y="792927"/>
            <a:ext cx="2867817" cy="4250667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3385986" y="862457"/>
            <a:ext cx="11339502" cy="2858606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2165546" y="876557"/>
            <a:ext cx="2587414" cy="271694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622508" y="1187840"/>
            <a:ext cx="1673489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6300" b="1" dirty="0" err="1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63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20</a:t>
            </a:r>
            <a:endParaRPr lang="zh-CN" altLang="en-US" sz="6300" b="1" dirty="0">
              <a:solidFill>
                <a:schemeClr val="bg1"/>
              </a:solidFill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6511815" y="1839598"/>
            <a:ext cx="4906361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997333" y="4602899"/>
            <a:ext cx="11405849" cy="1243503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/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Nhím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nâu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kết</a:t>
            </a:r>
            <a:r>
              <a:rPr lang="en-US" altLang="zh-CN" sz="71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1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bạn</a:t>
            </a:r>
            <a:endParaRPr lang="zh-CN" altLang="en-US" sz="71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3849"/>
            <a:ext cx="15636875" cy="1006052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8175" y="5043593"/>
            <a:ext cx="4764360" cy="44469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14" y="5224650"/>
            <a:ext cx="2502720" cy="418630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2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2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4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5"/>
            <a:ext cx="12424732" cy="766818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bè</a:t>
            </a:r>
            <a:r>
              <a:rPr lang="en-US" sz="3200" dirty="0"/>
              <a:t>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6" y="83136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69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596416" y="1743432"/>
            <a:ext cx="3108934" cy="1415469"/>
            <a:chOff x="1592708" y="2276833"/>
            <a:chExt cx="3260203" cy="1630450"/>
          </a:xfrm>
        </p:grpSpPr>
        <p:pic>
          <p:nvPicPr>
            <p:cNvPr id="71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2" name="TextBox 71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nhường</a:t>
              </a:r>
              <a:r>
                <a:rPr lang="en-US" dirty="0"/>
                <a:t> </a:t>
              </a:r>
              <a:r>
                <a:rPr lang="en-US" dirty="0" err="1"/>
                <a:t>bạn</a:t>
              </a:r>
              <a:endParaRPr lang="en-US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6237286" y="1743432"/>
            <a:ext cx="2889827" cy="1415469"/>
            <a:chOff x="5913437" y="2276833"/>
            <a:chExt cx="3030435" cy="1630450"/>
          </a:xfrm>
        </p:grpSpPr>
        <p:pic>
          <p:nvPicPr>
            <p:cNvPr id="74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hiền</a:t>
              </a:r>
              <a:r>
                <a:rPr lang="en-US" dirty="0"/>
                <a:t> </a:t>
              </a:r>
              <a:r>
                <a:rPr lang="en-US" dirty="0" err="1"/>
                <a:t>lành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740237" y="1743432"/>
            <a:ext cx="2663429" cy="1415469"/>
            <a:chOff x="10416387" y="2276833"/>
            <a:chExt cx="2793021" cy="1630450"/>
          </a:xfrm>
        </p:grpSpPr>
        <p:pic>
          <p:nvPicPr>
            <p:cNvPr id="77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8" name="TextBox 77"/>
            <p:cNvSpPr txBox="1"/>
            <p:nvPr/>
          </p:nvSpPr>
          <p:spPr>
            <a:xfrm>
              <a:off x="10882527" y="2670474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giúp</a:t>
              </a:r>
              <a:r>
                <a:rPr lang="en-US" dirty="0"/>
                <a:t> </a:t>
              </a:r>
              <a:r>
                <a:rPr lang="en-US" dirty="0" err="1"/>
                <a:t>đỡ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212056" y="3651831"/>
            <a:ext cx="2914035" cy="1415469"/>
            <a:chOff x="773656" y="4204282"/>
            <a:chExt cx="3055819" cy="1630450"/>
          </a:xfrm>
        </p:grpSpPr>
        <p:pic>
          <p:nvPicPr>
            <p:cNvPr id="8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1" name="TextBox 80"/>
            <p:cNvSpPr txBox="1"/>
            <p:nvPr/>
          </p:nvSpPr>
          <p:spPr>
            <a:xfrm>
              <a:off x="1177914" y="4597923"/>
              <a:ext cx="2651561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chia </a:t>
              </a:r>
              <a:r>
                <a:rPr lang="en-US" dirty="0" err="1"/>
                <a:t>sẻ</a:t>
              </a:r>
              <a:endParaRPr lang="en-US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056437" y="3651831"/>
            <a:ext cx="2663429" cy="1415469"/>
            <a:chOff x="4618037" y="4204282"/>
            <a:chExt cx="2793021" cy="1630450"/>
          </a:xfrm>
        </p:grpSpPr>
        <p:pic>
          <p:nvPicPr>
            <p:cNvPr id="8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4" name="TextBox 83"/>
            <p:cNvSpPr txBox="1"/>
            <p:nvPr/>
          </p:nvSpPr>
          <p:spPr>
            <a:xfrm>
              <a:off x="4872773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chăm</a:t>
              </a:r>
              <a:r>
                <a:rPr lang="en-US" dirty="0"/>
                <a:t> </a:t>
              </a:r>
              <a:r>
                <a:rPr lang="en-US" dirty="0" err="1"/>
                <a:t>chỉ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1018837" y="3651831"/>
            <a:ext cx="2663429" cy="1415469"/>
            <a:chOff x="8580437" y="4204282"/>
            <a:chExt cx="2793021" cy="1630450"/>
          </a:xfrm>
        </p:grpSpPr>
        <p:pic>
          <p:nvPicPr>
            <p:cNvPr id="8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7" name="TextBox 86"/>
            <p:cNvSpPr txBox="1"/>
            <p:nvPr/>
          </p:nvSpPr>
          <p:spPr>
            <a:xfrm>
              <a:off x="9073617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tươi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endParaRPr lang="en-US" dirty="0"/>
            </a:p>
          </p:txBody>
        </p:sp>
      </p:grp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1" y="337010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7" y="343317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4" y="529306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5958150"/>
            <a:ext cx="5078634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76446" y="7710750"/>
            <a:ext cx="4612160" cy="6617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5671278" y="5581650"/>
            <a:ext cx="2474416" cy="1403766"/>
            <a:chOff x="10416387" y="2276833"/>
            <a:chExt cx="2793021" cy="1630450"/>
          </a:xfrm>
        </p:grpSpPr>
        <p:pic>
          <p:nvPicPr>
            <p:cNvPr id="11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10791938" y="267047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giúp</a:t>
              </a:r>
              <a:r>
                <a:rPr lang="en-US" dirty="0"/>
                <a:t> </a:t>
              </a:r>
              <a:r>
                <a:rPr lang="en-US" dirty="0" err="1"/>
                <a:t>đỡ</a:t>
              </a:r>
              <a:endParaRPr lang="en-US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568716" y="5581650"/>
            <a:ext cx="3108934" cy="1415469"/>
            <a:chOff x="1592708" y="2276833"/>
            <a:chExt cx="3260203" cy="1630450"/>
          </a:xfrm>
        </p:grpSpPr>
        <p:pic>
          <p:nvPicPr>
            <p:cNvPr id="11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616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1592708" y="2689524"/>
              <a:ext cx="3260203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nhường</a:t>
              </a:r>
              <a:r>
                <a:rPr lang="en-US" dirty="0"/>
                <a:t> </a:t>
              </a:r>
              <a:r>
                <a:rPr lang="en-US" dirty="0" err="1"/>
                <a:t>bạn</a:t>
              </a:r>
              <a:endParaRPr lang="en-US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1796270" y="5590101"/>
            <a:ext cx="2914035" cy="1415469"/>
            <a:chOff x="773656" y="4204282"/>
            <a:chExt cx="3055819" cy="1630450"/>
          </a:xfrm>
        </p:grpSpPr>
        <p:pic>
          <p:nvPicPr>
            <p:cNvPr id="11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656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1177914" y="4597923"/>
              <a:ext cx="2651561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chia </a:t>
              </a:r>
              <a:r>
                <a:rPr lang="en-US" dirty="0" err="1"/>
                <a:t>sẻ</a:t>
              </a:r>
              <a:endParaRPr lang="en-US" dirty="0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5542250" y="7333875"/>
            <a:ext cx="2889827" cy="1415469"/>
            <a:chOff x="5913437" y="2276833"/>
            <a:chExt cx="3030435" cy="1630450"/>
          </a:xfrm>
        </p:grpSpPr>
        <p:pic>
          <p:nvPicPr>
            <p:cNvPr id="11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296950" y="2689524"/>
              <a:ext cx="2646922" cy="82454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hiền</a:t>
              </a:r>
              <a:r>
                <a:rPr lang="en-US" dirty="0"/>
                <a:t> </a:t>
              </a:r>
              <a:r>
                <a:rPr lang="en-US" dirty="0" err="1"/>
                <a:t>lành</a:t>
              </a:r>
              <a:endParaRPr lang="en-US" dirty="0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791468" y="7342326"/>
            <a:ext cx="2663429" cy="1415469"/>
            <a:chOff x="4618037" y="4204282"/>
            <a:chExt cx="2793021" cy="1630450"/>
          </a:xfrm>
        </p:grpSpPr>
        <p:pic>
          <p:nvPicPr>
            <p:cNvPr id="12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80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4872773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chăm</a:t>
              </a:r>
              <a:r>
                <a:rPr lang="en-US" dirty="0"/>
                <a:t> </a:t>
              </a:r>
              <a:r>
                <a:rPr lang="en-US" dirty="0" err="1"/>
                <a:t>chỉ</a:t>
              </a:r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1921573" y="7309664"/>
            <a:ext cx="2663429" cy="1415469"/>
            <a:chOff x="8580437" y="4204282"/>
            <a:chExt cx="2793021" cy="1630450"/>
          </a:xfrm>
        </p:grpSpPr>
        <p:pic>
          <p:nvPicPr>
            <p:cNvPr id="12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437" y="4204282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9073617" y="4597923"/>
              <a:ext cx="2169186" cy="715821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tươi</a:t>
              </a:r>
              <a:r>
                <a:rPr lang="en-US" dirty="0"/>
                <a:t> </a:t>
              </a:r>
              <a:r>
                <a:rPr lang="en-US" dirty="0" err="1"/>
                <a:t>vui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9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351871" y="6566549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16601" y="423376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4180" y="1839217"/>
            <a:ext cx="14914438" cy="20116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70886"/>
            <a:ext cx="15636875" cy="9590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573333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7822" y="591616"/>
            <a:ext cx="13670796" cy="758354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ở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1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ô </a:t>
            </a:r>
            <a:r>
              <a:rPr lang="en-US" sz="3200" dirty="0" err="1"/>
              <a:t>vuông</a:t>
            </a:r>
            <a:r>
              <a:rPr lang="en-US" sz="3200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730" y="1839217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“Con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077706" y="2843239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777" y="2966144"/>
            <a:ext cx="1299082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3790" y="4215691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980" y="6669390"/>
            <a:ext cx="10611470" cy="1844099"/>
          </a:xfrm>
          <a:prstGeom prst="rect">
            <a:avLst/>
          </a:prstGeom>
          <a:noFill/>
          <a:ln>
            <a:noFill/>
          </a:ln>
        </p:spPr>
        <p:txBody>
          <a:bodyPr wrap="square" lIns="119384" tIns="59692" rIns="119384" bIns="59692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004" y="4115807"/>
            <a:ext cx="3111500" cy="20067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539" y="6489057"/>
            <a:ext cx="2685965" cy="2067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869" y="1751361"/>
            <a:ext cx="3559770" cy="229190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957493" y="7783548"/>
            <a:ext cx="2169513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nhường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76460" y="5336724"/>
            <a:ext cx="1387247" cy="551437"/>
          </a:xfrm>
          <a:prstGeom prst="rect">
            <a:avLst/>
          </a:prstGeom>
          <a:noFill/>
        </p:spPr>
        <p:txBody>
          <a:bodyPr wrap="none" lIns="119384" tIns="59692" rIns="119384" bIns="59692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00023" y="5119841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0313341" y="7547046"/>
            <a:ext cx="703659" cy="73888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1" grpId="0" animBg="1"/>
      <p:bldP spid="20" grpId="0" animBg="1"/>
      <p:bldP spid="20" grpId="1" animBg="1"/>
      <p:bldP spid="14" grpId="0" animBg="1"/>
      <p:bldP spid="15" grpId="0"/>
      <p:bldP spid="22" grpId="0"/>
      <p:bldP spid="22" grpId="1"/>
      <p:bldP spid="2" grpId="0" animBg="1"/>
      <p:bldP spid="2" grpId="1" animBg="1"/>
      <p:bldP spid="2" grpId="2" animBg="1"/>
      <p:bldP spid="3" grpId="0"/>
      <p:bldP spid="23" grpId="0"/>
      <p:bldP spid="24" grpId="0"/>
      <p:bldP spid="32" grpId="0"/>
      <p:bldP spid="28" grpId="0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23" y="6778721"/>
            <a:ext cx="1427143" cy="22175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97851" y="41939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36" tIns="59669" rIns="119336" bIns="5966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2" y="342431"/>
            <a:ext cx="13670796" cy="678653"/>
          </a:xfrm>
          <a:prstGeom prst="rect">
            <a:avLst/>
          </a:prstGeom>
          <a:noFill/>
        </p:spPr>
        <p:txBody>
          <a:bodyPr wrap="square" lIns="119320" tIns="59661" rIns="119320" bIns="5966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.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2131" r="47646" b="56244"/>
          <a:stretch/>
        </p:blipFill>
        <p:spPr bwMode="auto">
          <a:xfrm>
            <a:off x="712787" y="1243319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t="52488" r="47332" b="15887"/>
          <a:stretch/>
        </p:blipFill>
        <p:spPr bwMode="auto">
          <a:xfrm>
            <a:off x="4380388" y="5246262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8473" y="4579512"/>
            <a:ext cx="5379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Hải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56" t="12746" r="20917" b="55629"/>
          <a:stretch/>
        </p:blipFill>
        <p:spPr bwMode="auto">
          <a:xfrm>
            <a:off x="6590188" y="1305045"/>
            <a:ext cx="4838700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738638" y="4538744"/>
            <a:ext cx="4346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thăm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00" t="53036" r="21806" b="15339"/>
          <a:stretch/>
        </p:blipFill>
        <p:spPr bwMode="auto">
          <a:xfrm>
            <a:off x="10096500" y="5246262"/>
            <a:ext cx="4704238" cy="32554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799488" y="8532563"/>
            <a:ext cx="3884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trực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809638" y="8532563"/>
            <a:ext cx="5456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109" y="-248120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07" y="-2032326"/>
            <a:ext cx="11606787" cy="1002328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63E1EB0B-1977-4295-A955-9601CE75B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5233" r="25224" b="13079"/>
          <a:stretch/>
        </p:blipFill>
        <p:spPr>
          <a:xfrm>
            <a:off x="9596169" y="2876976"/>
            <a:ext cx="5496380" cy="6235324"/>
          </a:xfrm>
          <a:prstGeom prst="rect">
            <a:avLst/>
          </a:prstGeom>
        </p:spPr>
      </p:pic>
      <p:sp>
        <p:nvSpPr>
          <p:cNvPr id="4" name="矩形 7">
            <a:extLst>
              <a:ext uri="{FF2B5EF4-FFF2-40B4-BE49-F238E27FC236}">
                <a16:creationId xmlns:a16="http://schemas.microsoft.com/office/drawing/2014/main" id="{14FAFE21-AA2A-4F70-9672-140718BA80EC}"/>
              </a:ext>
            </a:extLst>
          </p:cNvPr>
          <p:cNvSpPr/>
          <p:nvPr/>
        </p:nvSpPr>
        <p:spPr>
          <a:xfrm>
            <a:off x="3392936" y="3148714"/>
            <a:ext cx="4773611" cy="1255797"/>
          </a:xfrm>
          <a:prstGeom prst="rect">
            <a:avLst/>
          </a:prstGeom>
        </p:spPr>
        <p:txBody>
          <a:bodyPr wrap="square" lIns="119384" tIns="59692" rIns="119384" bIns="59692">
            <a:spAutoFit/>
          </a:bodyPr>
          <a:lstStyle/>
          <a:p>
            <a:pPr algn="ctr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Củng</a:t>
            </a:r>
            <a:r>
              <a:rPr lang="en-US" altLang="zh-CN" sz="5700" kern="0" dirty="0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 </a:t>
            </a:r>
            <a:r>
              <a:rPr lang="en-US" altLang="zh-CN" sz="5700" kern="0" dirty="0" err="1">
                <a:solidFill>
                  <a:srgbClr val="FF0000"/>
                </a:solidFill>
                <a:latin typeface="iCiel Cadena" panose="02000503000000020004" pitchFamily="2" charset="0"/>
                <a:ea typeface="Yu Gothic UI Semilight" panose="020B0400000000000000" pitchFamily="34" charset="-128"/>
                <a:cs typeface="Lato Regular"/>
                <a:sym typeface="Lato Regular"/>
              </a:rPr>
              <a:t>cố</a:t>
            </a:r>
            <a:endParaRPr lang="zh-CN" altLang="en-US" sz="5700" kern="0" dirty="0">
              <a:solidFill>
                <a:srgbClr val="FF0000"/>
              </a:solidFill>
              <a:latin typeface="iCiel Cadena" panose="02000503000000020004" pitchFamily="2" charset="0"/>
              <a:ea typeface="Yu Gothic UI Semilight" panose="020B0400000000000000" pitchFamily="34" charset="-128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423" y="1725124"/>
            <a:ext cx="1897125" cy="1526746"/>
          </a:xfrm>
          <a:prstGeom prst="rect">
            <a:avLst/>
          </a:prstGeom>
        </p:spPr>
      </p:pic>
      <p:pic>
        <p:nvPicPr>
          <p:cNvPr id="10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658" y="570841"/>
            <a:ext cx="1194854" cy="203784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D4D8F7B5-0439-464B-BDE1-89917B5A4B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0838" flipH="1">
            <a:off x="263575" y="6398370"/>
            <a:ext cx="2683691" cy="24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588859" y="1270388"/>
            <a:ext cx="8750617" cy="5911927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7942860" y="1661332"/>
            <a:ext cx="7566997" cy="7373331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1B824074-8DEA-4C1B-B445-E225F4803DB7}"/>
              </a:ext>
            </a:extLst>
          </p:cNvPr>
          <p:cNvSpPr/>
          <p:nvPr/>
        </p:nvSpPr>
        <p:spPr>
          <a:xfrm>
            <a:off x="2227714" y="2841244"/>
            <a:ext cx="5957212" cy="2975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3162" tIns="33162" rIns="33162" bIns="33162" anchor="ctr">
            <a:spAutoFit/>
          </a:bodyPr>
          <a:lstStyle/>
          <a:p>
            <a:pPr algn="just" defTabSz="538886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Đặt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câu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nêu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hoạt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động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trong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giờ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ra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chơi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ở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sân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trường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4200" kern="0" dirty="0" err="1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em</a:t>
            </a:r>
            <a:r>
              <a:rPr lang="en-US" sz="4200" kern="0" dirty="0">
                <a:solidFill>
                  <a:srgbClr val="002060"/>
                </a:solidFill>
                <a:latin typeface="iCiel Cadena" panose="02000503000000020004" pitchFamily="2" charset="0"/>
                <a:ea typeface="字魂7号-温暖童稚体" panose="00000500000000000000" pitchFamily="2" charset="-122"/>
                <a:cs typeface="Lato Regular"/>
                <a:sym typeface="Lato Regular"/>
              </a:rPr>
              <a:t>.</a:t>
            </a:r>
            <a:endParaRPr sz="4200" kern="0" dirty="0">
              <a:solidFill>
                <a:srgbClr val="002060"/>
              </a:solidFill>
              <a:latin typeface="iCiel Cadena" panose="02000503000000020004" pitchFamily="2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34">
            <a:extLst>
              <a:ext uri="{FF2B5EF4-FFF2-40B4-BE49-F238E27FC236}">
                <a16:creationId xmlns:a16="http://schemas.microsoft.com/office/drawing/2014/main" id="{3F9F5A26-3D7D-45A1-A010-0C250038C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848" y="-622049"/>
            <a:ext cx="2563085" cy="290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953352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CỦNG CỐ -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52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2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52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3"/>
            <a:ext cx="9884952" cy="3029038"/>
          </a:xfrm>
          <a:prstGeom prst="rect">
            <a:avLst/>
          </a:prstGeom>
          <a:noFill/>
        </p:spPr>
        <p:txBody>
          <a:bodyPr wrap="square" lIns="119384" tIns="59692" rIns="119384" bIns="59692">
            <a:spAutoFit/>
          </a:bodyPr>
          <a:lstStyle/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920" indent="-596920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3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" y="6567711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58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0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5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60036" y="3803911"/>
            <a:ext cx="9789907" cy="2113954"/>
          </a:xfrm>
          <a:prstGeom prst="rect">
            <a:avLst/>
          </a:prstGeom>
          <a:noFill/>
        </p:spPr>
        <p:txBody>
          <a:bodyPr wrap="square" lIns="119384" tIns="59692" rIns="119384" bIns="5969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314</Words>
  <Application>Microsoft Office PowerPoint</Application>
  <PresentationFormat>Custom</PresentationFormat>
  <Paragraphs>46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Thúy Nguyễn</cp:lastModifiedBy>
  <cp:revision>241</cp:revision>
  <dcterms:created xsi:type="dcterms:W3CDTF">2021-06-15T15:52:51Z</dcterms:created>
  <dcterms:modified xsi:type="dcterms:W3CDTF">2021-11-23T21:04:59Z</dcterms:modified>
</cp:coreProperties>
</file>