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7" r:id="rId2"/>
    <p:sldId id="301" r:id="rId3"/>
    <p:sldId id="302" r:id="rId4"/>
    <p:sldId id="331" r:id="rId5"/>
    <p:sldId id="305" r:id="rId6"/>
    <p:sldId id="332" r:id="rId7"/>
    <p:sldId id="324" r:id="rId8"/>
    <p:sldId id="310" r:id="rId9"/>
    <p:sldId id="326" r:id="rId10"/>
    <p:sldId id="312" r:id="rId11"/>
    <p:sldId id="333" r:id="rId12"/>
    <p:sldId id="329" r:id="rId13"/>
    <p:sldId id="323" r:id="rId14"/>
    <p:sldId id="315" r:id="rId15"/>
    <p:sldId id="318" r:id="rId16"/>
    <p:sldId id="283" r:id="rId17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 varScale="1">
        <p:scale>
          <a:sx n="45" d="100"/>
          <a:sy n="45" d="100"/>
        </p:scale>
        <p:origin x="1128" y="3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CHỮ A VÀ NHỮNG NGƯỜI BẠN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27158" y="1707629"/>
            <a:ext cx="11110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783671" y="4229100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171490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rằng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có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chẳng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̀..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955121" y="4371975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9606" y="2371728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9606" y="3746329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9606" y="5149543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xếp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275" y="3746329"/>
            <a:ext cx="9980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1" grpId="0" animBg="1"/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0065" y="2408529"/>
            <a:ext cx="1306742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có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5618" y="3065182"/>
            <a:ext cx="150604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</p:txBody>
      </p:sp>
      <p:pic>
        <p:nvPicPr>
          <p:cNvPr id="6146" name="Picture 2" descr="https://i.pinimg.com/564x/74/66/49/746649eb088b4c21a7feacf044bf6d3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961" y="3439676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502856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0" y="1858315"/>
            <a:ext cx="108751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724" y="2984454"/>
            <a:ext cx="380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0724" y="4523525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ngạc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58" y="6156136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2240" y="3169216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9234" y="4657650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0880" y="1411190"/>
            <a:ext cx="12935370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đoán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nội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2342546" y="2836313"/>
            <a:ext cx="11653819" cy="53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8485" y="2621468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2603" y="35913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996" y="4751347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sửng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sốt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401" y="58051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trọng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5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vị trí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7936" y="2996860"/>
            <a:ext cx="1238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5959825" y="4114801"/>
            <a:ext cx="8810484" cy="40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3398</TotalTime>
  <Words>1093</Words>
  <Application>Microsoft Office PowerPoint</Application>
  <PresentationFormat>Custom</PresentationFormat>
  <Paragraphs>76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iCiel Mijas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Thúy Nguyễn</cp:lastModifiedBy>
  <cp:revision>104</cp:revision>
  <dcterms:created xsi:type="dcterms:W3CDTF">2021-05-31T08:31:14Z</dcterms:created>
  <dcterms:modified xsi:type="dcterms:W3CDTF">2021-11-23T21:04:12Z</dcterms:modified>
</cp:coreProperties>
</file>