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21"/>
  </p:notesMasterIdLst>
  <p:sldIdLst>
    <p:sldId id="257" r:id="rId2"/>
    <p:sldId id="327" r:id="rId3"/>
    <p:sldId id="302" r:id="rId4"/>
    <p:sldId id="339" r:id="rId5"/>
    <p:sldId id="321" r:id="rId6"/>
    <p:sldId id="324" r:id="rId7"/>
    <p:sldId id="330" r:id="rId8"/>
    <p:sldId id="310" r:id="rId9"/>
    <p:sldId id="312" r:id="rId10"/>
    <p:sldId id="336" r:id="rId11"/>
    <p:sldId id="331" r:id="rId12"/>
    <p:sldId id="334" r:id="rId13"/>
    <p:sldId id="335" r:id="rId14"/>
    <p:sldId id="337" r:id="rId15"/>
    <p:sldId id="332" r:id="rId16"/>
    <p:sldId id="323" r:id="rId17"/>
    <p:sldId id="315" r:id="rId18"/>
    <p:sldId id="338" r:id="rId19"/>
    <p:sldId id="283" r:id="rId20"/>
  </p:sldIdLst>
  <p:sldSz cx="16256000" cy="9144000"/>
  <p:notesSz cx="6858000" cy="9144000"/>
  <p:defaultTextStyle>
    <a:defPPr>
      <a:defRPr lang="en-US"/>
    </a:defPPr>
    <a:lvl1pPr marL="0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1pPr>
    <a:lvl2pPr marL="614477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2pPr>
    <a:lvl3pPr marL="1228954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3pPr>
    <a:lvl4pPr marL="1843430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4pPr>
    <a:lvl5pPr marL="2457907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5pPr>
    <a:lvl6pPr marL="3072384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6pPr>
    <a:lvl7pPr marL="3686861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7pPr>
    <a:lvl8pPr marL="4301338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8pPr>
    <a:lvl9pPr marL="4915814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5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95DDFD"/>
    <a:srgbClr val="FFFFCC"/>
    <a:srgbClr val="FDD4CF"/>
    <a:srgbClr val="FBD1EC"/>
    <a:srgbClr val="CCFFFF"/>
    <a:srgbClr val="33CC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51" d="100"/>
          <a:sy n="51" d="100"/>
        </p:scale>
        <p:origin x="858" y="72"/>
      </p:cViewPr>
      <p:guideLst>
        <p:guide orient="horz" pos="2880"/>
        <p:guide pos="5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CDB6EE-D8D2-4028-995A-83AAB30322EA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40C931-EB57-4A23-93B1-3B8D93366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17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1pPr>
    <a:lvl2pPr marL="614477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2pPr>
    <a:lvl3pPr marL="1228954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3pPr>
    <a:lvl4pPr marL="1843430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4pPr>
    <a:lvl5pPr marL="2457907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5pPr>
    <a:lvl6pPr marL="3072384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6pPr>
    <a:lvl7pPr marL="3686861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7pPr>
    <a:lvl8pPr marL="4301338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8pPr>
    <a:lvl9pPr marL="4915814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C48100-5847-45B3-8795-B54144CC4FE1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74420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C48100-5847-45B3-8795-B54144CC4FE1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11284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C48100-5847-45B3-8795-B54144CC4FE1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28406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4019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2000" y="1496484"/>
            <a:ext cx="12192000" cy="3183467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32000" y="4802717"/>
            <a:ext cx="12192000" cy="2207683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965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266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633200" y="486834"/>
            <a:ext cx="3505200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0" y="486834"/>
            <a:ext cx="10312400" cy="77491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434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3168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039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9133" y="2279652"/>
            <a:ext cx="14020800" cy="3803649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9133" y="6119285"/>
            <a:ext cx="14020800" cy="200024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467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2434167"/>
            <a:ext cx="6908800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2434167"/>
            <a:ext cx="6908800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231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717" y="486834"/>
            <a:ext cx="14020800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9718" y="2241551"/>
            <a:ext cx="6877049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9718" y="3340100"/>
            <a:ext cx="6877049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29600" y="2241551"/>
            <a:ext cx="6910917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29600" y="3340100"/>
            <a:ext cx="6910917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967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55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923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718" y="609600"/>
            <a:ext cx="5242983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0917" y="1316567"/>
            <a:ext cx="8229600" cy="6498167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9718" y="2743200"/>
            <a:ext cx="5242983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277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718" y="609600"/>
            <a:ext cx="5242983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10917" y="1316567"/>
            <a:ext cx="8229600" cy="6498167"/>
          </a:xfrm>
        </p:spPr>
        <p:txBody>
          <a:bodyPr anchor="t"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9718" y="2743200"/>
            <a:ext cx="5242983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565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600" y="486834"/>
            <a:ext cx="14020800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600" y="2434167"/>
            <a:ext cx="14020800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600" y="8475134"/>
            <a:ext cx="3657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7E0B67-8FA0-4F66-9577-9C053E74A2A9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84800" y="8475134"/>
            <a:ext cx="54864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80800" y="8475134"/>
            <a:ext cx="3657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62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2" r:id="rId12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2.png"/><Relationship Id="rId7" Type="http://schemas.openxmlformats.org/officeDocument/2006/relationships/image" Target="../media/image1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2.png"/><Relationship Id="rId7" Type="http://schemas.openxmlformats.org/officeDocument/2006/relationships/image" Target="../media/image1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2.png"/><Relationship Id="rId7" Type="http://schemas.openxmlformats.org/officeDocument/2006/relationships/image" Target="../media/image1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2.png"/><Relationship Id="rId7" Type="http://schemas.openxmlformats.org/officeDocument/2006/relationships/image" Target="../media/image1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2.png"/><Relationship Id="rId7" Type="http://schemas.openxmlformats.org/officeDocument/2006/relationships/image" Target="../media/image1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microsoft.com/office/2007/relationships/hdphoto" Target="../media/hdphoto4.wdp"/><Relationship Id="rId7" Type="http://schemas.openxmlformats.org/officeDocument/2006/relationships/image" Target="../media/image1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2.png"/><Relationship Id="rId10" Type="http://schemas.openxmlformats.org/officeDocument/2006/relationships/image" Target="../media/image11.png"/><Relationship Id="rId4" Type="http://schemas.openxmlformats.org/officeDocument/2006/relationships/image" Target="../media/image16.png"/><Relationship Id="rId9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microsoft.com/office/2007/relationships/hdphoto" Target="../media/hdphoto5.wdp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microsoft.com/office/2007/relationships/hdphoto" Target="../media/hdphoto7.wdp"/><Relationship Id="rId18" Type="http://schemas.openxmlformats.org/officeDocument/2006/relationships/image" Target="../media/image33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28.png"/><Relationship Id="rId17" Type="http://schemas.openxmlformats.org/officeDocument/2006/relationships/image" Target="../media/image32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microsoft.com/office/2007/relationships/hdphoto" Target="../media/hdphoto6.wdp"/><Relationship Id="rId5" Type="http://schemas.openxmlformats.org/officeDocument/2006/relationships/image" Target="../media/image12.png"/><Relationship Id="rId15" Type="http://schemas.openxmlformats.org/officeDocument/2006/relationships/image" Target="../media/image30.png"/><Relationship Id="rId10" Type="http://schemas.openxmlformats.org/officeDocument/2006/relationships/image" Target="../media/image2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8.wdp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microsoft.com/office/2007/relationships/hdphoto" Target="../media/hdphoto3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6.png"/><Relationship Id="rId7" Type="http://schemas.openxmlformats.org/officeDocument/2006/relationships/image" Target="../media/image13.png"/><Relationship Id="rId12" Type="http://schemas.openxmlformats.org/officeDocument/2006/relationships/image" Target="../media/image20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9.jpeg"/><Relationship Id="rId5" Type="http://schemas.openxmlformats.org/officeDocument/2006/relationships/image" Target="../media/image11.png"/><Relationship Id="rId10" Type="http://schemas.openxmlformats.org/officeDocument/2006/relationships/image" Target="../media/image17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31642" y="-26030"/>
            <a:ext cx="16449140" cy="3455215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495" tIns="81248" rIns="162495" bIns="81248" rtlCol="0" anchor="ctr"/>
          <a:lstStyle/>
          <a:p>
            <a:pPr algn="ctr"/>
            <a:endParaRPr lang="en-US" sz="3200" dirty="0"/>
          </a:p>
        </p:txBody>
      </p:sp>
      <p:sp>
        <p:nvSpPr>
          <p:cNvPr id="18" name="Flowchart: Document 17"/>
          <p:cNvSpPr/>
          <p:nvPr/>
        </p:nvSpPr>
        <p:spPr>
          <a:xfrm>
            <a:off x="-76797" y="19127"/>
            <a:ext cx="16449140" cy="3159509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62495" tIns="81248" rIns="162495" bIns="81248" rtlCol="0" anchor="ctr"/>
          <a:lstStyle/>
          <a:p>
            <a:pPr algn="ctr"/>
            <a:endParaRPr lang="en-US" sz="4267" dirty="0"/>
          </a:p>
        </p:txBody>
      </p:sp>
      <p:sp>
        <p:nvSpPr>
          <p:cNvPr id="5" name="Rectangle 4"/>
          <p:cNvSpPr/>
          <p:nvPr/>
        </p:nvSpPr>
        <p:spPr>
          <a:xfrm>
            <a:off x="0" y="8746837"/>
            <a:ext cx="16256000" cy="23706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473" tIns="81237" rIns="162473" bIns="81237" spcCol="0" rtlCol="0" anchor="ctr"/>
          <a:lstStyle/>
          <a:p>
            <a:pPr algn="ctr"/>
            <a:endParaRPr lang="en-US" sz="3200" dirty="0">
              <a:solidFill>
                <a:srgbClr val="0070C0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957504" y="3902747"/>
            <a:ext cx="10583941" cy="1733588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2539" tIns="81269" rIns="162539" bIns="81269" spcCol="0"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2539" tIns="81269" rIns="162539" bIns="81269" spcCol="0"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2539" tIns="81269" rIns="162539" bIns="81269" spcCol="0" rtlCol="0" anchor="ctr"/>
            <a:lstStyle/>
            <a:p>
              <a:pPr algn="ctr"/>
              <a:endParaRPr lang="en-US" sz="32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228647" y="3823254"/>
            <a:ext cx="1764145" cy="1764145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1089462" y="-948076"/>
            <a:ext cx="4390459" cy="4083077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00B0F0"/>
            </a:solidFill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-252732" y="969436"/>
            <a:ext cx="3176251" cy="984735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ctr"/>
            <a:r>
              <a:rPr lang="en-US" sz="5333" b="1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Tuần</a:t>
            </a:r>
            <a:r>
              <a:rPr lang="en-US" sz="5333" b="1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486936" y="394920"/>
            <a:ext cx="12733867" cy="1805407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ctr"/>
            <a:r>
              <a:rPr lang="en-US" sz="10666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Chủ</a:t>
            </a:r>
            <a:r>
              <a:rPr lang="en-US" sz="10666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0666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đề</a:t>
            </a:r>
            <a:r>
              <a:rPr lang="en-US" sz="10666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1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185114" y="3906335"/>
            <a:ext cx="1761067" cy="1696211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ctr"/>
            <a:r>
              <a:rPr lang="en-US" sz="4267" b="1" dirty="0" err="1">
                <a:solidFill>
                  <a:schemeClr val="bg1"/>
                </a:solidFill>
                <a:latin typeface="iCiel Cadena" panose="02000503000000020004" pitchFamily="2" charset="0"/>
                <a:ea typeface="Arial-Rounded" pitchFamily="34" charset="0"/>
                <a:cs typeface="Arial-Rounded" pitchFamily="34" charset="0"/>
              </a:rPr>
              <a:t>Bài</a:t>
            </a:r>
            <a:endParaRPr lang="en-US" sz="4267" b="1" dirty="0">
              <a:solidFill>
                <a:schemeClr val="bg1"/>
              </a:solidFill>
              <a:latin typeface="iCiel Cadena" panose="02000503000000020004" pitchFamily="2" charset="0"/>
              <a:ea typeface="Arial-Rounded" pitchFamily="34" charset="0"/>
              <a:cs typeface="Arial-Rounded" pitchFamily="34" charset="0"/>
            </a:endParaRPr>
          </a:p>
          <a:p>
            <a:pPr algn="ctr"/>
            <a:r>
              <a:rPr lang="en-US" sz="5689" b="1" dirty="0">
                <a:solidFill>
                  <a:schemeClr val="bg1"/>
                </a:solidFill>
                <a:latin typeface="iCiel Cadena" panose="02000503000000020004" pitchFamily="2" charset="0"/>
                <a:ea typeface="Arial-Rounded" pitchFamily="34" charset="0"/>
                <a:cs typeface="Times New Roman" pitchFamily="18" charset="0"/>
              </a:rPr>
              <a:t>15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926599" y="4201905"/>
            <a:ext cx="8989247" cy="1066937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ctr"/>
            <a:r>
              <a:rPr lang="en-US" sz="5867" b="1" dirty="0">
                <a:solidFill>
                  <a:srgbClr val="0070C0"/>
                </a:solidFill>
                <a:latin typeface="r0c0i Linotte" pitchFamily="2" charset="0"/>
                <a:ea typeface="Arial-Rounded" pitchFamily="34" charset="0"/>
                <a:cs typeface="Arial-Rounded" pitchFamily="34" charset="0"/>
              </a:rPr>
              <a:t>CUỐN SÁCH CỦA EM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8906934"/>
            <a:ext cx="16256000" cy="23706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473" tIns="81237" rIns="162473" bIns="81237" spcCol="0" rtlCol="0" anchor="ctr"/>
          <a:lstStyle/>
          <a:p>
            <a:pPr algn="ctr"/>
            <a:endParaRPr lang="en-US" sz="3200">
              <a:solidFill>
                <a:srgbClr val="0070C0"/>
              </a:solidFill>
            </a:endParaRPr>
          </a:p>
        </p:txBody>
      </p:sp>
      <p:sp>
        <p:nvSpPr>
          <p:cNvPr id="27" name="Text Box 1"/>
          <p:cNvSpPr txBox="1"/>
          <p:nvPr/>
        </p:nvSpPr>
        <p:spPr>
          <a:xfrm>
            <a:off x="2727158" y="8623436"/>
            <a:ext cx="14115594" cy="588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379154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05795" y="708156"/>
            <a:ext cx="143985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</a:t>
            </a:r>
            <a:r>
              <a:rPr lang="en-US" sz="4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Sắp</a:t>
            </a:r>
            <a:r>
              <a:rPr lang="en-US" sz="4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xếp</a:t>
            </a:r>
            <a:r>
              <a:rPr lang="en-US" sz="4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4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thông</a:t>
            </a:r>
            <a:r>
              <a:rPr lang="en-US" sz="4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tin </a:t>
            </a:r>
            <a:r>
              <a:rPr lang="en-US" sz="4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sz="4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đúng</a:t>
            </a:r>
            <a:r>
              <a:rPr lang="en-US" sz="4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trình</a:t>
            </a:r>
            <a:r>
              <a:rPr lang="en-US" sz="4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tự</a:t>
            </a:r>
            <a:r>
              <a:rPr lang="en-US" sz="4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4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4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4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pic>
        <p:nvPicPr>
          <p:cNvPr id="7" name="图片 16">
            <a:extLst>
              <a:ext uri="{FF2B5EF4-FFF2-40B4-BE49-F238E27FC236}">
                <a16:creationId xmlns:a16="http://schemas.microsoft.com/office/drawing/2014/main" id="{8125728F-46F9-4264-9F8C-8B8B89F439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6" y="8099090"/>
            <a:ext cx="16256000" cy="1065923"/>
          </a:xfrm>
          <a:prstGeom prst="rect">
            <a:avLst/>
          </a:prstGeom>
        </p:spPr>
      </p:pic>
      <p:pic>
        <p:nvPicPr>
          <p:cNvPr id="8" name="图片 6">
            <a:extLst>
              <a:ext uri="{FF2B5EF4-FFF2-40B4-BE49-F238E27FC236}">
                <a16:creationId xmlns:a16="http://schemas.microsoft.com/office/drawing/2014/main" id="{BB032A17-5C67-4FCC-BA77-943579DC76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8387" y="-158676"/>
            <a:ext cx="1656853" cy="120269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95E7A02D-12BE-49C7-BE19-B776539B2A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308" y="-564788"/>
            <a:ext cx="2047388" cy="1648721"/>
          </a:xfrm>
          <a:prstGeom prst="rect">
            <a:avLst/>
          </a:prstGeom>
        </p:spPr>
      </p:pic>
      <p:pic>
        <p:nvPicPr>
          <p:cNvPr id="10" name="图片 10">
            <a:extLst>
              <a:ext uri="{FF2B5EF4-FFF2-40B4-BE49-F238E27FC236}">
                <a16:creationId xmlns:a16="http://schemas.microsoft.com/office/drawing/2014/main" id="{B49B492D-906F-4ADD-8931-5793C9D4D9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7538" y="-369906"/>
            <a:ext cx="1098523" cy="1784225"/>
          </a:xfrm>
          <a:prstGeom prst="rect">
            <a:avLst/>
          </a:prstGeom>
        </p:spPr>
      </p:pic>
      <p:pic>
        <p:nvPicPr>
          <p:cNvPr id="11" name="图片 39">
            <a:extLst>
              <a:ext uri="{FF2B5EF4-FFF2-40B4-BE49-F238E27FC236}">
                <a16:creationId xmlns:a16="http://schemas.microsoft.com/office/drawing/2014/main" id="{86F1B3D7-58B9-4288-A1C5-63FCFA409B8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13" y="7046824"/>
            <a:ext cx="2631539" cy="2022833"/>
          </a:xfrm>
          <a:prstGeom prst="rect">
            <a:avLst/>
          </a:prstGeom>
        </p:spPr>
      </p:pic>
      <p:sp>
        <p:nvSpPr>
          <p:cNvPr id="12" name="Text Box 1"/>
          <p:cNvSpPr txBox="1"/>
          <p:nvPr/>
        </p:nvSpPr>
        <p:spPr>
          <a:xfrm>
            <a:off x="2727158" y="8623436"/>
            <a:ext cx="14115594" cy="588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  <p:pic>
        <p:nvPicPr>
          <p:cNvPr id="13" name="图片 7">
            <a:extLst>
              <a:ext uri="{FF2B5EF4-FFF2-40B4-BE49-F238E27FC236}">
                <a16:creationId xmlns:a16="http://schemas.microsoft.com/office/drawing/2014/main" id="{1E823975-2998-46BE-82BB-2BCA69AA20B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1917" y="631834"/>
            <a:ext cx="1775896" cy="1361047"/>
          </a:xfrm>
          <a:prstGeom prst="rect">
            <a:avLst/>
          </a:prstGeom>
        </p:spPr>
      </p:pic>
      <p:pic>
        <p:nvPicPr>
          <p:cNvPr id="14" name="图片 5">
            <a:extLst>
              <a:ext uri="{FF2B5EF4-FFF2-40B4-BE49-F238E27FC236}">
                <a16:creationId xmlns:a16="http://schemas.microsoft.com/office/drawing/2014/main" id="{3A4871B5-2A6E-4C95-A739-F5C69C9AB2F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0309" y="1686423"/>
            <a:ext cx="967287" cy="718719"/>
          </a:xfrm>
          <a:prstGeom prst="rect">
            <a:avLst/>
          </a:prstGeom>
        </p:spPr>
      </p:pic>
      <p:sp>
        <p:nvSpPr>
          <p:cNvPr id="15" name="任意多边形: 形状 13">
            <a:extLst>
              <a:ext uri="{FF2B5EF4-FFF2-40B4-BE49-F238E27FC236}">
                <a16:creationId xmlns:a16="http://schemas.microsoft.com/office/drawing/2014/main" id="{214322A6-6768-4D60-A5EA-E05A48D9C409}"/>
              </a:ext>
            </a:extLst>
          </p:cNvPr>
          <p:cNvSpPr/>
          <p:nvPr/>
        </p:nvSpPr>
        <p:spPr>
          <a:xfrm>
            <a:off x="14191042" y="1509335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/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id="{9A53673D-C176-464D-96F2-9CAC6D1D2BFB}"/>
              </a:ext>
            </a:extLst>
          </p:cNvPr>
          <p:cNvSpPr/>
          <p:nvPr/>
        </p:nvSpPr>
        <p:spPr>
          <a:xfrm>
            <a:off x="15737596" y="2408529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Picture 2" descr="Tìm Hiểu Về Thế Giới Động Vật – Động Vật Sống Dưới Nước – Bò Sát Và Côn  Trù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6626" y="1910847"/>
            <a:ext cx="4041648" cy="6030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625948" y="1796690"/>
            <a:ext cx="9877035" cy="2339037"/>
          </a:xfrm>
          <a:prstGeom prst="rect">
            <a:avLst/>
          </a:prstGeom>
          <a:solidFill>
            <a:srgbClr val="95DDFD"/>
          </a:solidFill>
        </p:spPr>
        <p:txBody>
          <a:bodyPr wrap="square" lIns="121855" tIns="60928" rIns="121855" bIns="60928" rtlCol="0">
            <a:spAutoFit/>
          </a:bodyPr>
          <a:lstStyle/>
          <a:p>
            <a:pPr indent="463550" algn="just"/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hàng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lớn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khoảng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giữa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bìa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ường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chứa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đựng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ý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nghĩa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Qua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iều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31" name="Right Arrow 30"/>
          <p:cNvSpPr/>
          <p:nvPr/>
        </p:nvSpPr>
        <p:spPr>
          <a:xfrm rot="5400000">
            <a:off x="4903584" y="4725202"/>
            <a:ext cx="1004077" cy="603561"/>
          </a:xfrm>
          <a:prstGeom prst="rightArrow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>
            <a:off x="3202693" y="5672016"/>
            <a:ext cx="4405857" cy="840019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sz="4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4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endParaRPr lang="en-US" sz="44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 flipV="1">
            <a:off x="9354037" y="4381949"/>
            <a:ext cx="1856507" cy="19920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4847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2" presetClass="entr" presetSubtype="4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7" grpId="0" animBg="1"/>
      <p:bldP spid="31" grpId="0" animBg="1"/>
      <p:bldP spid="3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05795" y="708156"/>
            <a:ext cx="143985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</a:t>
            </a:r>
            <a:r>
              <a:rPr lang="en-US" sz="4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Sắp</a:t>
            </a:r>
            <a:r>
              <a:rPr lang="en-US" sz="4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xếp</a:t>
            </a:r>
            <a:r>
              <a:rPr lang="en-US" sz="4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4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thông</a:t>
            </a:r>
            <a:r>
              <a:rPr lang="en-US" sz="4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tin </a:t>
            </a:r>
            <a:r>
              <a:rPr lang="en-US" sz="4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sz="4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đúng</a:t>
            </a:r>
            <a:r>
              <a:rPr lang="en-US" sz="4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trình</a:t>
            </a:r>
            <a:r>
              <a:rPr lang="en-US" sz="4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tự</a:t>
            </a:r>
            <a:r>
              <a:rPr lang="en-US" sz="4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4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4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4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pic>
        <p:nvPicPr>
          <p:cNvPr id="7" name="图片 16">
            <a:extLst>
              <a:ext uri="{FF2B5EF4-FFF2-40B4-BE49-F238E27FC236}">
                <a16:creationId xmlns:a16="http://schemas.microsoft.com/office/drawing/2014/main" id="{8125728F-46F9-4264-9F8C-8B8B89F439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6" y="8099090"/>
            <a:ext cx="16256000" cy="1065923"/>
          </a:xfrm>
          <a:prstGeom prst="rect">
            <a:avLst/>
          </a:prstGeom>
        </p:spPr>
      </p:pic>
      <p:pic>
        <p:nvPicPr>
          <p:cNvPr id="8" name="图片 6">
            <a:extLst>
              <a:ext uri="{FF2B5EF4-FFF2-40B4-BE49-F238E27FC236}">
                <a16:creationId xmlns:a16="http://schemas.microsoft.com/office/drawing/2014/main" id="{BB032A17-5C67-4FCC-BA77-943579DC76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8387" y="-158676"/>
            <a:ext cx="1656853" cy="120269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95E7A02D-12BE-49C7-BE19-B776539B2A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308" y="-564788"/>
            <a:ext cx="2047388" cy="1648721"/>
          </a:xfrm>
          <a:prstGeom prst="rect">
            <a:avLst/>
          </a:prstGeom>
        </p:spPr>
      </p:pic>
      <p:pic>
        <p:nvPicPr>
          <p:cNvPr id="10" name="图片 10">
            <a:extLst>
              <a:ext uri="{FF2B5EF4-FFF2-40B4-BE49-F238E27FC236}">
                <a16:creationId xmlns:a16="http://schemas.microsoft.com/office/drawing/2014/main" id="{B49B492D-906F-4ADD-8931-5793C9D4D9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7538" y="-369906"/>
            <a:ext cx="1098523" cy="1784225"/>
          </a:xfrm>
          <a:prstGeom prst="rect">
            <a:avLst/>
          </a:prstGeom>
        </p:spPr>
      </p:pic>
      <p:pic>
        <p:nvPicPr>
          <p:cNvPr id="11" name="图片 39">
            <a:extLst>
              <a:ext uri="{FF2B5EF4-FFF2-40B4-BE49-F238E27FC236}">
                <a16:creationId xmlns:a16="http://schemas.microsoft.com/office/drawing/2014/main" id="{86F1B3D7-58B9-4288-A1C5-63FCFA409B8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13" y="7046824"/>
            <a:ext cx="2631539" cy="2022833"/>
          </a:xfrm>
          <a:prstGeom prst="rect">
            <a:avLst/>
          </a:prstGeom>
        </p:spPr>
      </p:pic>
      <p:sp>
        <p:nvSpPr>
          <p:cNvPr id="12" name="Text Box 1"/>
          <p:cNvSpPr txBox="1"/>
          <p:nvPr/>
        </p:nvSpPr>
        <p:spPr>
          <a:xfrm>
            <a:off x="2727158" y="8623436"/>
            <a:ext cx="14115594" cy="588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  <p:pic>
        <p:nvPicPr>
          <p:cNvPr id="13" name="图片 7">
            <a:extLst>
              <a:ext uri="{FF2B5EF4-FFF2-40B4-BE49-F238E27FC236}">
                <a16:creationId xmlns:a16="http://schemas.microsoft.com/office/drawing/2014/main" id="{1E823975-2998-46BE-82BB-2BCA69AA20B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1917" y="631834"/>
            <a:ext cx="1775896" cy="1361047"/>
          </a:xfrm>
          <a:prstGeom prst="rect">
            <a:avLst/>
          </a:prstGeom>
        </p:spPr>
      </p:pic>
      <p:pic>
        <p:nvPicPr>
          <p:cNvPr id="14" name="图片 5">
            <a:extLst>
              <a:ext uri="{FF2B5EF4-FFF2-40B4-BE49-F238E27FC236}">
                <a16:creationId xmlns:a16="http://schemas.microsoft.com/office/drawing/2014/main" id="{3A4871B5-2A6E-4C95-A739-F5C69C9AB2F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0309" y="1686423"/>
            <a:ext cx="967287" cy="718719"/>
          </a:xfrm>
          <a:prstGeom prst="rect">
            <a:avLst/>
          </a:prstGeom>
        </p:spPr>
      </p:pic>
      <p:sp>
        <p:nvSpPr>
          <p:cNvPr id="15" name="任意多边形: 形状 13">
            <a:extLst>
              <a:ext uri="{FF2B5EF4-FFF2-40B4-BE49-F238E27FC236}">
                <a16:creationId xmlns:a16="http://schemas.microsoft.com/office/drawing/2014/main" id="{214322A6-6768-4D60-A5EA-E05A48D9C409}"/>
              </a:ext>
            </a:extLst>
          </p:cNvPr>
          <p:cNvSpPr/>
          <p:nvPr/>
        </p:nvSpPr>
        <p:spPr>
          <a:xfrm>
            <a:off x="14191042" y="1509335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/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id="{9A53673D-C176-464D-96F2-9CAC6D1D2BFB}"/>
              </a:ext>
            </a:extLst>
          </p:cNvPr>
          <p:cNvSpPr/>
          <p:nvPr/>
        </p:nvSpPr>
        <p:spPr>
          <a:xfrm>
            <a:off x="15737596" y="2408529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Picture 2" descr="Tìm Hiểu Về Thế Giới Động Vật – Động Vật Sống Dưới Nước – Bò Sát Và Côn  Trù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6626" y="1910847"/>
            <a:ext cx="4041648" cy="6030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625948" y="1796690"/>
            <a:ext cx="9877035" cy="1969705"/>
          </a:xfrm>
          <a:prstGeom prst="rect">
            <a:avLst/>
          </a:prstGeom>
          <a:solidFill>
            <a:srgbClr val="95DDFD"/>
          </a:solidFill>
        </p:spPr>
        <p:txBody>
          <a:bodyPr wrap="square" lIns="121855" tIns="60928" rIns="121855" bIns="60928" rtlCol="0">
            <a:spAutoFit/>
          </a:bodyPr>
          <a:lstStyle/>
          <a:p>
            <a:pPr indent="463550" algn="just"/>
            <a:r>
              <a:rPr lang="en-US" sz="4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</a:t>
            </a:r>
            <a:r>
              <a:rPr lang="vi-VN" sz="4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ười</a:t>
            </a:r>
            <a:r>
              <a:rPr lang="en-US" sz="4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4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lang="en-US" sz="4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4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4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4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lang="en-US" sz="4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4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tác</a:t>
            </a:r>
            <a:r>
              <a:rPr lang="en-US" sz="4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</a:t>
            </a:r>
            <a:r>
              <a:rPr lang="en-US" sz="4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4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4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tác</a:t>
            </a:r>
            <a:r>
              <a:rPr lang="en-US" sz="4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</a:t>
            </a:r>
            <a:r>
              <a:rPr lang="en-US" sz="4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4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ường</a:t>
            </a:r>
            <a:r>
              <a:rPr lang="en-US" sz="4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4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4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ghi</a:t>
            </a:r>
            <a:r>
              <a:rPr lang="en-US" sz="4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4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phía</a:t>
            </a:r>
            <a:r>
              <a:rPr lang="en-US" sz="4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4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4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bìa</a:t>
            </a:r>
            <a:r>
              <a:rPr lang="en-US" sz="4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4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31" name="Right Arrow 30"/>
          <p:cNvSpPr/>
          <p:nvPr/>
        </p:nvSpPr>
        <p:spPr>
          <a:xfrm rot="5400000">
            <a:off x="4760646" y="4177371"/>
            <a:ext cx="1004077" cy="603561"/>
          </a:xfrm>
          <a:prstGeom prst="rightArrow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>
            <a:off x="3059755" y="5085526"/>
            <a:ext cx="4405857" cy="840019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en-US" sz="4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Tác</a:t>
            </a:r>
            <a:r>
              <a:rPr lang="en-US" sz="4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</a:t>
            </a:r>
            <a:endParaRPr lang="en-US" sz="44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 flipV="1">
            <a:off x="10502983" y="2405143"/>
            <a:ext cx="1969433" cy="157197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5056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2" presetClass="entr" presetSubtype="4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7" grpId="0" animBg="1"/>
      <p:bldP spid="31" grpId="0" animBg="1"/>
      <p:bldP spid="3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05795" y="708156"/>
            <a:ext cx="143985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en-US" sz="4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Sắp</a:t>
            </a:r>
            <a:r>
              <a:rPr lang="en-US" sz="4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xếp</a:t>
            </a:r>
            <a:r>
              <a:rPr lang="en-US" sz="4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4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thông</a:t>
            </a:r>
            <a:r>
              <a:rPr lang="en-US" sz="4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tin </a:t>
            </a:r>
            <a:r>
              <a:rPr lang="en-US" sz="4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sz="4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đúng</a:t>
            </a:r>
            <a:r>
              <a:rPr lang="en-US" sz="4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trình</a:t>
            </a:r>
            <a:r>
              <a:rPr lang="en-US" sz="4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tự</a:t>
            </a:r>
            <a:r>
              <a:rPr lang="en-US" sz="4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4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4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4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pic>
        <p:nvPicPr>
          <p:cNvPr id="7" name="图片 16">
            <a:extLst>
              <a:ext uri="{FF2B5EF4-FFF2-40B4-BE49-F238E27FC236}">
                <a16:creationId xmlns:a16="http://schemas.microsoft.com/office/drawing/2014/main" id="{8125728F-46F9-4264-9F8C-8B8B89F439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6" y="8099090"/>
            <a:ext cx="16256000" cy="1065923"/>
          </a:xfrm>
          <a:prstGeom prst="rect">
            <a:avLst/>
          </a:prstGeom>
        </p:spPr>
      </p:pic>
      <p:pic>
        <p:nvPicPr>
          <p:cNvPr id="8" name="图片 6">
            <a:extLst>
              <a:ext uri="{FF2B5EF4-FFF2-40B4-BE49-F238E27FC236}">
                <a16:creationId xmlns:a16="http://schemas.microsoft.com/office/drawing/2014/main" id="{BB032A17-5C67-4FCC-BA77-943579DC76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8387" y="-158676"/>
            <a:ext cx="1656853" cy="120269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95E7A02D-12BE-49C7-BE19-B776539B2A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308" y="-564788"/>
            <a:ext cx="2047388" cy="1648721"/>
          </a:xfrm>
          <a:prstGeom prst="rect">
            <a:avLst/>
          </a:prstGeom>
        </p:spPr>
      </p:pic>
      <p:pic>
        <p:nvPicPr>
          <p:cNvPr id="10" name="图片 10">
            <a:extLst>
              <a:ext uri="{FF2B5EF4-FFF2-40B4-BE49-F238E27FC236}">
                <a16:creationId xmlns:a16="http://schemas.microsoft.com/office/drawing/2014/main" id="{B49B492D-906F-4ADD-8931-5793C9D4D9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7538" y="-369906"/>
            <a:ext cx="1098523" cy="1784225"/>
          </a:xfrm>
          <a:prstGeom prst="rect">
            <a:avLst/>
          </a:prstGeom>
        </p:spPr>
      </p:pic>
      <p:pic>
        <p:nvPicPr>
          <p:cNvPr id="11" name="图片 39">
            <a:extLst>
              <a:ext uri="{FF2B5EF4-FFF2-40B4-BE49-F238E27FC236}">
                <a16:creationId xmlns:a16="http://schemas.microsoft.com/office/drawing/2014/main" id="{86F1B3D7-58B9-4288-A1C5-63FCFA409B8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13" y="7046824"/>
            <a:ext cx="2631539" cy="2022833"/>
          </a:xfrm>
          <a:prstGeom prst="rect">
            <a:avLst/>
          </a:prstGeom>
        </p:spPr>
      </p:pic>
      <p:sp>
        <p:nvSpPr>
          <p:cNvPr id="12" name="Text Box 1"/>
          <p:cNvSpPr txBox="1"/>
          <p:nvPr/>
        </p:nvSpPr>
        <p:spPr>
          <a:xfrm>
            <a:off x="2727158" y="8623436"/>
            <a:ext cx="14115594" cy="588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  <p:pic>
        <p:nvPicPr>
          <p:cNvPr id="13" name="图片 7">
            <a:extLst>
              <a:ext uri="{FF2B5EF4-FFF2-40B4-BE49-F238E27FC236}">
                <a16:creationId xmlns:a16="http://schemas.microsoft.com/office/drawing/2014/main" id="{1E823975-2998-46BE-82BB-2BCA69AA20B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1917" y="631834"/>
            <a:ext cx="1775896" cy="1361047"/>
          </a:xfrm>
          <a:prstGeom prst="rect">
            <a:avLst/>
          </a:prstGeom>
        </p:spPr>
      </p:pic>
      <p:pic>
        <p:nvPicPr>
          <p:cNvPr id="14" name="图片 5">
            <a:extLst>
              <a:ext uri="{FF2B5EF4-FFF2-40B4-BE49-F238E27FC236}">
                <a16:creationId xmlns:a16="http://schemas.microsoft.com/office/drawing/2014/main" id="{3A4871B5-2A6E-4C95-A739-F5C69C9AB2F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0309" y="1686423"/>
            <a:ext cx="967287" cy="718719"/>
          </a:xfrm>
          <a:prstGeom prst="rect">
            <a:avLst/>
          </a:prstGeom>
        </p:spPr>
      </p:pic>
      <p:sp>
        <p:nvSpPr>
          <p:cNvPr id="15" name="任意多边形: 形状 13">
            <a:extLst>
              <a:ext uri="{FF2B5EF4-FFF2-40B4-BE49-F238E27FC236}">
                <a16:creationId xmlns:a16="http://schemas.microsoft.com/office/drawing/2014/main" id="{214322A6-6768-4D60-A5EA-E05A48D9C409}"/>
              </a:ext>
            </a:extLst>
          </p:cNvPr>
          <p:cNvSpPr/>
          <p:nvPr/>
        </p:nvSpPr>
        <p:spPr>
          <a:xfrm>
            <a:off x="14191042" y="1509335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/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id="{9A53673D-C176-464D-96F2-9CAC6D1D2BFB}"/>
              </a:ext>
            </a:extLst>
          </p:cNvPr>
          <p:cNvSpPr/>
          <p:nvPr/>
        </p:nvSpPr>
        <p:spPr>
          <a:xfrm>
            <a:off x="15737596" y="2408529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Picture 2" descr="Tìm Hiểu Về Thế Giới Động Vật – Động Vật Sống Dưới Nước – Bò Sát Và Côn  Trù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6626" y="1910847"/>
            <a:ext cx="4041648" cy="6030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625947" y="2272625"/>
            <a:ext cx="9877035" cy="1969705"/>
          </a:xfrm>
          <a:prstGeom prst="rect">
            <a:avLst/>
          </a:prstGeom>
          <a:solidFill>
            <a:srgbClr val="95DDFD"/>
          </a:solidFill>
        </p:spPr>
        <p:txBody>
          <a:bodyPr wrap="square" lIns="121855" tIns="60928" rIns="121855" bIns="60928" rtlCol="0">
            <a:spAutoFit/>
          </a:bodyPr>
          <a:lstStyle/>
          <a:p>
            <a:pPr indent="463550" algn="just"/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</a:t>
            </a:r>
            <a:r>
              <a:rPr lang="vi-V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đời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xuất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bản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xuất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bản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ường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ghi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phía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</a:t>
            </a:r>
            <a:r>
              <a:rPr lang="vi-V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ưới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bìa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31" name="Right Arrow 30"/>
          <p:cNvSpPr/>
          <p:nvPr/>
        </p:nvSpPr>
        <p:spPr>
          <a:xfrm rot="5400000">
            <a:off x="4760645" y="4540268"/>
            <a:ext cx="1004077" cy="603561"/>
          </a:xfrm>
          <a:prstGeom prst="rightArrow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>
            <a:off x="3066446" y="5441768"/>
            <a:ext cx="4405857" cy="840019"/>
          </a:xfrm>
          <a:prstGeom prst="round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</a:t>
            </a:r>
            <a:r>
              <a:rPr lang="en-US" sz="4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4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xuất</a:t>
            </a:r>
            <a:r>
              <a:rPr lang="en-US" sz="4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bản</a:t>
            </a:r>
            <a:endParaRPr lang="en-US" sz="44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10058400" y="7388352"/>
            <a:ext cx="2103120" cy="20116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4160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2" presetClass="entr" presetSubtype="1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7" grpId="0" animBg="1"/>
      <p:bldP spid="31" grpId="0" animBg="1"/>
      <p:bldP spid="3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05795" y="708156"/>
            <a:ext cx="143985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</a:t>
            </a:r>
            <a:r>
              <a:rPr lang="en-US" sz="4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Sắp</a:t>
            </a:r>
            <a:r>
              <a:rPr lang="en-US" sz="4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xếp</a:t>
            </a:r>
            <a:r>
              <a:rPr lang="en-US" sz="4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4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thông</a:t>
            </a:r>
            <a:r>
              <a:rPr lang="en-US" sz="4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tin </a:t>
            </a:r>
            <a:r>
              <a:rPr lang="en-US" sz="4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sz="4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đúng</a:t>
            </a:r>
            <a:r>
              <a:rPr lang="en-US" sz="4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trình</a:t>
            </a:r>
            <a:r>
              <a:rPr lang="en-US" sz="4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tự</a:t>
            </a:r>
            <a:r>
              <a:rPr lang="en-US" sz="4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4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4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4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pic>
        <p:nvPicPr>
          <p:cNvPr id="7" name="图片 16">
            <a:extLst>
              <a:ext uri="{FF2B5EF4-FFF2-40B4-BE49-F238E27FC236}">
                <a16:creationId xmlns:a16="http://schemas.microsoft.com/office/drawing/2014/main" id="{8125728F-46F9-4264-9F8C-8B8B89F439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6" y="8099090"/>
            <a:ext cx="16256000" cy="1065923"/>
          </a:xfrm>
          <a:prstGeom prst="rect">
            <a:avLst/>
          </a:prstGeom>
        </p:spPr>
      </p:pic>
      <p:pic>
        <p:nvPicPr>
          <p:cNvPr id="8" name="图片 6">
            <a:extLst>
              <a:ext uri="{FF2B5EF4-FFF2-40B4-BE49-F238E27FC236}">
                <a16:creationId xmlns:a16="http://schemas.microsoft.com/office/drawing/2014/main" id="{BB032A17-5C67-4FCC-BA77-943579DC76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8387" y="-158676"/>
            <a:ext cx="1656853" cy="120269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95E7A02D-12BE-49C7-BE19-B776539B2A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308" y="-564788"/>
            <a:ext cx="2047388" cy="1648721"/>
          </a:xfrm>
          <a:prstGeom prst="rect">
            <a:avLst/>
          </a:prstGeom>
        </p:spPr>
      </p:pic>
      <p:pic>
        <p:nvPicPr>
          <p:cNvPr id="10" name="图片 10">
            <a:extLst>
              <a:ext uri="{FF2B5EF4-FFF2-40B4-BE49-F238E27FC236}">
                <a16:creationId xmlns:a16="http://schemas.microsoft.com/office/drawing/2014/main" id="{B49B492D-906F-4ADD-8931-5793C9D4D9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7538" y="-369906"/>
            <a:ext cx="1098523" cy="1784225"/>
          </a:xfrm>
          <a:prstGeom prst="rect">
            <a:avLst/>
          </a:prstGeom>
        </p:spPr>
      </p:pic>
      <p:pic>
        <p:nvPicPr>
          <p:cNvPr id="11" name="图片 39">
            <a:extLst>
              <a:ext uri="{FF2B5EF4-FFF2-40B4-BE49-F238E27FC236}">
                <a16:creationId xmlns:a16="http://schemas.microsoft.com/office/drawing/2014/main" id="{86F1B3D7-58B9-4288-A1C5-63FCFA409B8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13" y="7046824"/>
            <a:ext cx="2631539" cy="2022833"/>
          </a:xfrm>
          <a:prstGeom prst="rect">
            <a:avLst/>
          </a:prstGeom>
        </p:spPr>
      </p:pic>
      <p:sp>
        <p:nvSpPr>
          <p:cNvPr id="12" name="Text Box 1"/>
          <p:cNvSpPr txBox="1"/>
          <p:nvPr/>
        </p:nvSpPr>
        <p:spPr>
          <a:xfrm>
            <a:off x="2727158" y="8623436"/>
            <a:ext cx="14115594" cy="588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  <p:pic>
        <p:nvPicPr>
          <p:cNvPr id="13" name="图片 7">
            <a:extLst>
              <a:ext uri="{FF2B5EF4-FFF2-40B4-BE49-F238E27FC236}">
                <a16:creationId xmlns:a16="http://schemas.microsoft.com/office/drawing/2014/main" id="{1E823975-2998-46BE-82BB-2BCA69AA20B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1917" y="631834"/>
            <a:ext cx="1775896" cy="1361047"/>
          </a:xfrm>
          <a:prstGeom prst="rect">
            <a:avLst/>
          </a:prstGeom>
        </p:spPr>
      </p:pic>
      <p:pic>
        <p:nvPicPr>
          <p:cNvPr id="14" name="图片 5">
            <a:extLst>
              <a:ext uri="{FF2B5EF4-FFF2-40B4-BE49-F238E27FC236}">
                <a16:creationId xmlns:a16="http://schemas.microsoft.com/office/drawing/2014/main" id="{3A4871B5-2A6E-4C95-A739-F5C69C9AB2F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0309" y="1686423"/>
            <a:ext cx="967287" cy="718719"/>
          </a:xfrm>
          <a:prstGeom prst="rect">
            <a:avLst/>
          </a:prstGeom>
        </p:spPr>
      </p:pic>
      <p:sp>
        <p:nvSpPr>
          <p:cNvPr id="15" name="任意多边形: 形状 13">
            <a:extLst>
              <a:ext uri="{FF2B5EF4-FFF2-40B4-BE49-F238E27FC236}">
                <a16:creationId xmlns:a16="http://schemas.microsoft.com/office/drawing/2014/main" id="{214322A6-6768-4D60-A5EA-E05A48D9C409}"/>
              </a:ext>
            </a:extLst>
          </p:cNvPr>
          <p:cNvSpPr/>
          <p:nvPr/>
        </p:nvSpPr>
        <p:spPr>
          <a:xfrm>
            <a:off x="14191042" y="1509335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/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id="{9A53673D-C176-464D-96F2-9CAC6D1D2BFB}"/>
              </a:ext>
            </a:extLst>
          </p:cNvPr>
          <p:cNvSpPr/>
          <p:nvPr/>
        </p:nvSpPr>
        <p:spPr>
          <a:xfrm>
            <a:off x="15737596" y="2408529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Picture 2" descr="Tìm Hiểu Về Thế Giới Động Vật – Động Vật Sống Dưới Nước – Bò Sát Và Côn  Trù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6626" y="1910847"/>
            <a:ext cx="4041648" cy="6030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754930" y="2262571"/>
            <a:ext cx="9877035" cy="2893035"/>
          </a:xfrm>
          <a:prstGeom prst="rect">
            <a:avLst/>
          </a:prstGeom>
          <a:solidFill>
            <a:srgbClr val="95DDFD"/>
          </a:solidFill>
        </p:spPr>
        <p:txBody>
          <a:bodyPr wrap="square" lIns="121855" tIns="60928" rIns="121855" bIns="60928" rtlCol="0">
            <a:spAutoFit/>
          </a:bodyPr>
          <a:lstStyle/>
          <a:p>
            <a:pPr indent="463550" algn="just"/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Phần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lớn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đều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mục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lục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hiện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mục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chính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vị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trí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Mục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lục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ường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ngay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trang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bìa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cuối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endParaRPr lang="en-US" sz="3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1" name="Right Arrow 30"/>
          <p:cNvSpPr/>
          <p:nvPr/>
        </p:nvSpPr>
        <p:spPr>
          <a:xfrm rot="5400000">
            <a:off x="4760646" y="5355864"/>
            <a:ext cx="1004077" cy="603561"/>
          </a:xfrm>
          <a:prstGeom prst="rightArrow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>
            <a:off x="3202695" y="6371930"/>
            <a:ext cx="4405857" cy="840019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4. </a:t>
            </a:r>
            <a:r>
              <a:rPr lang="en-US" sz="4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Mục</a:t>
            </a:r>
            <a:r>
              <a:rPr lang="en-US" sz="4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lục</a:t>
            </a:r>
            <a:endParaRPr lang="en-US" sz="44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9093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7" grpId="0" animBg="1"/>
      <p:bldP spid="31" grpId="0" animBg="1"/>
      <p:bldP spid="3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05795" y="708156"/>
            <a:ext cx="143985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</a:t>
            </a:r>
            <a:r>
              <a:rPr lang="en-US" sz="4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Sắp</a:t>
            </a:r>
            <a:r>
              <a:rPr lang="en-US" sz="4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xếp</a:t>
            </a:r>
            <a:r>
              <a:rPr lang="en-US" sz="4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4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thông</a:t>
            </a:r>
            <a:r>
              <a:rPr lang="en-US" sz="4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tin </a:t>
            </a:r>
            <a:r>
              <a:rPr lang="en-US" sz="4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sz="4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đúng</a:t>
            </a:r>
            <a:r>
              <a:rPr lang="en-US" sz="4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trình</a:t>
            </a:r>
            <a:r>
              <a:rPr lang="en-US" sz="4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tự</a:t>
            </a:r>
            <a:r>
              <a:rPr lang="en-US" sz="4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4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4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4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pic>
        <p:nvPicPr>
          <p:cNvPr id="7" name="图片 16">
            <a:extLst>
              <a:ext uri="{FF2B5EF4-FFF2-40B4-BE49-F238E27FC236}">
                <a16:creationId xmlns:a16="http://schemas.microsoft.com/office/drawing/2014/main" id="{8125728F-46F9-4264-9F8C-8B8B89F439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6" y="8099090"/>
            <a:ext cx="16256000" cy="1065923"/>
          </a:xfrm>
          <a:prstGeom prst="rect">
            <a:avLst/>
          </a:prstGeom>
        </p:spPr>
      </p:pic>
      <p:pic>
        <p:nvPicPr>
          <p:cNvPr id="8" name="图片 6">
            <a:extLst>
              <a:ext uri="{FF2B5EF4-FFF2-40B4-BE49-F238E27FC236}">
                <a16:creationId xmlns:a16="http://schemas.microsoft.com/office/drawing/2014/main" id="{BB032A17-5C67-4FCC-BA77-943579DC76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8387" y="-158676"/>
            <a:ext cx="1656853" cy="120269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95E7A02D-12BE-49C7-BE19-B776539B2A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308" y="-564788"/>
            <a:ext cx="2047388" cy="1648721"/>
          </a:xfrm>
          <a:prstGeom prst="rect">
            <a:avLst/>
          </a:prstGeom>
        </p:spPr>
      </p:pic>
      <p:pic>
        <p:nvPicPr>
          <p:cNvPr id="10" name="图片 10">
            <a:extLst>
              <a:ext uri="{FF2B5EF4-FFF2-40B4-BE49-F238E27FC236}">
                <a16:creationId xmlns:a16="http://schemas.microsoft.com/office/drawing/2014/main" id="{B49B492D-906F-4ADD-8931-5793C9D4D9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7538" y="-369906"/>
            <a:ext cx="1098523" cy="1784225"/>
          </a:xfrm>
          <a:prstGeom prst="rect">
            <a:avLst/>
          </a:prstGeom>
        </p:spPr>
      </p:pic>
      <p:pic>
        <p:nvPicPr>
          <p:cNvPr id="11" name="图片 39">
            <a:extLst>
              <a:ext uri="{FF2B5EF4-FFF2-40B4-BE49-F238E27FC236}">
                <a16:creationId xmlns:a16="http://schemas.microsoft.com/office/drawing/2014/main" id="{86F1B3D7-58B9-4288-A1C5-63FCFA409B8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13" y="7046824"/>
            <a:ext cx="2631539" cy="2022833"/>
          </a:xfrm>
          <a:prstGeom prst="rect">
            <a:avLst/>
          </a:prstGeom>
        </p:spPr>
      </p:pic>
      <p:sp>
        <p:nvSpPr>
          <p:cNvPr id="12" name="Text Box 1"/>
          <p:cNvSpPr txBox="1"/>
          <p:nvPr/>
        </p:nvSpPr>
        <p:spPr>
          <a:xfrm>
            <a:off x="2727158" y="8623436"/>
            <a:ext cx="14115594" cy="588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  <p:pic>
        <p:nvPicPr>
          <p:cNvPr id="13" name="图片 7">
            <a:extLst>
              <a:ext uri="{FF2B5EF4-FFF2-40B4-BE49-F238E27FC236}">
                <a16:creationId xmlns:a16="http://schemas.microsoft.com/office/drawing/2014/main" id="{1E823975-2998-46BE-82BB-2BCA69AA20B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1917" y="631834"/>
            <a:ext cx="1775896" cy="1361047"/>
          </a:xfrm>
          <a:prstGeom prst="rect">
            <a:avLst/>
          </a:prstGeom>
        </p:spPr>
      </p:pic>
      <p:pic>
        <p:nvPicPr>
          <p:cNvPr id="14" name="图片 5">
            <a:extLst>
              <a:ext uri="{FF2B5EF4-FFF2-40B4-BE49-F238E27FC236}">
                <a16:creationId xmlns:a16="http://schemas.microsoft.com/office/drawing/2014/main" id="{3A4871B5-2A6E-4C95-A739-F5C69C9AB2F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0309" y="1686423"/>
            <a:ext cx="967287" cy="718719"/>
          </a:xfrm>
          <a:prstGeom prst="rect">
            <a:avLst/>
          </a:prstGeom>
        </p:spPr>
      </p:pic>
      <p:sp>
        <p:nvSpPr>
          <p:cNvPr id="15" name="任意多边形: 形状 13">
            <a:extLst>
              <a:ext uri="{FF2B5EF4-FFF2-40B4-BE49-F238E27FC236}">
                <a16:creationId xmlns:a16="http://schemas.microsoft.com/office/drawing/2014/main" id="{214322A6-6768-4D60-A5EA-E05A48D9C409}"/>
              </a:ext>
            </a:extLst>
          </p:cNvPr>
          <p:cNvSpPr/>
          <p:nvPr/>
        </p:nvSpPr>
        <p:spPr>
          <a:xfrm>
            <a:off x="14191042" y="1509335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/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id="{9A53673D-C176-464D-96F2-9CAC6D1D2BFB}"/>
              </a:ext>
            </a:extLst>
          </p:cNvPr>
          <p:cNvSpPr/>
          <p:nvPr/>
        </p:nvSpPr>
        <p:spPr>
          <a:xfrm>
            <a:off x="15737596" y="2408529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Picture 2" descr="Tìm Hiểu Về Thế Giới Động Vật – Động Vật Sống Dưới Nước – Bò Sát Và Côn  Trù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7586" y="1819911"/>
            <a:ext cx="5483055" cy="637067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31" name="Right Arrow 30"/>
          <p:cNvSpPr/>
          <p:nvPr/>
        </p:nvSpPr>
        <p:spPr>
          <a:xfrm rot="10800000">
            <a:off x="6656832" y="3801159"/>
            <a:ext cx="1548214" cy="967305"/>
          </a:xfrm>
          <a:prstGeom prst="rightArrow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>
            <a:off x="1183126" y="6262874"/>
            <a:ext cx="4278196" cy="840019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4. </a:t>
            </a:r>
            <a:r>
              <a:rPr lang="en-US" sz="4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Mục</a:t>
            </a:r>
            <a:r>
              <a:rPr lang="en-US" sz="4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lục</a:t>
            </a:r>
            <a:endParaRPr lang="en-US" sz="44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188720" y="2045782"/>
            <a:ext cx="4272602" cy="840019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sz="4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4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endParaRPr lang="en-US" sz="44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1188719" y="3441674"/>
            <a:ext cx="4272603" cy="840019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en-US" sz="4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Tác</a:t>
            </a:r>
            <a:r>
              <a:rPr lang="en-US" sz="4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</a:t>
            </a:r>
            <a:endParaRPr lang="en-US" sz="44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1188720" y="4989088"/>
            <a:ext cx="4272603" cy="840019"/>
          </a:xfrm>
          <a:prstGeom prst="round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</a:t>
            </a:r>
            <a:r>
              <a:rPr lang="en-US" sz="4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4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xuất</a:t>
            </a:r>
            <a:r>
              <a:rPr lang="en-US" sz="4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bản</a:t>
            </a:r>
            <a:endParaRPr lang="en-US" sz="44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9124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31" grpId="0" animBg="1"/>
      <p:bldP spid="32" grpId="0" animBg="1"/>
      <p:bldP spid="18" grpId="0" animBg="1"/>
      <p:bldP spid="19" grpId="0" animBg="1"/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6204" b="81944" l="53125" r="73594">
                        <a14:foregroundMark x1="54115" y1="79815" x2="58021" y2="77037"/>
                        <a14:foregroundMark x1="58021" y1="77037" x2="64844" y2="77778"/>
                        <a14:foregroundMark x1="64844" y1="77778" x2="72500" y2="78611"/>
                        <a14:foregroundMark x1="73229" y1="76481" x2="73125" y2="51204"/>
                      </a14:backgroundRemoval>
                    </a14:imgEffect>
                  </a14:imgLayer>
                </a14:imgProps>
              </a:ext>
            </a:extLst>
          </a:blip>
          <a:srcRect l="52756" t="45556" r="25544" b="16756"/>
          <a:stretch/>
        </p:blipFill>
        <p:spPr>
          <a:xfrm>
            <a:off x="9234919" y="1148129"/>
            <a:ext cx="5906194" cy="57701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005794" y="671880"/>
            <a:ext cx="143985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4. </a:t>
            </a:r>
            <a:r>
              <a:rPr lang="en-US" sz="4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4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mục</a:t>
            </a:r>
            <a:r>
              <a:rPr lang="en-US" sz="4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lục</a:t>
            </a:r>
            <a:r>
              <a:rPr lang="en-US" sz="4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bên</a:t>
            </a:r>
            <a:r>
              <a:rPr lang="en-US" sz="4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4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4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sz="4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</p:txBody>
      </p:sp>
      <p:pic>
        <p:nvPicPr>
          <p:cNvPr id="6" name="图片 16">
            <a:extLst>
              <a:ext uri="{FF2B5EF4-FFF2-40B4-BE49-F238E27FC236}">
                <a16:creationId xmlns:a16="http://schemas.microsoft.com/office/drawing/2014/main" id="{8125728F-46F9-4264-9F8C-8B8B89F439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6" y="8099090"/>
            <a:ext cx="16256000" cy="106592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B032A17-5C67-4FCC-BA77-943579DC76F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0895" y="-157540"/>
            <a:ext cx="1656853" cy="1202691"/>
          </a:xfrm>
          <a:prstGeom prst="rect">
            <a:avLst/>
          </a:prstGeom>
        </p:spPr>
      </p:pic>
      <p:pic>
        <p:nvPicPr>
          <p:cNvPr id="8" name="图片 8">
            <a:extLst>
              <a:ext uri="{FF2B5EF4-FFF2-40B4-BE49-F238E27FC236}">
                <a16:creationId xmlns:a16="http://schemas.microsoft.com/office/drawing/2014/main" id="{95E7A02D-12BE-49C7-BE19-B776539B2A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308" y="-564788"/>
            <a:ext cx="2047388" cy="1648721"/>
          </a:xfrm>
          <a:prstGeom prst="rect">
            <a:avLst/>
          </a:prstGeom>
        </p:spPr>
      </p:pic>
      <p:pic>
        <p:nvPicPr>
          <p:cNvPr id="9" name="图片 10">
            <a:extLst>
              <a:ext uri="{FF2B5EF4-FFF2-40B4-BE49-F238E27FC236}">
                <a16:creationId xmlns:a16="http://schemas.microsoft.com/office/drawing/2014/main" id="{B49B492D-906F-4ADD-8931-5793C9D4D96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7538" y="-369906"/>
            <a:ext cx="1098523" cy="1784225"/>
          </a:xfrm>
          <a:prstGeom prst="rect">
            <a:avLst/>
          </a:prstGeom>
        </p:spPr>
      </p:pic>
      <p:pic>
        <p:nvPicPr>
          <p:cNvPr id="10" name="图片 39">
            <a:extLst>
              <a:ext uri="{FF2B5EF4-FFF2-40B4-BE49-F238E27FC236}">
                <a16:creationId xmlns:a16="http://schemas.microsoft.com/office/drawing/2014/main" id="{86F1B3D7-58B9-4288-A1C5-63FCFA409B8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1459" y="7354055"/>
            <a:ext cx="2631539" cy="2022833"/>
          </a:xfrm>
          <a:prstGeom prst="rect">
            <a:avLst/>
          </a:prstGeom>
        </p:spPr>
      </p:pic>
      <p:sp>
        <p:nvSpPr>
          <p:cNvPr id="11" name="Text Box 1"/>
          <p:cNvSpPr txBox="1"/>
          <p:nvPr/>
        </p:nvSpPr>
        <p:spPr>
          <a:xfrm>
            <a:off x="2727158" y="8623436"/>
            <a:ext cx="14115594" cy="588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  <p:pic>
        <p:nvPicPr>
          <p:cNvPr id="12" name="图片 7">
            <a:extLst>
              <a:ext uri="{FF2B5EF4-FFF2-40B4-BE49-F238E27FC236}">
                <a16:creationId xmlns:a16="http://schemas.microsoft.com/office/drawing/2014/main" id="{1E823975-2998-46BE-82BB-2BCA69AA20B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1917" y="631834"/>
            <a:ext cx="1775896" cy="1361047"/>
          </a:xfrm>
          <a:prstGeom prst="rect">
            <a:avLst/>
          </a:prstGeom>
        </p:spPr>
      </p:pic>
      <p:pic>
        <p:nvPicPr>
          <p:cNvPr id="13" name="图片 5">
            <a:extLst>
              <a:ext uri="{FF2B5EF4-FFF2-40B4-BE49-F238E27FC236}">
                <a16:creationId xmlns:a16="http://schemas.microsoft.com/office/drawing/2014/main" id="{3A4871B5-2A6E-4C95-A739-F5C69C9AB2F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0309" y="1686423"/>
            <a:ext cx="967287" cy="718719"/>
          </a:xfrm>
          <a:prstGeom prst="rect">
            <a:avLst/>
          </a:prstGeom>
        </p:spPr>
      </p:pic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id="{214322A6-6768-4D60-A5EA-E05A48D9C409}"/>
              </a:ext>
            </a:extLst>
          </p:cNvPr>
          <p:cNvSpPr/>
          <p:nvPr/>
        </p:nvSpPr>
        <p:spPr>
          <a:xfrm>
            <a:off x="14191042" y="1509335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/>
          </a:p>
        </p:txBody>
      </p:sp>
      <p:sp>
        <p:nvSpPr>
          <p:cNvPr id="15" name="任意多边形: 形状 15">
            <a:extLst>
              <a:ext uri="{FF2B5EF4-FFF2-40B4-BE49-F238E27FC236}">
                <a16:creationId xmlns:a16="http://schemas.microsoft.com/office/drawing/2014/main" id="{9A53673D-C176-464D-96F2-9CAC6D1D2BFB}"/>
              </a:ext>
            </a:extLst>
          </p:cNvPr>
          <p:cNvSpPr/>
          <p:nvPr/>
        </p:nvSpPr>
        <p:spPr>
          <a:xfrm>
            <a:off x="15737596" y="2408529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18832" y="1573852"/>
            <a:ext cx="81951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</a:t>
            </a:r>
            <a:r>
              <a:rPr lang="en-US" sz="4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Phần</a:t>
            </a:r>
            <a:r>
              <a:rPr lang="en-US" sz="4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 </a:t>
            </a:r>
            <a:r>
              <a:rPr lang="en-US" sz="4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4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4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mục</a:t>
            </a:r>
            <a:r>
              <a:rPr lang="en-US" sz="4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4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18832" y="5005533"/>
            <a:ext cx="819517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</a:t>
            </a:r>
            <a:r>
              <a:rPr lang="en-US" sz="4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4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4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hiểu</a:t>
            </a:r>
            <a:r>
              <a:rPr lang="en-US" sz="4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4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4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xương</a:t>
            </a:r>
            <a:r>
              <a:rPr lang="en-US" sz="4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rồng</a:t>
            </a:r>
            <a:r>
              <a:rPr lang="en-US" sz="4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4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4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trang</a:t>
            </a:r>
            <a:r>
              <a:rPr lang="en-US" sz="4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4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18" name="Right Arrow 17"/>
          <p:cNvSpPr/>
          <p:nvPr/>
        </p:nvSpPr>
        <p:spPr>
          <a:xfrm>
            <a:off x="1456156" y="2484767"/>
            <a:ext cx="1004077" cy="603561"/>
          </a:xfrm>
          <a:prstGeom prst="rightArrow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2558030" y="2326791"/>
            <a:ext cx="819517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Phần</a:t>
            </a:r>
            <a:r>
              <a:rPr lang="en-US" sz="4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 </a:t>
            </a:r>
            <a:r>
              <a:rPr lang="en-US" sz="4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4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4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mục</a:t>
            </a:r>
            <a:r>
              <a:rPr lang="en-US" sz="4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marL="571500" indent="-571500" algn="just">
              <a:buFontTx/>
              <a:buChar char="-"/>
            </a:pPr>
            <a:r>
              <a:rPr lang="en-US" sz="4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Xương</a:t>
            </a:r>
            <a:r>
              <a:rPr lang="en-US" sz="4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rồng</a:t>
            </a:r>
            <a:endParaRPr lang="en-US" sz="4400" b="1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571500" indent="-571500" algn="just">
              <a:buFontTx/>
              <a:buChar char="-"/>
            </a:pPr>
            <a:r>
              <a:rPr lang="en-US" sz="4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Thông</a:t>
            </a:r>
            <a:endParaRPr lang="en-US" sz="4400" b="1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571500" indent="-571500" algn="just">
              <a:buFontTx/>
              <a:buChar char="-"/>
            </a:pPr>
            <a:r>
              <a:rPr lang="en-US" sz="4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Đước</a:t>
            </a:r>
            <a:endParaRPr lang="en-US" sz="4400" b="1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727158" y="6497774"/>
            <a:ext cx="140504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4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4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hiểu</a:t>
            </a:r>
            <a:r>
              <a:rPr lang="en-US" sz="4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4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4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xương</a:t>
            </a:r>
            <a:r>
              <a:rPr lang="en-US" sz="4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rồng</a:t>
            </a:r>
            <a:r>
              <a:rPr lang="en-US" sz="4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cần</a:t>
            </a:r>
            <a:r>
              <a:rPr lang="en-US" sz="4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4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trang</a:t>
            </a:r>
            <a:r>
              <a:rPr lang="en-US" sz="4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25.</a:t>
            </a:r>
          </a:p>
        </p:txBody>
      </p:sp>
      <p:sp>
        <p:nvSpPr>
          <p:cNvPr id="21" name="Right Arrow 20"/>
          <p:cNvSpPr/>
          <p:nvPr/>
        </p:nvSpPr>
        <p:spPr>
          <a:xfrm>
            <a:off x="1553953" y="6659220"/>
            <a:ext cx="1004077" cy="603561"/>
          </a:xfrm>
          <a:prstGeom prst="rightArrow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988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6" grpId="0"/>
      <p:bldP spid="17" grpId="0"/>
      <p:bldP spid="18" grpId="0" animBg="1"/>
      <p:bldP spid="19" grpId="0"/>
      <p:bldP spid="20" grpId="0"/>
      <p:bldP spid="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4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98" r="13695" b="5297"/>
          <a:stretch/>
        </p:blipFill>
        <p:spPr>
          <a:xfrm>
            <a:off x="1" y="4449346"/>
            <a:ext cx="3510079" cy="4694655"/>
          </a:xfrm>
          <a:prstGeom prst="rect">
            <a:avLst/>
          </a:prstGeom>
        </p:spPr>
      </p:pic>
      <p:pic>
        <p:nvPicPr>
          <p:cNvPr id="6" name="图片 1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557" y="6832451"/>
            <a:ext cx="2478388" cy="2478388"/>
          </a:xfrm>
          <a:prstGeom prst="rect">
            <a:avLst/>
          </a:prstGeom>
        </p:spPr>
      </p:pic>
      <p:pic>
        <p:nvPicPr>
          <p:cNvPr id="7" name="图片 5">
            <a:extLst>
              <a:ext uri="{FF2B5EF4-FFF2-40B4-BE49-F238E27FC236}">
                <a16:creationId xmlns:a16="http://schemas.microsoft.com/office/drawing/2014/main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438" y="-1102451"/>
            <a:ext cx="14003553" cy="87204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795" r="30586"/>
          <a:stretch/>
        </p:blipFill>
        <p:spPr>
          <a:xfrm>
            <a:off x="13116027" y="1809551"/>
            <a:ext cx="2810940" cy="7094999"/>
          </a:xfrm>
          <a:prstGeom prst="rect">
            <a:avLst/>
          </a:prstGeom>
        </p:spPr>
      </p:pic>
      <p:sp>
        <p:nvSpPr>
          <p:cNvPr id="9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 rot="21292743">
            <a:off x="3790140" y="3192945"/>
            <a:ext cx="8558144" cy="12003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625519">
              <a:defRPr/>
            </a:pPr>
            <a:r>
              <a:rPr lang="en-US" altLang="zh-CN" sz="7200" b="1" spc="1067" dirty="0" err="1">
                <a:solidFill>
                  <a:srgbClr val="002060"/>
                </a:solidFill>
                <a:latin typeface="iCiel Cadena" panose="02000503000000020004" pitchFamily="2" charset="0"/>
                <a:ea typeface="微软雅黑" panose="020B0503020204020204" pitchFamily="34" charset="-122"/>
              </a:rPr>
              <a:t>Luyện</a:t>
            </a:r>
            <a:r>
              <a:rPr lang="en-US" altLang="zh-CN" sz="7200" b="1" spc="1067" dirty="0">
                <a:solidFill>
                  <a:srgbClr val="002060"/>
                </a:solidFill>
                <a:latin typeface="iCiel Cadena" panose="02000503000000020004" pitchFamily="2" charset="0"/>
                <a:ea typeface="微软雅黑" panose="020B0503020204020204" pitchFamily="34" charset="-122"/>
              </a:rPr>
              <a:t> </a:t>
            </a:r>
            <a:r>
              <a:rPr lang="en-US" altLang="zh-CN" sz="7200" b="1" spc="1067" dirty="0" err="1">
                <a:solidFill>
                  <a:srgbClr val="002060"/>
                </a:solidFill>
                <a:latin typeface="iCiel Cadena" panose="02000503000000020004" pitchFamily="2" charset="0"/>
                <a:ea typeface="微软雅黑" panose="020B0503020204020204" pitchFamily="34" charset="-122"/>
              </a:rPr>
              <a:t>đọc</a:t>
            </a:r>
            <a:r>
              <a:rPr lang="en-US" altLang="zh-CN" sz="7200" b="1" spc="1067" dirty="0">
                <a:solidFill>
                  <a:srgbClr val="002060"/>
                </a:solidFill>
                <a:latin typeface="iCiel Cadena" panose="02000503000000020004" pitchFamily="2" charset="0"/>
                <a:ea typeface="微软雅黑" panose="020B0503020204020204" pitchFamily="34" charset="-122"/>
              </a:rPr>
              <a:t> </a:t>
            </a:r>
            <a:r>
              <a:rPr lang="en-US" altLang="zh-CN" sz="7200" b="1" spc="1067" dirty="0" err="1">
                <a:solidFill>
                  <a:srgbClr val="002060"/>
                </a:solidFill>
                <a:latin typeface="iCiel Cadena" panose="02000503000000020004" pitchFamily="2" charset="0"/>
                <a:ea typeface="微软雅黑" panose="020B0503020204020204" pitchFamily="34" charset="-122"/>
              </a:rPr>
              <a:t>lại</a:t>
            </a:r>
            <a:endParaRPr lang="zh-CN" altLang="en-US" sz="7200" b="1" spc="1067" dirty="0">
              <a:solidFill>
                <a:srgbClr val="002060"/>
              </a:solidFill>
              <a:latin typeface="iCiel Cadena" panose="02000503000000020004" pitchFamily="2" charset="0"/>
              <a:ea typeface="微软雅黑" panose="020B0503020204020204" pitchFamily="34" charset="-122"/>
            </a:endParaRPr>
          </a:p>
        </p:txBody>
      </p:sp>
      <p:pic>
        <p:nvPicPr>
          <p:cNvPr id="10" name="图片 12">
            <a:extLst>
              <a:ext uri="{FF2B5EF4-FFF2-40B4-BE49-F238E27FC236}">
                <a16:creationId xmlns:a16="http://schemas.microsoft.com/office/drawing/2014/main" id="{37A7A021-B942-4826-8E86-0E1DA4522F2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14812">
            <a:off x="349133" y="361421"/>
            <a:ext cx="1469019" cy="1469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441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5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E43A4F44-8C5E-42D9-AB33-BE1B9BC53F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9299" y="350588"/>
            <a:ext cx="1048681" cy="77919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A4871B5-2A6E-4C95-A739-F5C69C9AB2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0309" y="1686423"/>
            <a:ext cx="967287" cy="71871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B032A17-5C67-4FCC-BA77-943579DC76F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8387" y="-158676"/>
            <a:ext cx="1656853" cy="120269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E823975-2998-46BE-82BB-2BCA69AA20B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1917" y="631834"/>
            <a:ext cx="1775896" cy="136104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95E7A02D-12BE-49C7-BE19-B776539B2A1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1200" y="-12736"/>
            <a:ext cx="2047388" cy="164872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49B492D-906F-4ADD-8931-5793C9D4D96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9072" y="-239323"/>
            <a:ext cx="1098523" cy="1784225"/>
          </a:xfrm>
          <a:prstGeom prst="rect">
            <a:avLst/>
          </a:prstGeom>
        </p:spPr>
      </p:pic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id="{3C09AE8E-05AD-484A-9A22-7F536B362F1F}"/>
              </a:ext>
            </a:extLst>
          </p:cNvPr>
          <p:cNvSpPr/>
          <p:nvPr/>
        </p:nvSpPr>
        <p:spPr>
          <a:xfrm>
            <a:off x="497921" y="764957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/>
          </a:p>
        </p:txBody>
      </p: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id="{214322A6-6768-4D60-A5EA-E05A48D9C409}"/>
              </a:ext>
            </a:extLst>
          </p:cNvPr>
          <p:cNvSpPr/>
          <p:nvPr/>
        </p:nvSpPr>
        <p:spPr>
          <a:xfrm>
            <a:off x="14191042" y="1509335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/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id="{9A53673D-C176-464D-96F2-9CAC6D1D2BFB}"/>
              </a:ext>
            </a:extLst>
          </p:cNvPr>
          <p:cNvSpPr/>
          <p:nvPr/>
        </p:nvSpPr>
        <p:spPr>
          <a:xfrm>
            <a:off x="15737596" y="2408529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8125728F-46F9-4264-9F8C-8B8B89F439F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90868"/>
            <a:ext cx="16256000" cy="1619346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1781821" y="350588"/>
            <a:ext cx="11213343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sz="4267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Xếp</a:t>
            </a:r>
            <a:r>
              <a:rPr lang="en-US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US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dưới</a:t>
            </a:r>
            <a:r>
              <a:rPr lang="en-US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</a:t>
            </a:r>
            <a:r>
              <a:rPr lang="en-US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r>
              <a:rPr lang="en-US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lang="en-US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hợp</a:t>
            </a:r>
            <a:r>
              <a:rPr lang="en-US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65087" b="70238" l="53133" r="55485"/>
                    </a14:imgEffect>
                  </a14:imgLayer>
                </a14:imgProps>
              </a:ext>
            </a:extLst>
          </a:blip>
          <a:srcRect l="52839" t="64443" r="44221" b="29118"/>
          <a:stretch/>
        </p:blipFill>
        <p:spPr>
          <a:xfrm>
            <a:off x="402841" y="-114041"/>
            <a:ext cx="1314449" cy="1619251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2780077" y="6296884"/>
            <a:ext cx="3437041" cy="2179640"/>
            <a:chOff x="737938" y="3293016"/>
            <a:chExt cx="3437041" cy="217964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70713" b="90312" l="2031" r="4734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9691" r="51666" b="7240"/>
            <a:stretch/>
          </p:blipFill>
          <p:spPr>
            <a:xfrm>
              <a:off x="737938" y="3293016"/>
              <a:ext cx="3254776" cy="217964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626054" y="4084006"/>
              <a:ext cx="25489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Đọc</a:t>
              </a:r>
              <a:r>
                <a:rPr lang="en-US" sz="36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sách</a:t>
              </a:r>
              <a:endPara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59382" y="6400114"/>
            <a:ext cx="2946475" cy="1973179"/>
            <a:chOff x="5300803" y="3499476"/>
            <a:chExt cx="2946475" cy="1973179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14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38989" b="57444" l="56411" r="9507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578" t="36682" r="88" b="40249"/>
            <a:stretch/>
          </p:blipFill>
          <p:spPr>
            <a:xfrm>
              <a:off x="5300803" y="3499476"/>
              <a:ext cx="2946475" cy="1973179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5865928" y="4189270"/>
              <a:ext cx="210471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Tác</a:t>
              </a:r>
              <a:r>
                <a:rPr lang="en-US" sz="36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giả</a:t>
              </a:r>
              <a:endPara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9376163" y="6023062"/>
            <a:ext cx="3594378" cy="2436129"/>
            <a:chOff x="8611809" y="3557975"/>
            <a:chExt cx="2946475" cy="1973179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15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37528" b="57350" l="53594" r="9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578" t="36682" r="88" b="40249"/>
            <a:stretch/>
          </p:blipFill>
          <p:spPr>
            <a:xfrm>
              <a:off x="8611809" y="3557975"/>
              <a:ext cx="2946475" cy="1973179"/>
            </a:xfrm>
            <a:prstGeom prst="rect">
              <a:avLst/>
            </a:prstGeom>
          </p:spPr>
        </p:pic>
        <p:sp>
          <p:nvSpPr>
            <p:cNvPr id="35" name="TextBox 34"/>
            <p:cNvSpPr txBox="1"/>
            <p:nvPr/>
          </p:nvSpPr>
          <p:spPr>
            <a:xfrm>
              <a:off x="9299275" y="4240073"/>
              <a:ext cx="19107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Bìa</a:t>
              </a:r>
              <a:r>
                <a:rPr lang="en-US" sz="36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sách</a:t>
              </a:r>
              <a:endPara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2855867" y="6277645"/>
            <a:ext cx="3060961" cy="1926965"/>
            <a:chOff x="12113969" y="3961665"/>
            <a:chExt cx="2606730" cy="1510990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 rotWithShape="1">
            <a:blip r:embed="rId16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8352" b="28731" l="53125" r="9718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315" t="7986" r="351" b="68945"/>
            <a:stretch/>
          </p:blipFill>
          <p:spPr>
            <a:xfrm>
              <a:off x="12113969" y="3961665"/>
              <a:ext cx="2256305" cy="1510990"/>
            </a:xfrm>
            <a:prstGeom prst="rect">
              <a:avLst/>
            </a:prstGeom>
          </p:spPr>
        </p:pic>
        <p:sp>
          <p:nvSpPr>
            <p:cNvPr id="37" name="TextBox 36"/>
            <p:cNvSpPr txBox="1"/>
            <p:nvPr/>
          </p:nvSpPr>
          <p:spPr>
            <a:xfrm>
              <a:off x="12685141" y="4393994"/>
              <a:ext cx="203555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Ghi</a:t>
              </a:r>
              <a:r>
                <a:rPr lang="en-US" sz="36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lại</a:t>
              </a:r>
              <a:endPara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5940912" y="6427212"/>
            <a:ext cx="3299419" cy="2209537"/>
            <a:chOff x="9422115" y="5602057"/>
            <a:chExt cx="3299419" cy="2209537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17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9131" b="28731" l="52031" r="9468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315" t="7986" r="351" b="68945"/>
            <a:stretch/>
          </p:blipFill>
          <p:spPr>
            <a:xfrm>
              <a:off x="9422115" y="5602057"/>
              <a:ext cx="3299419" cy="2209537"/>
            </a:xfrm>
            <a:prstGeom prst="rect">
              <a:avLst/>
            </a:prstGeom>
          </p:spPr>
        </p:pic>
        <p:sp>
          <p:nvSpPr>
            <p:cNvPr id="45" name="TextBox 44"/>
            <p:cNvSpPr txBox="1"/>
            <p:nvPr/>
          </p:nvSpPr>
          <p:spPr>
            <a:xfrm>
              <a:off x="10032557" y="6280280"/>
              <a:ext cx="230830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Cuốn</a:t>
              </a:r>
              <a:r>
                <a:rPr lang="en-US" sz="36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sách</a:t>
              </a:r>
              <a:endPara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48" name="xanh la"/>
          <p:cNvGrpSpPr/>
          <p:nvPr/>
        </p:nvGrpSpPr>
        <p:grpSpPr>
          <a:xfrm>
            <a:off x="-1147818" y="1378776"/>
            <a:ext cx="9903478" cy="1542860"/>
            <a:chOff x="-919918" y="1117064"/>
            <a:chExt cx="6858000" cy="1157145"/>
          </a:xfrm>
        </p:grpSpPr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083" b="68853"/>
            <a:stretch/>
          </p:blipFill>
          <p:spPr>
            <a:xfrm>
              <a:off x="-919918" y="1117064"/>
              <a:ext cx="6858000" cy="1157145"/>
            </a:xfrm>
            <a:prstGeom prst="rect">
              <a:avLst/>
            </a:prstGeom>
          </p:spPr>
        </p:pic>
        <p:sp>
          <p:nvSpPr>
            <p:cNvPr id="50" name="Rounded Rectangle 49"/>
            <p:cNvSpPr/>
            <p:nvPr/>
          </p:nvSpPr>
          <p:spPr>
            <a:xfrm>
              <a:off x="1699613" y="1556102"/>
              <a:ext cx="3042755" cy="5334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Từ</a:t>
              </a:r>
              <a:r>
                <a:rPr lang="en-US" sz="3200" b="1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ngữ</a:t>
              </a:r>
              <a:r>
                <a:rPr lang="en-US" sz="3200" b="1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chỉ</a:t>
              </a:r>
              <a:r>
                <a:rPr lang="en-US" sz="3200" b="1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người</a:t>
              </a:r>
              <a:r>
                <a:rPr lang="en-US" sz="3200" b="1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3200" b="1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vật</a:t>
              </a:r>
              <a:endParaRPr lang="en-US" sz="32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51" name="xanhd duong"/>
          <p:cNvGrpSpPr/>
          <p:nvPr/>
        </p:nvGrpSpPr>
        <p:grpSpPr>
          <a:xfrm>
            <a:off x="7102975" y="1505210"/>
            <a:ext cx="9144000" cy="1705267"/>
            <a:chOff x="5938082" y="5455890"/>
            <a:chExt cx="6858000" cy="1278950"/>
          </a:xfrm>
        </p:grpSpPr>
        <p:pic>
          <p:nvPicPr>
            <p:cNvPr id="52" name="Picture 51"/>
            <p:cNvPicPr>
              <a:picLocks noChangeAspect="1"/>
            </p:cNvPicPr>
            <p:nvPr/>
          </p:nvPicPr>
          <p:blipFill rotWithShape="1"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2416" b="24251"/>
            <a:stretch/>
          </p:blipFill>
          <p:spPr>
            <a:xfrm>
              <a:off x="5938082" y="5455890"/>
              <a:ext cx="6858000" cy="1278950"/>
            </a:xfrm>
            <a:prstGeom prst="rect">
              <a:avLst/>
            </a:prstGeom>
          </p:spPr>
        </p:pic>
        <p:sp>
          <p:nvSpPr>
            <p:cNvPr id="53" name="Rounded Rectangle 52"/>
            <p:cNvSpPr/>
            <p:nvPr/>
          </p:nvSpPr>
          <p:spPr>
            <a:xfrm>
              <a:off x="8719672" y="5922082"/>
              <a:ext cx="2747303" cy="5334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600" b="1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Từ</a:t>
              </a:r>
              <a:r>
                <a:rPr lang="en-US" sz="3600" b="1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ngữ</a:t>
              </a:r>
              <a:r>
                <a:rPr lang="en-US" sz="3600" b="1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hoạt</a:t>
              </a:r>
              <a:r>
                <a:rPr lang="en-US" sz="3600" b="1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động</a:t>
              </a:r>
              <a:endParaRPr lang="en-US" sz="36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01877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5E-6 L 0.16963 -0.4159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77" y="-207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625E-7 -2.5E-6 L 0.48887 -0.3961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43" y="-198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3125E-6 -1.11111E-6 L -0.20136 -0.2381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68" y="-119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6875E-6 -2.77778E-7 L -0.41064 0.0159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752" y="-12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9.375E-7 -2.77778E-7 L -0.10244 -0.1439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27" y="-72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-169389" y="8140700"/>
            <a:ext cx="16425389" cy="100330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6256000" cy="458717"/>
            <a:chOff x="0" y="-127508"/>
            <a:chExt cx="12192000" cy="1361811"/>
          </a:xfrm>
        </p:grpSpPr>
        <p:sp>
          <p:nvSpPr>
            <p:cNvPr id="6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31" b="100000" l="409" r="98636">
                        <a14:foregroundMark x1="10778" y1="16793" x2="34106" y2="81313"/>
                        <a14:foregroundMark x1="13779" y1="19949" x2="37108" y2="19192"/>
                        <a14:foregroundMark x1="9550" y1="46591" x2="47885" y2="42677"/>
                        <a14:foregroundMark x1="23329" y1="47727" x2="21692" y2="58081"/>
                        <a14:foregroundMark x1="18690" y1="47348" x2="14598" y2="55051"/>
                        <a14:foregroundMark x1="24966" y1="46970" x2="22510" y2="59975"/>
                        <a14:foregroundMark x1="75443" y1="50000" x2="91269" y2="44949"/>
                        <a14:foregroundMark x1="52524" y1="41162" x2="64939" y2="47348"/>
                        <a14:foregroundMark x1="68759" y1="68939" x2="68349" y2="79672"/>
                        <a14:foregroundMark x1="64939" y1="39141" x2="73806" y2="38763"/>
                        <a14:foregroundMark x1="27967" y1="37626" x2="34516" y2="383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718" t="6164" r="3333" b="14170"/>
          <a:stretch/>
        </p:blipFill>
        <p:spPr>
          <a:xfrm>
            <a:off x="13150664" y="4165166"/>
            <a:ext cx="2924488" cy="517797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31" b="100000" l="409" r="98636">
                        <a14:foregroundMark x1="10778" y1="16793" x2="34106" y2="81313"/>
                        <a14:foregroundMark x1="13779" y1="19949" x2="37108" y2="19192"/>
                        <a14:foregroundMark x1="9550" y1="46591" x2="47885" y2="42677"/>
                        <a14:foregroundMark x1="23329" y1="47727" x2="21692" y2="58081"/>
                        <a14:foregroundMark x1="18690" y1="47348" x2="14598" y2="55051"/>
                        <a14:foregroundMark x1="24966" y1="46970" x2="22510" y2="59975"/>
                        <a14:foregroundMark x1="75443" y1="50000" x2="91269" y2="44949"/>
                        <a14:foregroundMark x1="52524" y1="41162" x2="64939" y2="47348"/>
                        <a14:foregroundMark x1="68759" y1="68939" x2="68349" y2="79672"/>
                        <a14:foregroundMark x1="64939" y1="39141" x2="73806" y2="38763"/>
                        <a14:foregroundMark x1="27967" y1="37626" x2="34516" y2="383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3333" t="6164" r="49083" b="14170"/>
          <a:stretch/>
        </p:blipFill>
        <p:spPr>
          <a:xfrm>
            <a:off x="-575300" y="5048697"/>
            <a:ext cx="2706624" cy="432393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131324" y="1775115"/>
            <a:ext cx="7819379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en-US" sz="4267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tiếp</a:t>
            </a:r>
            <a:r>
              <a:rPr lang="en-US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hoàn</a:t>
            </a:r>
            <a:r>
              <a:rPr lang="en-US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thành</a:t>
            </a:r>
            <a:r>
              <a:rPr lang="en-US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384824" y="3103298"/>
            <a:ext cx="7819379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</a:t>
            </a:r>
            <a:r>
              <a:rPr lang="en-US" sz="4267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(….)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384824" y="5981355"/>
            <a:ext cx="7819379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</a:t>
            </a:r>
            <a:r>
              <a:rPr lang="en-US" sz="4267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tác</a:t>
            </a:r>
            <a:r>
              <a:rPr lang="en-US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</a:t>
            </a:r>
            <a:r>
              <a:rPr lang="en-US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(….)</a:t>
            </a:r>
          </a:p>
        </p:txBody>
      </p:sp>
      <p:sp>
        <p:nvSpPr>
          <p:cNvPr id="15" name="Right Arrow 14"/>
          <p:cNvSpPr/>
          <p:nvPr/>
        </p:nvSpPr>
        <p:spPr>
          <a:xfrm>
            <a:off x="2312172" y="4502814"/>
            <a:ext cx="1004077" cy="603561"/>
          </a:xfrm>
          <a:prstGeom prst="rightArrow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384824" y="4393965"/>
            <a:ext cx="10271564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67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4267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giữa</a:t>
            </a:r>
            <a:r>
              <a:rPr lang="en-US" sz="4267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bìa</a:t>
            </a:r>
            <a:r>
              <a:rPr lang="en-US" sz="4267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17" name="Right Arrow 16"/>
          <p:cNvSpPr/>
          <p:nvPr/>
        </p:nvSpPr>
        <p:spPr>
          <a:xfrm>
            <a:off x="2261874" y="7094142"/>
            <a:ext cx="1004077" cy="603561"/>
          </a:xfrm>
          <a:prstGeom prst="rightArrow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356620" y="7009141"/>
            <a:ext cx="10926138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67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tác</a:t>
            </a:r>
            <a:r>
              <a:rPr lang="en-US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</a:t>
            </a:r>
            <a:r>
              <a:rPr lang="en-US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4267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phía</a:t>
            </a:r>
            <a:r>
              <a:rPr lang="en-US" sz="4267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4267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4267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bìa</a:t>
            </a:r>
            <a:r>
              <a:rPr lang="en-US" sz="4267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87589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  <p:bldP spid="15" grpId="0" animBg="1"/>
      <p:bldP spid="16" grpId="0"/>
      <p:bldP spid="17" grpId="0" animBg="1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73"/>
          <a:stretch/>
        </p:blipFill>
        <p:spPr>
          <a:xfrm>
            <a:off x="2119" y="5136885"/>
            <a:ext cx="16271348" cy="400592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203" y="1191"/>
            <a:ext cx="13823793" cy="914162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0" b="5828"/>
          <a:stretch/>
        </p:blipFill>
        <p:spPr>
          <a:xfrm>
            <a:off x="2116" y="6277271"/>
            <a:ext cx="16251768" cy="286554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57" y="3793229"/>
            <a:ext cx="1080545" cy="1275899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1740" y="393945"/>
            <a:ext cx="2033347" cy="363969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4567" y="5436709"/>
            <a:ext cx="15915273" cy="371494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657183" y="2861994"/>
            <a:ext cx="10177528" cy="2062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267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4267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67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4267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67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4267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67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4267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67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4267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67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4267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4267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4267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4267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4267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67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4267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67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4267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67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4267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67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4267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429003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75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440798" y="642361"/>
            <a:ext cx="2286360" cy="942119"/>
            <a:chOff x="9566064" y="964372"/>
            <a:chExt cx="5446164" cy="698253"/>
          </a:xfrm>
        </p:grpSpPr>
        <p:sp>
          <p:nvSpPr>
            <p:cNvPr id="11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2539" tIns="81269" rIns="162539" bIns="81269" spcCol="0" rtlCol="0" anchor="ctr"/>
            <a:lstStyle/>
            <a:p>
              <a:pPr algn="ctr"/>
              <a:endParaRPr lang="en-US" sz="4267"/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2539" tIns="81269" rIns="162539" bIns="81269" spcCol="0" rtlCol="0" anchor="ctr"/>
            <a:lstStyle/>
            <a:p>
              <a:pPr algn="ctr"/>
              <a:endParaRPr lang="en-US" sz="4267"/>
            </a:p>
          </p:txBody>
        </p:sp>
        <p:sp>
          <p:nvSpPr>
            <p:cNvPr id="13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2539" tIns="81269" rIns="162539" bIns="81269" spcCol="0" rtlCol="0" anchor="ctr"/>
            <a:lstStyle/>
            <a:p>
              <a:pPr algn="ctr"/>
              <a:r>
                <a:rPr lang="en-US" sz="4267" dirty="0">
                  <a:solidFill>
                    <a:srgbClr val="0070C0"/>
                  </a:solidFill>
                  <a:latin typeface="iCiel Cadena" panose="02000503000000020004" pitchFamily="2" charset="0"/>
                </a:rPr>
                <a:t>ĐỌC</a:t>
              </a: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253" b="57367" l="20008" r="26232"/>
                    </a14:imgEffect>
                  </a14:imgLayer>
                </a14:imgProps>
              </a:ext>
            </a:extLst>
          </a:blip>
          <a:srcRect l="19230" t="49364" r="72990" b="41744"/>
          <a:stretch/>
        </p:blipFill>
        <p:spPr>
          <a:xfrm>
            <a:off x="221132" y="1495705"/>
            <a:ext cx="1855305" cy="1192695"/>
          </a:xfrm>
          <a:prstGeom prst="rect">
            <a:avLst/>
          </a:prstGeom>
        </p:spPr>
      </p:pic>
      <p:pic>
        <p:nvPicPr>
          <p:cNvPr id="15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-91440" y="8169205"/>
            <a:ext cx="16256000" cy="992953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6256000" cy="601807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1865620" y="1765112"/>
            <a:ext cx="14620334" cy="779614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just"/>
            <a:r>
              <a:rPr lang="en-US" sz="4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</a:t>
            </a:r>
            <a:r>
              <a:rPr lang="en-US" sz="4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sát</a:t>
            </a:r>
            <a:r>
              <a:rPr lang="en-US" sz="4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bìa</a:t>
            </a:r>
            <a:r>
              <a:rPr lang="en-US" sz="4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sách</a:t>
            </a:r>
            <a:r>
              <a:rPr lang="en-US" sz="4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sau</a:t>
            </a:r>
            <a:r>
              <a:rPr lang="en-US" sz="4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4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sz="4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thông</a:t>
            </a:r>
            <a:r>
              <a:rPr lang="en-US" sz="4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tin </a:t>
            </a:r>
            <a:r>
              <a:rPr lang="en-US" sz="4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lang="en-US" sz="4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bìa</a:t>
            </a:r>
            <a:r>
              <a:rPr lang="en-US" sz="4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sách</a:t>
            </a:r>
            <a:r>
              <a:rPr lang="en-US" sz="4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2124578" y="2482341"/>
            <a:ext cx="4466023" cy="5588837"/>
            <a:chOff x="2124578" y="2482341"/>
            <a:chExt cx="4466023" cy="5588837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759"/>
            <a:stretch/>
          </p:blipFill>
          <p:spPr>
            <a:xfrm>
              <a:off x="2124578" y="2482341"/>
              <a:ext cx="4466023" cy="5588837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3226535" y="3216085"/>
              <a:ext cx="2761488" cy="779614"/>
            </a:xfrm>
            <a:prstGeom prst="rect">
              <a:avLst/>
            </a:prstGeom>
            <a:noFill/>
          </p:spPr>
          <p:txBody>
            <a:bodyPr wrap="square" lIns="162473" tIns="81237" rIns="162473" bIns="81237" rtlCol="0">
              <a:spAutoFit/>
            </a:bodyPr>
            <a:lstStyle/>
            <a:p>
              <a:pPr algn="just"/>
              <a:r>
                <a:rPr lang="en-US" sz="40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Tác</a:t>
              </a:r>
              <a:r>
                <a:rPr lang="en-US" sz="40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giả</a:t>
              </a:r>
              <a:endParaRPr lang="en-US" sz="4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280257" y="5038996"/>
              <a:ext cx="2761488" cy="779614"/>
            </a:xfrm>
            <a:prstGeom prst="rect">
              <a:avLst/>
            </a:prstGeom>
            <a:noFill/>
          </p:spPr>
          <p:txBody>
            <a:bodyPr wrap="square" lIns="162473" tIns="81237" rIns="162473" bIns="81237" rtlCol="0">
              <a:spAutoFit/>
            </a:bodyPr>
            <a:lstStyle/>
            <a:p>
              <a:pPr algn="just"/>
              <a:r>
                <a:rPr lang="en-US" sz="40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Tên</a:t>
              </a:r>
              <a:r>
                <a:rPr lang="en-US" sz="40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sách</a:t>
              </a:r>
              <a:endParaRPr lang="en-US" sz="4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727158" y="6833707"/>
              <a:ext cx="3656057" cy="779614"/>
            </a:xfrm>
            <a:prstGeom prst="rect">
              <a:avLst/>
            </a:prstGeom>
            <a:noFill/>
          </p:spPr>
          <p:txBody>
            <a:bodyPr wrap="square" lIns="162473" tIns="81237" rIns="162473" bIns="81237" rtlCol="0">
              <a:spAutoFit/>
            </a:bodyPr>
            <a:lstStyle/>
            <a:p>
              <a:pPr algn="just"/>
              <a:r>
                <a:rPr lang="en-US" sz="40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Nhà</a:t>
              </a:r>
              <a:r>
                <a:rPr lang="en-US" sz="40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xuất</a:t>
              </a:r>
              <a:r>
                <a:rPr lang="en-US" sz="40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bản</a:t>
              </a:r>
              <a:endParaRPr lang="en-US" sz="4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5791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625948" y="1938622"/>
            <a:ext cx="15183688" cy="504747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indent="463550" algn="just"/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Mỗi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cuốn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sách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tên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gọi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Tên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sách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hàng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lớn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khoảng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giữa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bìa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sách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</a:t>
            </a:r>
            <a:r>
              <a:rPr lang="vi-VN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ường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chứa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đựng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rất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nhiều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ý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nghĩa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Qua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tên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sách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sách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iều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indent="463550" algn="just"/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</a:t>
            </a:r>
            <a:r>
              <a:rPr lang="vi-VN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ười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cuốn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sách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gọi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tác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giả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Tên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tác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giả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</a:t>
            </a:r>
            <a:r>
              <a:rPr lang="vi-VN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ường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ghi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phía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bìa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sách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indent="463550" algn="just"/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</a:t>
            </a:r>
            <a:r>
              <a:rPr lang="vi-VN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cuốn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sách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ra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đời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gọi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xuất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bản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Tên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xuất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bản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</a:t>
            </a:r>
            <a:r>
              <a:rPr lang="vi-VN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ường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ghi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phía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d</a:t>
            </a:r>
            <a:r>
              <a:rPr lang="vi-VN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ưới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bìa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sách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indent="395288" algn="just"/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lớn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cuốn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sách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đều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mục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lục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mục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chính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vị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trí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ta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cuốn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sách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Mục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lục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</a:t>
            </a:r>
            <a:r>
              <a:rPr lang="vi-VN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ường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ngay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bìa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cũng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cuối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sách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indent="463550" algn="just"/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Mỗi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lần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cuốn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sách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mới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vi-VN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đừng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quên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iều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này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nhé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242446" y="7653431"/>
            <a:ext cx="5418667" cy="840019"/>
          </a:xfrm>
          <a:prstGeom prst="roundRect">
            <a:avLst/>
          </a:pr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mấy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đoạn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12" name="Oval 11"/>
          <p:cNvSpPr/>
          <p:nvPr/>
        </p:nvSpPr>
        <p:spPr>
          <a:xfrm>
            <a:off x="714414" y="1938622"/>
            <a:ext cx="387141" cy="425883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</a:p>
        </p:txBody>
      </p:sp>
      <p:sp>
        <p:nvSpPr>
          <p:cNvPr id="14" name="Oval 13"/>
          <p:cNvSpPr/>
          <p:nvPr/>
        </p:nvSpPr>
        <p:spPr>
          <a:xfrm>
            <a:off x="690298" y="2961432"/>
            <a:ext cx="387141" cy="425883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5" name="Oval 14"/>
          <p:cNvSpPr/>
          <p:nvPr/>
        </p:nvSpPr>
        <p:spPr>
          <a:xfrm>
            <a:off x="625948" y="4952584"/>
            <a:ext cx="411257" cy="468239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</a:t>
            </a:r>
          </a:p>
        </p:txBody>
      </p:sp>
      <p:pic>
        <p:nvPicPr>
          <p:cNvPr id="19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-91440" y="8169205"/>
            <a:ext cx="16256000" cy="992953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6256000" cy="601807"/>
            <a:chOff x="0" y="-127508"/>
            <a:chExt cx="12192000" cy="1361811"/>
          </a:xfrm>
        </p:grpSpPr>
        <p:sp>
          <p:nvSpPr>
            <p:cNvPr id="21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3698849" y="850309"/>
            <a:ext cx="8858301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 15: CUỐN SÁCH CỦA EM</a:t>
            </a:r>
          </a:p>
        </p:txBody>
      </p:sp>
    </p:spTree>
    <p:extLst>
      <p:ext uri="{BB962C8B-B14F-4D97-AF65-F5344CB8AC3E}">
        <p14:creationId xmlns:p14="http://schemas.microsoft.com/office/powerpoint/2010/main" val="642383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10" grpId="0" animBg="1"/>
      <p:bldP spid="12" grpId="0" animBg="1"/>
      <p:bldP spid="14" grpId="0" animBg="1"/>
      <p:bldP spid="15" grpId="0" animBg="1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625948" y="1938622"/>
            <a:ext cx="15183688" cy="504747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indent="463550" algn="just"/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Mỗi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cuốn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sách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tên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gọi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Tên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sách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hàng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lớn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khoảng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giữa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bìa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sách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</a:t>
            </a:r>
            <a:r>
              <a:rPr lang="vi-VN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ường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chứa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đựng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rất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nhiều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ý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nghĩa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Qua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tên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sách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sách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iều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indent="463550" algn="just"/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</a:t>
            </a:r>
            <a:r>
              <a:rPr lang="vi-VN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ười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cuốn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sách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gọi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tác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giả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Tên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tác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giả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</a:t>
            </a:r>
            <a:r>
              <a:rPr lang="vi-VN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ường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ghi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phía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bìa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sách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indent="463550" algn="just"/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</a:t>
            </a:r>
            <a:r>
              <a:rPr lang="vi-VN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cuốn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sách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ra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đời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gọi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xuất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bản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Tên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xuất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bản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</a:t>
            </a:r>
            <a:r>
              <a:rPr lang="vi-VN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ường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ghi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phía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d</a:t>
            </a:r>
            <a:r>
              <a:rPr lang="vi-VN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ưới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bìa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sách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indent="395288" algn="just"/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lớn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cuốn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sách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đều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mục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lục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mục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chính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vị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trí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ta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cuốn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sách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Mục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lục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</a:t>
            </a:r>
            <a:r>
              <a:rPr lang="vi-VN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ường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ngay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bìa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cũng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cuối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sách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indent="463550" algn="just"/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Mỗi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lần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cuốn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sách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mới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vi-VN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đừng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quên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iều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này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nhé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242446" y="7653431"/>
            <a:ext cx="5418667" cy="840019"/>
          </a:xfrm>
          <a:prstGeom prst="roundRect">
            <a:avLst/>
          </a:pr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mấy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đoạn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12" name="Oval 11"/>
          <p:cNvSpPr/>
          <p:nvPr/>
        </p:nvSpPr>
        <p:spPr>
          <a:xfrm>
            <a:off x="714414" y="1938622"/>
            <a:ext cx="387141" cy="425883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</a:p>
        </p:txBody>
      </p:sp>
      <p:sp>
        <p:nvSpPr>
          <p:cNvPr id="14" name="Oval 13"/>
          <p:cNvSpPr/>
          <p:nvPr/>
        </p:nvSpPr>
        <p:spPr>
          <a:xfrm>
            <a:off x="690298" y="2961432"/>
            <a:ext cx="387141" cy="425883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5" name="Oval 14"/>
          <p:cNvSpPr/>
          <p:nvPr/>
        </p:nvSpPr>
        <p:spPr>
          <a:xfrm>
            <a:off x="625948" y="4952584"/>
            <a:ext cx="411257" cy="468239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</a:t>
            </a:r>
          </a:p>
        </p:txBody>
      </p:sp>
      <p:pic>
        <p:nvPicPr>
          <p:cNvPr id="19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-91440" y="8169205"/>
            <a:ext cx="16256000" cy="992953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6256000" cy="601807"/>
            <a:chOff x="0" y="-127508"/>
            <a:chExt cx="12192000" cy="1361811"/>
          </a:xfrm>
        </p:grpSpPr>
        <p:sp>
          <p:nvSpPr>
            <p:cNvPr id="21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3698849" y="850309"/>
            <a:ext cx="8858301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 15: CUỐN SÁCH CỦA EM</a:t>
            </a:r>
          </a:p>
        </p:txBody>
      </p:sp>
    </p:spTree>
    <p:extLst>
      <p:ext uri="{BB962C8B-B14F-4D97-AF65-F5344CB8AC3E}">
        <p14:creationId xmlns:p14="http://schemas.microsoft.com/office/powerpoint/2010/main" val="2154239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10" grpId="0" animBg="1"/>
      <p:bldP spid="12" grpId="0" animBg="1"/>
      <p:bldP spid="14" grpId="0" animBg="1"/>
      <p:bldP spid="15" grpId="0" animBg="1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-91440" y="8169205"/>
            <a:ext cx="16256000" cy="992953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6256000" cy="601807"/>
            <a:chOff x="0" y="-127508"/>
            <a:chExt cx="12192000" cy="1361811"/>
          </a:xfrm>
        </p:grpSpPr>
        <p:sp>
          <p:nvSpPr>
            <p:cNvPr id="24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Rounded Rectangle 4"/>
          <p:cNvSpPr/>
          <p:nvPr/>
        </p:nvSpPr>
        <p:spPr>
          <a:xfrm>
            <a:off x="5031209" y="706530"/>
            <a:ext cx="5418667" cy="840019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Luyện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dài</a:t>
            </a:r>
            <a:endParaRPr lang="en-US" sz="4400" dirty="0">
              <a:solidFill>
                <a:schemeClr val="bg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图片 2">
            <a:extLst>
              <a:ext uri="{FF2B5EF4-FFF2-40B4-BE49-F238E27FC236}">
                <a16:creationId xmlns:a16="http://schemas.microsoft.com/office/drawing/2014/main" id="{9499C835-6942-4985-A2C8-7F05A71FA8D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5772" y="5842860"/>
            <a:ext cx="4121121" cy="4121121"/>
          </a:xfrm>
          <a:prstGeom prst="rect">
            <a:avLst/>
          </a:prstGeom>
        </p:spPr>
      </p:pic>
      <p:pic>
        <p:nvPicPr>
          <p:cNvPr id="8" name="PA_图片 1" descr="图片包含 玩偶, 玩具, 室内, 天空&#10;&#10;已生成极高可信度的说明">
            <a:extLst>
              <a:ext uri="{FF2B5EF4-FFF2-40B4-BE49-F238E27FC236}">
                <a16:creationId xmlns:a16="http://schemas.microsoft.com/office/drawing/2014/main" id="{99BC19F7-603F-4893-B6D9-BEE730DE401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50337"/>
            <a:ext cx="4176486" cy="4176486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347851" y="2044443"/>
            <a:ext cx="13492135" cy="183013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4400" dirty="0" err="1">
                <a:latin typeface="YIEM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4400" dirty="0">
                <a:latin typeface="YIEM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YIEM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4400" dirty="0">
                <a:latin typeface="YIEM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YIEM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4400" dirty="0">
                <a:latin typeface="YIEM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YIEM"/>
                <a:ea typeface="Arial-Rounded" panose="020B0500000000000000" pitchFamily="34" charset="0"/>
                <a:cs typeface="Arial-Rounded" panose="020B0500000000000000" pitchFamily="34" charset="0"/>
              </a:rPr>
              <a:t>hàng</a:t>
            </a:r>
            <a:r>
              <a:rPr lang="en-US" sz="4400" dirty="0">
                <a:latin typeface="YIEM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YIEM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4400" dirty="0">
                <a:latin typeface="YIEM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YIEM"/>
                <a:ea typeface="Arial-Rounded" panose="020B0500000000000000" pitchFamily="34" charset="0"/>
                <a:cs typeface="Arial-Rounded" panose="020B0500000000000000" pitchFamily="34" charset="0"/>
              </a:rPr>
              <a:t>lớn</a:t>
            </a:r>
            <a:r>
              <a:rPr lang="en-US" sz="4400" dirty="0">
                <a:latin typeface="YIEM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4400" dirty="0" err="1">
                <a:latin typeface="YIEM"/>
                <a:ea typeface="Arial-Rounded" panose="020B0500000000000000" pitchFamily="34" charset="0"/>
                <a:cs typeface="Arial-Rounded" panose="020B0500000000000000" pitchFamily="34" charset="0"/>
              </a:rPr>
              <a:t>khoảng</a:t>
            </a:r>
            <a:r>
              <a:rPr lang="en-US" sz="4400" dirty="0">
                <a:latin typeface="YIEM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YIEM"/>
                <a:ea typeface="Arial-Rounded" panose="020B0500000000000000" pitchFamily="34" charset="0"/>
                <a:cs typeface="Arial-Rounded" panose="020B0500000000000000" pitchFamily="34" charset="0"/>
              </a:rPr>
              <a:t>giữa</a:t>
            </a:r>
            <a:r>
              <a:rPr lang="en-US" sz="4400" dirty="0">
                <a:latin typeface="YIEM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YIEM"/>
                <a:ea typeface="Arial-Rounded" panose="020B0500000000000000" pitchFamily="34" charset="0"/>
                <a:cs typeface="Arial-Rounded" panose="020B0500000000000000" pitchFamily="34" charset="0"/>
              </a:rPr>
              <a:t>bìa</a:t>
            </a:r>
            <a:r>
              <a:rPr lang="en-US" sz="4400" dirty="0">
                <a:latin typeface="YIEM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YIEM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4400" dirty="0">
                <a:latin typeface="YIEM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400" dirty="0" err="1">
                <a:latin typeface="YIEM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4400" dirty="0">
                <a:latin typeface="YIEM"/>
                <a:ea typeface="Arial-Rounded" panose="020B0500000000000000" pitchFamily="34" charset="0"/>
                <a:cs typeface="Arial-Rounded" panose="020B0500000000000000" pitchFamily="34" charset="0"/>
              </a:rPr>
              <a:t>ường</a:t>
            </a:r>
            <a:r>
              <a:rPr lang="en-US" sz="4400" dirty="0">
                <a:latin typeface="YIEM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YIEM"/>
                <a:ea typeface="Arial-Rounded" panose="020B0500000000000000" pitchFamily="34" charset="0"/>
                <a:cs typeface="Arial-Rounded" panose="020B0500000000000000" pitchFamily="34" charset="0"/>
              </a:rPr>
              <a:t>chứa</a:t>
            </a:r>
            <a:r>
              <a:rPr lang="en-US" sz="4400" dirty="0">
                <a:latin typeface="YIEM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4400" dirty="0">
                <a:latin typeface="YIEM"/>
                <a:ea typeface="Arial-Rounded" panose="020B0500000000000000" pitchFamily="34" charset="0"/>
                <a:cs typeface="Arial-Rounded" panose="020B0500000000000000" pitchFamily="34" charset="0"/>
              </a:rPr>
              <a:t>đựng</a:t>
            </a:r>
            <a:r>
              <a:rPr lang="en-US" sz="4400" dirty="0">
                <a:latin typeface="YIEM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YIEM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4400" dirty="0">
                <a:latin typeface="YIEM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YIEM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sz="4400" dirty="0">
                <a:latin typeface="YIEM"/>
                <a:ea typeface="Arial-Rounded" panose="020B0500000000000000" pitchFamily="34" charset="0"/>
                <a:cs typeface="Arial-Rounded" panose="020B0500000000000000" pitchFamily="34" charset="0"/>
              </a:rPr>
              <a:t> ý </a:t>
            </a:r>
            <a:r>
              <a:rPr lang="en-US" sz="4400" dirty="0" err="1">
                <a:latin typeface="YIEM"/>
                <a:ea typeface="Arial-Rounded" panose="020B0500000000000000" pitchFamily="34" charset="0"/>
                <a:cs typeface="Arial-Rounded" panose="020B0500000000000000" pitchFamily="34" charset="0"/>
              </a:rPr>
              <a:t>nghĩa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4000" dirty="0"/>
          </a:p>
        </p:txBody>
      </p:sp>
      <p:sp>
        <p:nvSpPr>
          <p:cNvPr id="11" name="Rounded Rectangle 10"/>
          <p:cNvSpPr/>
          <p:nvPr/>
        </p:nvSpPr>
        <p:spPr>
          <a:xfrm>
            <a:off x="527539" y="4220203"/>
            <a:ext cx="15052840" cy="183013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indent="395288">
              <a:lnSpc>
                <a:spcPct val="120000"/>
              </a:lnSpc>
            </a:pPr>
            <a:r>
              <a:rPr lang="en-US" sz="4400" dirty="0" err="1">
                <a:latin typeface="TIMEed"/>
                <a:ea typeface="Arial-Rounded" panose="020B0500000000000000" pitchFamily="34" charset="0"/>
                <a:cs typeface="Arial-Rounded" panose="020B0500000000000000" pitchFamily="34" charset="0"/>
              </a:rPr>
              <a:t>Phần</a:t>
            </a:r>
            <a:r>
              <a:rPr lang="en-US" sz="4400" dirty="0">
                <a:latin typeface="TIMEed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TIMEed"/>
                <a:ea typeface="Arial-Rounded" panose="020B0500000000000000" pitchFamily="34" charset="0"/>
                <a:cs typeface="Arial-Rounded" panose="020B0500000000000000" pitchFamily="34" charset="0"/>
              </a:rPr>
              <a:t>lớn</a:t>
            </a:r>
            <a:r>
              <a:rPr lang="en-US" sz="4400" dirty="0">
                <a:latin typeface="TIMEed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TIMEed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4400" dirty="0">
                <a:latin typeface="TIMEed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TIMEed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lang="en-US" sz="4400" dirty="0">
                <a:latin typeface="TIMEed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TIMEed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4400" dirty="0">
                <a:latin typeface="TIMEed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4400" dirty="0">
                <a:latin typeface="TIMEed"/>
                <a:ea typeface="Arial-Rounded" panose="020B0500000000000000" pitchFamily="34" charset="0"/>
                <a:cs typeface="Arial-Rounded" panose="020B0500000000000000" pitchFamily="34" charset="0"/>
              </a:rPr>
              <a:t>đều</a:t>
            </a:r>
            <a:r>
              <a:rPr lang="en-US" sz="4400" dirty="0">
                <a:latin typeface="TIMEed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TIMEed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4400" dirty="0">
                <a:latin typeface="TIMEed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TIMEed"/>
                <a:ea typeface="Arial-Rounded" panose="020B0500000000000000" pitchFamily="34" charset="0"/>
                <a:cs typeface="Arial-Rounded" panose="020B0500000000000000" pitchFamily="34" charset="0"/>
              </a:rPr>
              <a:t>mục</a:t>
            </a:r>
            <a:r>
              <a:rPr lang="en-US" sz="4400" dirty="0">
                <a:latin typeface="TIMEed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TIMEed"/>
                <a:ea typeface="Arial-Rounded" panose="020B0500000000000000" pitchFamily="34" charset="0"/>
                <a:cs typeface="Arial-Rounded" panose="020B0500000000000000" pitchFamily="34" charset="0"/>
              </a:rPr>
              <a:t>lục</a:t>
            </a:r>
            <a:r>
              <a:rPr lang="en-US" sz="4400" dirty="0">
                <a:latin typeface="TIMEed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TIMEed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4400" dirty="0">
                <a:latin typeface="TIMEed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TIMEed"/>
                <a:ea typeface="Arial-Rounded" panose="020B0500000000000000" pitchFamily="34" charset="0"/>
                <a:cs typeface="Arial-Rounded" panose="020B0500000000000000" pitchFamily="34" charset="0"/>
              </a:rPr>
              <a:t>hiện</a:t>
            </a:r>
            <a:r>
              <a:rPr lang="en-US" sz="4400" dirty="0">
                <a:latin typeface="TIMEed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TIMEed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4400" dirty="0">
                <a:latin typeface="TIMEed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TIMEed"/>
                <a:ea typeface="Arial-Rounded" panose="020B0500000000000000" pitchFamily="34" charset="0"/>
                <a:cs typeface="Arial-Rounded" panose="020B0500000000000000" pitchFamily="34" charset="0"/>
              </a:rPr>
              <a:t>mục</a:t>
            </a:r>
            <a:r>
              <a:rPr lang="en-US" sz="4400" dirty="0">
                <a:latin typeface="TIMEed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TIMEed"/>
                <a:ea typeface="Arial-Rounded" panose="020B0500000000000000" pitchFamily="34" charset="0"/>
                <a:cs typeface="Arial-Rounded" panose="020B0500000000000000" pitchFamily="34" charset="0"/>
              </a:rPr>
              <a:t>chính</a:t>
            </a:r>
            <a:r>
              <a:rPr lang="en-US" sz="4400" dirty="0">
                <a:latin typeface="TIMEed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TIMEed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4400" dirty="0">
                <a:latin typeface="TIMEed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TIMEed"/>
                <a:ea typeface="Arial-Rounded" panose="020B0500000000000000" pitchFamily="34" charset="0"/>
                <a:cs typeface="Arial-Rounded" panose="020B0500000000000000" pitchFamily="34" charset="0"/>
              </a:rPr>
              <a:t>vị</a:t>
            </a:r>
            <a:r>
              <a:rPr lang="en-US" sz="4400" dirty="0">
                <a:latin typeface="TIMEed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TIMEed"/>
                <a:ea typeface="Arial-Rounded" panose="020B0500000000000000" pitchFamily="34" charset="0"/>
                <a:cs typeface="Arial-Rounded" panose="020B0500000000000000" pitchFamily="34" charset="0"/>
              </a:rPr>
              <a:t>trí</a:t>
            </a:r>
            <a:r>
              <a:rPr lang="en-US" sz="4400" dirty="0">
                <a:latin typeface="TIMEed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TIMEed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4400" dirty="0">
                <a:latin typeface="TIMEed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err="1">
                <a:latin typeface="TIMEed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lang="en-US" sz="4400">
                <a:latin typeface="TIMEed"/>
                <a:ea typeface="Arial-Rounded" panose="020B0500000000000000" pitchFamily="34" charset="0"/>
                <a:cs typeface="Arial-Rounded" panose="020B0500000000000000" pitchFamily="34" charset="0"/>
              </a:rPr>
              <a:t> trong </a:t>
            </a:r>
            <a:r>
              <a:rPr lang="en-US" sz="4400" dirty="0" err="1">
                <a:latin typeface="TIMEed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lang="en-US" sz="4400" dirty="0">
                <a:latin typeface="TIMEed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TIMEed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4400" dirty="0">
                <a:latin typeface="TIMEed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2438250" y="2182916"/>
            <a:ext cx="123986" cy="85374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11610362" y="2101335"/>
            <a:ext cx="123986" cy="85374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7217904" y="3091277"/>
            <a:ext cx="123986" cy="85374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7093918" y="3088089"/>
            <a:ext cx="123986" cy="85374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9958929" y="4281530"/>
            <a:ext cx="123986" cy="85374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15320629" y="4309963"/>
            <a:ext cx="123986" cy="85374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8781560" y="5213044"/>
            <a:ext cx="123986" cy="85374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8676624" y="5239903"/>
            <a:ext cx="123986" cy="85374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2200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0A20FE26-1367-4A3F-85DE-8373044CA43F}"/>
              </a:ext>
            </a:extLst>
          </p:cNvPr>
          <p:cNvSpPr/>
          <p:nvPr/>
        </p:nvSpPr>
        <p:spPr>
          <a:xfrm>
            <a:off x="499648" y="227109"/>
            <a:ext cx="14661265" cy="7947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3629FE9C-960A-473B-B9F3-6E7B8AB1A3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683" r="63070"/>
          <a:stretch/>
        </p:blipFill>
        <p:spPr>
          <a:xfrm>
            <a:off x="2567053" y="7644403"/>
            <a:ext cx="11915492" cy="13426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621" y="94702"/>
            <a:ext cx="6535180" cy="48578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1463041" y="5132803"/>
            <a:ext cx="11602177" cy="144655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625519">
              <a:defRPr/>
            </a:pPr>
            <a:r>
              <a:rPr lang="en-US" altLang="zh-CN" sz="8800" b="1" spc="1067" dirty="0" err="1">
                <a:solidFill>
                  <a:srgbClr val="FF0000"/>
                </a:solidFill>
                <a:latin typeface="TIMEed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altLang="zh-CN" sz="8800" b="1" spc="1067" dirty="0">
                <a:solidFill>
                  <a:srgbClr val="FF0000"/>
                </a:solidFill>
                <a:latin typeface="TIMEed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8800" b="1" spc="1067" dirty="0" err="1">
                <a:solidFill>
                  <a:srgbClr val="FF0000"/>
                </a:solidFill>
                <a:latin typeface="TIMEed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altLang="zh-CN" sz="8800" b="1" spc="1067" dirty="0">
                <a:solidFill>
                  <a:srgbClr val="FF0000"/>
                </a:solidFill>
                <a:latin typeface="TIMEed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8800" b="1" spc="1067" dirty="0" err="1">
                <a:solidFill>
                  <a:srgbClr val="FF0000"/>
                </a:solidFill>
                <a:latin typeface="TIMEed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endParaRPr lang="zh-CN" altLang="en-US" sz="8800" b="1" spc="1067" dirty="0">
              <a:solidFill>
                <a:srgbClr val="FF0000"/>
              </a:solidFill>
              <a:latin typeface="TIMEed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7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5801" y="436346"/>
            <a:ext cx="5497847" cy="8707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739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6263117" cy="5217652"/>
          </a:xfrm>
          <a:prstGeom prst="rect">
            <a:avLst/>
          </a:prstGeom>
        </p:spPr>
      </p:pic>
      <p:sp>
        <p:nvSpPr>
          <p:cNvPr id="3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1986960" y="5571614"/>
            <a:ext cx="13298925" cy="1756695"/>
          </a:xfrm>
          <a:prstGeom prst="rect">
            <a:avLst/>
          </a:prstGeom>
          <a:noFill/>
          <a:ln>
            <a:noFill/>
          </a:ln>
        </p:spPr>
        <p:txBody>
          <a:bodyPr wrap="square">
            <a:prstTxWarp prst="textDoubleWave1">
              <a:avLst/>
            </a:prstTxWarp>
            <a:spAutoFit/>
          </a:bodyPr>
          <a:lstStyle/>
          <a:p>
            <a:pPr algn="ctr" defTabSz="1625478">
              <a:lnSpc>
                <a:spcPct val="150000"/>
              </a:lnSpc>
              <a:defRPr/>
            </a:pPr>
            <a:r>
              <a:rPr lang="en-US" altLang="zh-CN" sz="88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Trả</a:t>
            </a:r>
            <a:r>
              <a:rPr lang="en-US" altLang="zh-CN" sz="88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88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lang="en-US" altLang="zh-CN" sz="88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88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altLang="zh-CN" sz="88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88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endParaRPr lang="zh-CN" altLang="en-US" sz="88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iCiel Cadena" panose="02000503000000020004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6973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E43A4F44-8C5E-42D9-AB33-BE1B9BC53F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9299" y="350588"/>
            <a:ext cx="1048681" cy="77919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A4871B5-2A6E-4C95-A739-F5C69C9AB2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0309" y="1686423"/>
            <a:ext cx="967287" cy="71871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B032A17-5C67-4FCC-BA77-943579DC76F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8387" y="-158676"/>
            <a:ext cx="1656853" cy="120269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E823975-2998-46BE-82BB-2BCA69AA20B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1917" y="631834"/>
            <a:ext cx="1775896" cy="136104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95E7A02D-12BE-49C7-BE19-B776539B2A1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308" y="-564788"/>
            <a:ext cx="2047388" cy="164872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49B492D-906F-4ADD-8931-5793C9D4D96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9072" y="-239323"/>
            <a:ext cx="1098523" cy="1784225"/>
          </a:xfrm>
          <a:prstGeom prst="rect">
            <a:avLst/>
          </a:prstGeom>
        </p:spPr>
      </p:pic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id="{3C09AE8E-05AD-484A-9A22-7F536B362F1F}"/>
              </a:ext>
            </a:extLst>
          </p:cNvPr>
          <p:cNvSpPr/>
          <p:nvPr/>
        </p:nvSpPr>
        <p:spPr>
          <a:xfrm>
            <a:off x="497921" y="764957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/>
          </a:p>
        </p:txBody>
      </p: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id="{214322A6-6768-4D60-A5EA-E05A48D9C409}"/>
              </a:ext>
            </a:extLst>
          </p:cNvPr>
          <p:cNvSpPr/>
          <p:nvPr/>
        </p:nvSpPr>
        <p:spPr>
          <a:xfrm>
            <a:off x="14191042" y="1509335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/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id="{9A53673D-C176-464D-96F2-9CAC6D1D2BFB}"/>
              </a:ext>
            </a:extLst>
          </p:cNvPr>
          <p:cNvSpPr/>
          <p:nvPr/>
        </p:nvSpPr>
        <p:spPr>
          <a:xfrm>
            <a:off x="15737596" y="2408529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8125728F-46F9-4264-9F8C-8B8B89F439F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074617"/>
            <a:ext cx="16256000" cy="1065923"/>
          </a:xfrm>
          <a:prstGeom prst="rect">
            <a:avLst/>
          </a:prstGeom>
        </p:spPr>
      </p:pic>
      <p:pic>
        <p:nvPicPr>
          <p:cNvPr id="40" name="图片 39">
            <a:extLst>
              <a:ext uri="{FF2B5EF4-FFF2-40B4-BE49-F238E27FC236}">
                <a16:creationId xmlns:a16="http://schemas.microsoft.com/office/drawing/2014/main" id="{86F1B3D7-58B9-4288-A1C5-63FCFA409B8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063" y="7050110"/>
            <a:ext cx="2631539" cy="2022833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8056" b="52963" l="54167" r="57083">
                        <a14:foregroundMark x1="55833" y1="49815" x2="55833" y2="49815"/>
                        <a14:foregroundMark x1="56094" y1="49815" x2="56094" y2="49815"/>
                        <a14:foregroundMark x1="56354" y1="51019" x2="56354" y2="51019"/>
                        <a14:foregroundMark x1="55937" y1="51944" x2="55937" y2="51944"/>
                        <a14:foregroundMark x1="55521" y1="52222" x2="55521" y2="52222"/>
                        <a14:foregroundMark x1="54896" y1="52315" x2="54896" y2="52315"/>
                        <a14:foregroundMark x1="54479" y1="51759" x2="54479" y2="51759"/>
                        <a14:foregroundMark x1="54583" y1="50000" x2="54583" y2="50000"/>
                        <a14:foregroundMark x1="54948" y1="49630" x2="54948" y2="49630"/>
                        <a14:foregroundMark x1="55521" y1="49352" x2="55521" y2="49352"/>
                        <a14:foregroundMark x1="55885" y1="49352" x2="55885" y2="49352"/>
                        <a14:foregroundMark x1="56198" y1="49907" x2="56198" y2="49907"/>
                        <a14:foregroundMark x1="55937" y1="49352" x2="55937" y2="49352"/>
                        <a14:foregroundMark x1="55052" y1="51204" x2="55052" y2="51204"/>
                        <a14:foregroundMark x1="55260" y1="49259" x2="55260" y2="49259"/>
                        <a14:foregroundMark x1="55833" y1="49444" x2="55833" y2="49444"/>
                        <a14:foregroundMark x1="55729" y1="49167" x2="55729" y2="49167"/>
                        <a14:foregroundMark x1="55000" y1="50000" x2="55000" y2="50000"/>
                        <a14:foregroundMark x1="54427" y1="51389" x2="54427" y2="51389"/>
                        <a14:foregroundMark x1="54427" y1="51111" x2="54427" y2="51111"/>
                      </a14:backgroundRemoval>
                    </a14:imgEffect>
                  </a14:imgLayer>
                </a14:imgProps>
              </a:ext>
            </a:extLst>
          </a:blip>
          <a:srcRect l="53860" t="47544" r="42982" b="47310"/>
          <a:stretch/>
        </p:blipFill>
        <p:spPr>
          <a:xfrm>
            <a:off x="1744560" y="-199631"/>
            <a:ext cx="1274187" cy="1168005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2974857" y="116109"/>
            <a:ext cx="7037503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67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Trả</a:t>
            </a:r>
            <a:r>
              <a:rPr lang="en-US" sz="4267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lang="en-US" sz="4267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4267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endParaRPr lang="en-US" sz="4267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194926" y="839889"/>
            <a:ext cx="133545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>
                <a:solidFill>
                  <a:srgbClr val="002060"/>
                </a:solidFill>
                <a:latin typeface="TIMEed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sz="4400" b="1" dirty="0" err="1">
                <a:solidFill>
                  <a:srgbClr val="002060"/>
                </a:solidFill>
                <a:latin typeface="TIMEed"/>
                <a:ea typeface="Arial-Rounded" panose="020B0500000000000000" pitchFamily="34" charset="0"/>
                <a:cs typeface="Arial-Rounded" panose="020B0500000000000000" pitchFamily="34" charset="0"/>
              </a:rPr>
              <a:t>Chọn</a:t>
            </a:r>
            <a:r>
              <a:rPr lang="en-US" sz="4400" b="1" dirty="0">
                <a:solidFill>
                  <a:srgbClr val="002060"/>
                </a:solidFill>
                <a:latin typeface="TIMEed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ed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4400" b="1" dirty="0">
                <a:solidFill>
                  <a:srgbClr val="002060"/>
                </a:solidFill>
                <a:latin typeface="TIMEed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ed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US" sz="4400" b="1" dirty="0">
                <a:solidFill>
                  <a:srgbClr val="002060"/>
                </a:solidFill>
                <a:latin typeface="TIMEed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4400" b="1" dirty="0" err="1">
                <a:solidFill>
                  <a:srgbClr val="002060"/>
                </a:solidFill>
                <a:latin typeface="TIMEed"/>
                <a:ea typeface="Arial-Rounded" panose="020B0500000000000000" pitchFamily="34" charset="0"/>
                <a:cs typeface="Arial-Rounded" panose="020B0500000000000000" pitchFamily="34" charset="0"/>
              </a:rPr>
              <a:t>cột</a:t>
            </a:r>
            <a:r>
              <a:rPr lang="en-US" sz="4400" b="1" dirty="0">
                <a:solidFill>
                  <a:srgbClr val="002060"/>
                </a:solidFill>
                <a:latin typeface="TIMEed"/>
                <a:ea typeface="Arial-Rounded" panose="020B0500000000000000" pitchFamily="34" charset="0"/>
                <a:cs typeface="Arial-Rounded" panose="020B0500000000000000" pitchFamily="34" charset="0"/>
              </a:rPr>
              <a:t> A </a:t>
            </a:r>
            <a:r>
              <a:rPr lang="en-US" sz="4400" b="1" dirty="0" err="1">
                <a:solidFill>
                  <a:srgbClr val="002060"/>
                </a:solidFill>
                <a:latin typeface="TIMEed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4400" b="1" dirty="0">
                <a:solidFill>
                  <a:srgbClr val="002060"/>
                </a:solidFill>
                <a:latin typeface="TIMEed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ed"/>
                <a:ea typeface="Arial-Rounded" panose="020B0500000000000000" pitchFamily="34" charset="0"/>
                <a:cs typeface="Arial-Rounded" panose="020B0500000000000000" pitchFamily="34" charset="0"/>
              </a:rPr>
              <a:t>nội</a:t>
            </a:r>
            <a:r>
              <a:rPr lang="en-US" sz="4400" b="1" dirty="0">
                <a:solidFill>
                  <a:srgbClr val="002060"/>
                </a:solidFill>
                <a:latin typeface="TIMEed"/>
                <a:ea typeface="Arial-Rounded" panose="020B0500000000000000" pitchFamily="34" charset="0"/>
                <a:cs typeface="Arial-Rounded" panose="020B0500000000000000" pitchFamily="34" charset="0"/>
              </a:rPr>
              <a:t> dung </a:t>
            </a:r>
            <a:r>
              <a:rPr lang="en-US" sz="4400" b="1" dirty="0" err="1">
                <a:solidFill>
                  <a:srgbClr val="002060"/>
                </a:solidFill>
                <a:latin typeface="TIMEed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lang="en-US" sz="4400" b="1" dirty="0">
                <a:solidFill>
                  <a:srgbClr val="002060"/>
                </a:solidFill>
                <a:latin typeface="TIMEed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ed"/>
                <a:ea typeface="Arial-Rounded" panose="020B0500000000000000" pitchFamily="34" charset="0"/>
                <a:cs typeface="Arial-Rounded" panose="020B0500000000000000" pitchFamily="34" charset="0"/>
              </a:rPr>
              <a:t>hợp</a:t>
            </a:r>
            <a:r>
              <a:rPr lang="en-US" sz="4400" b="1" dirty="0">
                <a:solidFill>
                  <a:srgbClr val="002060"/>
                </a:solidFill>
                <a:latin typeface="TIMEed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4400" b="1" dirty="0" err="1">
                <a:solidFill>
                  <a:srgbClr val="002060"/>
                </a:solidFill>
                <a:latin typeface="TIMEed"/>
                <a:ea typeface="Arial-Rounded" panose="020B0500000000000000" pitchFamily="34" charset="0"/>
                <a:cs typeface="Arial-Rounded" panose="020B0500000000000000" pitchFamily="34" charset="0"/>
              </a:rPr>
              <a:t>cột</a:t>
            </a:r>
            <a:r>
              <a:rPr lang="en-US" sz="4400" b="1" dirty="0">
                <a:solidFill>
                  <a:srgbClr val="002060"/>
                </a:solidFill>
                <a:latin typeface="TIMEed"/>
                <a:ea typeface="Arial-Rounded" panose="020B0500000000000000" pitchFamily="34" charset="0"/>
                <a:cs typeface="Arial-Rounded" panose="020B0500000000000000" pitchFamily="34" charset="0"/>
              </a:rPr>
              <a:t> B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1543392" y="2337078"/>
            <a:ext cx="4106594" cy="840019"/>
          </a:xfrm>
          <a:prstGeom prst="roundRect">
            <a:avLst/>
          </a:prstGeom>
          <a:solidFill>
            <a:srgbClr val="FDD4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3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endParaRPr lang="en-US" sz="360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543392" y="3556127"/>
            <a:ext cx="4106594" cy="840019"/>
          </a:xfrm>
          <a:prstGeom prst="roundRect">
            <a:avLst/>
          </a:prstGeom>
          <a:solidFill>
            <a:srgbClr val="FDD4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>
                <a:solidFill>
                  <a:schemeClr val="tx1"/>
                </a:solidFill>
                <a:latin typeface="TIMEed"/>
                <a:ea typeface="Arial-Rounded" panose="020B0500000000000000" pitchFamily="34" charset="0"/>
                <a:cs typeface="Arial-Rounded" panose="020B0500000000000000" pitchFamily="34" charset="0"/>
              </a:rPr>
              <a:t>tác</a:t>
            </a:r>
            <a:r>
              <a:rPr lang="en-US" sz="3600" dirty="0">
                <a:solidFill>
                  <a:schemeClr val="tx1"/>
                </a:solidFill>
                <a:latin typeface="TIMEed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ed"/>
                <a:ea typeface="Arial-Rounded" panose="020B0500000000000000" pitchFamily="34" charset="0"/>
                <a:cs typeface="Arial-Rounded" panose="020B0500000000000000" pitchFamily="34" charset="0"/>
              </a:rPr>
              <a:t>giả</a:t>
            </a:r>
            <a:endParaRPr lang="en-US" sz="3600" dirty="0">
              <a:solidFill>
                <a:schemeClr val="tx1"/>
              </a:solidFill>
              <a:latin typeface="TIMEed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1543392" y="4844119"/>
            <a:ext cx="4106594" cy="840019"/>
          </a:xfrm>
          <a:prstGeom prst="roundRect">
            <a:avLst/>
          </a:prstGeom>
          <a:solidFill>
            <a:srgbClr val="FDD4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>
                <a:solidFill>
                  <a:schemeClr val="tx1"/>
                </a:solidFill>
                <a:latin typeface="TIMEed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3600" dirty="0">
                <a:solidFill>
                  <a:schemeClr val="tx1"/>
                </a:solidFill>
                <a:latin typeface="TIMEed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ed"/>
                <a:ea typeface="Arial-Rounded" panose="020B0500000000000000" pitchFamily="34" charset="0"/>
                <a:cs typeface="Arial-Rounded" panose="020B0500000000000000" pitchFamily="34" charset="0"/>
              </a:rPr>
              <a:t>xuất</a:t>
            </a:r>
            <a:r>
              <a:rPr lang="en-US" sz="3600" dirty="0">
                <a:solidFill>
                  <a:schemeClr val="tx1"/>
                </a:solidFill>
                <a:latin typeface="TIMEed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ed"/>
                <a:ea typeface="Arial-Rounded" panose="020B0500000000000000" pitchFamily="34" charset="0"/>
                <a:cs typeface="Arial-Rounded" panose="020B0500000000000000" pitchFamily="34" charset="0"/>
              </a:rPr>
              <a:t>bản</a:t>
            </a:r>
            <a:endParaRPr lang="en-US" sz="3600" dirty="0">
              <a:solidFill>
                <a:schemeClr val="tx1"/>
              </a:solidFill>
              <a:latin typeface="TIMEed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1543392" y="6219811"/>
            <a:ext cx="4106594" cy="840019"/>
          </a:xfrm>
          <a:prstGeom prst="roundRect">
            <a:avLst/>
          </a:prstGeom>
          <a:solidFill>
            <a:srgbClr val="FDD4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>
                <a:solidFill>
                  <a:schemeClr val="tx1"/>
                </a:solidFill>
                <a:latin typeface="TIMEed"/>
                <a:ea typeface="Arial-Rounded" panose="020B0500000000000000" pitchFamily="34" charset="0"/>
                <a:cs typeface="Arial-Rounded" panose="020B0500000000000000" pitchFamily="34" charset="0"/>
              </a:rPr>
              <a:t>mục</a:t>
            </a:r>
            <a:r>
              <a:rPr lang="en-US" sz="3600" dirty="0">
                <a:solidFill>
                  <a:schemeClr val="tx1"/>
                </a:solidFill>
                <a:latin typeface="TIMEed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ed"/>
                <a:ea typeface="Arial-Rounded" panose="020B0500000000000000" pitchFamily="34" charset="0"/>
                <a:cs typeface="Arial-Rounded" panose="020B0500000000000000" pitchFamily="34" charset="0"/>
              </a:rPr>
              <a:t>lục</a:t>
            </a:r>
            <a:endParaRPr lang="en-US" sz="3600" dirty="0">
              <a:solidFill>
                <a:schemeClr val="tx1"/>
              </a:solidFill>
              <a:latin typeface="TIMEed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7304110" y="2269774"/>
            <a:ext cx="8588161" cy="87389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>
                <a:solidFill>
                  <a:schemeClr val="tx1"/>
                </a:solidFill>
                <a:latin typeface="TIMEed"/>
                <a:ea typeface="Arial-Rounded" panose="020B0500000000000000" pitchFamily="34" charset="0"/>
                <a:cs typeface="Arial-Rounded" panose="020B0500000000000000" pitchFamily="34" charset="0"/>
              </a:rPr>
              <a:t>nơi</a:t>
            </a:r>
            <a:r>
              <a:rPr lang="en-US" sz="3600" dirty="0">
                <a:solidFill>
                  <a:schemeClr val="tx1"/>
                </a:solidFill>
                <a:latin typeface="TIMEed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ed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lang="en-US" sz="3600" dirty="0">
                <a:solidFill>
                  <a:schemeClr val="tx1"/>
                </a:solidFill>
                <a:latin typeface="TIMEed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ed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600" dirty="0">
                <a:solidFill>
                  <a:schemeClr val="tx1"/>
                </a:solidFill>
                <a:latin typeface="TIMEed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ed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3600" dirty="0">
                <a:solidFill>
                  <a:schemeClr val="tx1"/>
                </a:solidFill>
                <a:latin typeface="TIMEed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ed"/>
                <a:ea typeface="Arial-Rounded" panose="020B0500000000000000" pitchFamily="34" charset="0"/>
                <a:cs typeface="Arial-Rounded" panose="020B0500000000000000" pitchFamily="34" charset="0"/>
              </a:rPr>
              <a:t>đời</a:t>
            </a:r>
            <a:endParaRPr lang="en-US" sz="3600" dirty="0">
              <a:solidFill>
                <a:schemeClr val="tx1"/>
              </a:solidFill>
              <a:latin typeface="TIMEed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7304110" y="3488823"/>
            <a:ext cx="8588161" cy="87389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>
                <a:solidFill>
                  <a:schemeClr val="tx1"/>
                </a:solidFill>
                <a:latin typeface="TIMEed"/>
                <a:ea typeface="Arial-Rounded" panose="020B0500000000000000" pitchFamily="34" charset="0"/>
                <a:cs typeface="Arial-Rounded" panose="020B0500000000000000" pitchFamily="34" charset="0"/>
              </a:rPr>
              <a:t>thường</a:t>
            </a:r>
            <a:r>
              <a:rPr lang="en-US" sz="3600" dirty="0">
                <a:solidFill>
                  <a:schemeClr val="tx1"/>
                </a:solidFill>
                <a:latin typeface="TIMEed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ed"/>
                <a:ea typeface="Arial-Rounded" panose="020B0500000000000000" pitchFamily="34" charset="0"/>
                <a:cs typeface="Arial-Rounded" panose="020B0500000000000000" pitchFamily="34" charset="0"/>
              </a:rPr>
              <a:t>chứa</a:t>
            </a:r>
            <a:r>
              <a:rPr lang="en-US" sz="3600" dirty="0">
                <a:solidFill>
                  <a:schemeClr val="tx1"/>
                </a:solidFill>
                <a:latin typeface="TIMEed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ed"/>
                <a:ea typeface="Arial-Rounded" panose="020B0500000000000000" pitchFamily="34" charset="0"/>
                <a:cs typeface="Arial-Rounded" panose="020B0500000000000000" pitchFamily="34" charset="0"/>
              </a:rPr>
              <a:t>đựng</a:t>
            </a:r>
            <a:r>
              <a:rPr lang="en-US" sz="3600" dirty="0">
                <a:solidFill>
                  <a:schemeClr val="tx1"/>
                </a:solidFill>
                <a:latin typeface="TIMEed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ed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sz="3600" dirty="0">
                <a:solidFill>
                  <a:schemeClr val="tx1"/>
                </a:solidFill>
                <a:latin typeface="TIMEed"/>
                <a:ea typeface="Arial-Rounded" panose="020B0500000000000000" pitchFamily="34" charset="0"/>
                <a:cs typeface="Arial-Rounded" panose="020B0500000000000000" pitchFamily="34" charset="0"/>
              </a:rPr>
              <a:t> ý </a:t>
            </a:r>
            <a:r>
              <a:rPr lang="en-US" sz="3600" dirty="0" err="1">
                <a:solidFill>
                  <a:schemeClr val="tx1"/>
                </a:solidFill>
                <a:latin typeface="TIMEed"/>
                <a:ea typeface="Arial-Rounded" panose="020B0500000000000000" pitchFamily="34" charset="0"/>
                <a:cs typeface="Arial-Rounded" panose="020B0500000000000000" pitchFamily="34" charset="0"/>
              </a:rPr>
              <a:t>nghĩa</a:t>
            </a:r>
            <a:endParaRPr lang="en-US" sz="3600" dirty="0">
              <a:solidFill>
                <a:schemeClr val="tx1"/>
              </a:solidFill>
              <a:latin typeface="TIMEed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7304110" y="4776815"/>
            <a:ext cx="8588161" cy="87389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>
                <a:solidFill>
                  <a:schemeClr val="tx1"/>
                </a:solidFill>
                <a:latin typeface="TIMEed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3600" dirty="0">
                <a:solidFill>
                  <a:schemeClr val="tx1"/>
                </a:solidFill>
                <a:latin typeface="TIMEed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ed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3600" dirty="0">
                <a:solidFill>
                  <a:schemeClr val="tx1"/>
                </a:solidFill>
                <a:latin typeface="TIMEed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ed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600" dirty="0">
                <a:solidFill>
                  <a:schemeClr val="tx1"/>
                </a:solidFill>
                <a:latin typeface="TIMEed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TIMEed"/>
                <a:ea typeface="Arial-Rounded" panose="020B0500000000000000" pitchFamily="34" charset="0"/>
                <a:cs typeface="Arial-Rounded" panose="020B0500000000000000" pitchFamily="34" charset="0"/>
              </a:rPr>
              <a:t>báo</a:t>
            </a:r>
            <a:endParaRPr lang="en-US" sz="3600" dirty="0">
              <a:solidFill>
                <a:schemeClr val="tx1"/>
              </a:solidFill>
              <a:latin typeface="TIMEed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7304110" y="6152507"/>
            <a:ext cx="8207807" cy="87389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>
                <a:solidFill>
                  <a:schemeClr val="tx1"/>
                </a:solidFill>
                <a:latin typeface="TIMEed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3600" dirty="0">
                <a:solidFill>
                  <a:schemeClr val="tx1"/>
                </a:solidFill>
                <a:latin typeface="TIMEed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ed"/>
                <a:ea typeface="Arial-Rounded" panose="020B0500000000000000" pitchFamily="34" charset="0"/>
                <a:cs typeface="Arial-Rounded" panose="020B0500000000000000" pitchFamily="34" charset="0"/>
              </a:rPr>
              <a:t>hiện</a:t>
            </a:r>
            <a:r>
              <a:rPr lang="en-US" sz="3600" dirty="0">
                <a:solidFill>
                  <a:schemeClr val="tx1"/>
                </a:solidFill>
                <a:latin typeface="TIMEed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ed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600" dirty="0">
                <a:solidFill>
                  <a:schemeClr val="tx1"/>
                </a:solidFill>
                <a:latin typeface="TIMEed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ed"/>
                <a:ea typeface="Arial-Rounded" panose="020B0500000000000000" pitchFamily="34" charset="0"/>
                <a:cs typeface="Arial-Rounded" panose="020B0500000000000000" pitchFamily="34" charset="0"/>
              </a:rPr>
              <a:t>mục</a:t>
            </a:r>
            <a:r>
              <a:rPr lang="en-US" sz="3600" dirty="0">
                <a:solidFill>
                  <a:schemeClr val="tx1"/>
                </a:solidFill>
                <a:latin typeface="TIMEed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ed"/>
                <a:ea typeface="Arial-Rounded" panose="020B0500000000000000" pitchFamily="34" charset="0"/>
                <a:cs typeface="Arial-Rounded" panose="020B0500000000000000" pitchFamily="34" charset="0"/>
              </a:rPr>
              <a:t>chính</a:t>
            </a:r>
            <a:r>
              <a:rPr lang="en-US" sz="3600" dirty="0">
                <a:solidFill>
                  <a:schemeClr val="tx1"/>
                </a:solidFill>
                <a:latin typeface="TIMEed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ed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600" dirty="0">
                <a:solidFill>
                  <a:schemeClr val="tx1"/>
                </a:solidFill>
                <a:latin typeface="TIMEed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ed"/>
                <a:ea typeface="Arial-Rounded" panose="020B0500000000000000" pitchFamily="34" charset="0"/>
                <a:cs typeface="Arial-Rounded" panose="020B0500000000000000" pitchFamily="34" charset="0"/>
              </a:rPr>
              <a:t>vị</a:t>
            </a:r>
            <a:r>
              <a:rPr lang="en-US" sz="3600" dirty="0">
                <a:solidFill>
                  <a:schemeClr val="tx1"/>
                </a:solidFill>
                <a:latin typeface="TIMEed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ed"/>
                <a:ea typeface="Arial-Rounded" panose="020B0500000000000000" pitchFamily="34" charset="0"/>
                <a:cs typeface="Arial-Rounded" panose="020B0500000000000000" pitchFamily="34" charset="0"/>
              </a:rPr>
              <a:t>trí</a:t>
            </a:r>
            <a:r>
              <a:rPr lang="en-US" sz="3600" dirty="0">
                <a:solidFill>
                  <a:schemeClr val="tx1"/>
                </a:solidFill>
                <a:latin typeface="TIMEed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ed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600" dirty="0">
                <a:solidFill>
                  <a:schemeClr val="tx1"/>
                </a:solidFill>
                <a:latin typeface="TIMEed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ed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lang="en-US" sz="3600" dirty="0">
                <a:solidFill>
                  <a:schemeClr val="tx1"/>
                </a:solidFill>
                <a:latin typeface="TIMEed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cxnSp>
        <p:nvCxnSpPr>
          <p:cNvPr id="4" name="Straight Connector 3"/>
          <p:cNvCxnSpPr>
            <a:stCxn id="20" idx="3"/>
            <a:endCxn id="28" idx="1"/>
          </p:cNvCxnSpPr>
          <p:nvPr/>
        </p:nvCxnSpPr>
        <p:spPr>
          <a:xfrm>
            <a:off x="5649986" y="2757088"/>
            <a:ext cx="1654124" cy="1168681"/>
          </a:xfrm>
          <a:prstGeom prst="line">
            <a:avLst/>
          </a:prstGeom>
          <a:ln w="2857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5666546" y="3875376"/>
            <a:ext cx="1654124" cy="1168681"/>
          </a:xfrm>
          <a:prstGeom prst="line">
            <a:avLst/>
          </a:prstGeom>
          <a:ln w="2857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endCxn id="27" idx="1"/>
          </p:cNvCxnSpPr>
          <p:nvPr/>
        </p:nvCxnSpPr>
        <p:spPr>
          <a:xfrm flipV="1">
            <a:off x="5666546" y="2706720"/>
            <a:ext cx="1637564" cy="2611395"/>
          </a:xfrm>
          <a:prstGeom prst="line">
            <a:avLst/>
          </a:prstGeom>
          <a:ln w="2857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endCxn id="32" idx="1"/>
          </p:cNvCxnSpPr>
          <p:nvPr/>
        </p:nvCxnSpPr>
        <p:spPr>
          <a:xfrm flipV="1">
            <a:off x="5649986" y="6589453"/>
            <a:ext cx="1654124" cy="209104"/>
          </a:xfrm>
          <a:prstGeom prst="line">
            <a:avLst/>
          </a:prstGeom>
          <a:ln w="2857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5" name="Rounded Rectangle 34"/>
          <p:cNvSpPr/>
          <p:nvPr/>
        </p:nvSpPr>
        <p:spPr>
          <a:xfrm>
            <a:off x="1751692" y="2319698"/>
            <a:ext cx="4106594" cy="840019"/>
          </a:xfrm>
          <a:prstGeom prst="roundRect">
            <a:avLst/>
          </a:prstGeom>
          <a:solidFill>
            <a:srgbClr val="FDD4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3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endParaRPr lang="en-US" sz="360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1483194" y="2355271"/>
            <a:ext cx="4106594" cy="840019"/>
          </a:xfrm>
          <a:prstGeom prst="roundRect">
            <a:avLst/>
          </a:prstGeom>
          <a:solidFill>
            <a:srgbClr val="FDD4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3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endParaRPr lang="en-US" sz="360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1676482" y="2374746"/>
            <a:ext cx="4106594" cy="840019"/>
          </a:xfrm>
          <a:prstGeom prst="roundRect">
            <a:avLst/>
          </a:prstGeom>
          <a:solidFill>
            <a:srgbClr val="FDD4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>
                <a:solidFill>
                  <a:schemeClr val="tx1"/>
                </a:solidFill>
                <a:latin typeface="TIMEed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3600" dirty="0">
                <a:solidFill>
                  <a:schemeClr val="tx1"/>
                </a:solidFill>
                <a:latin typeface="TIMEed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ed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endParaRPr lang="en-US" sz="3600" dirty="0">
              <a:solidFill>
                <a:schemeClr val="tx1"/>
              </a:solidFill>
              <a:latin typeface="TIMEed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9487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20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1" grpId="0" animBg="1"/>
      <p:bldP spid="32" grpId="0" animBg="1"/>
      <p:bldP spid="35" grpId="0" animBg="1"/>
      <p:bldP spid="42" grpId="0" animBg="1"/>
      <p:bldP spid="4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8125728F-46F9-4264-9F8C-8B8B89F439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6" y="8099090"/>
            <a:ext cx="16256000" cy="106592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E43A4F44-8C5E-42D9-AB33-BE1B9BC53F3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9299" y="350588"/>
            <a:ext cx="1048681" cy="77919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A4871B5-2A6E-4C95-A739-F5C69C9AB2F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0309" y="1686423"/>
            <a:ext cx="967287" cy="71871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B032A17-5C67-4FCC-BA77-943579DC76F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8387" y="-158676"/>
            <a:ext cx="1656853" cy="120269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E823975-2998-46BE-82BB-2BCA69AA20B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1917" y="631834"/>
            <a:ext cx="1775896" cy="136104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95E7A02D-12BE-49C7-BE19-B776539B2A1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308" y="-564788"/>
            <a:ext cx="2047388" cy="164872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49B492D-906F-4ADD-8931-5793C9D4D96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7538" y="-369906"/>
            <a:ext cx="1098523" cy="1784225"/>
          </a:xfrm>
          <a:prstGeom prst="rect">
            <a:avLst/>
          </a:prstGeom>
        </p:spPr>
      </p:pic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id="{3C09AE8E-05AD-484A-9A22-7F536B362F1F}"/>
              </a:ext>
            </a:extLst>
          </p:cNvPr>
          <p:cNvSpPr/>
          <p:nvPr/>
        </p:nvSpPr>
        <p:spPr>
          <a:xfrm>
            <a:off x="497921" y="764957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/>
          </a:p>
        </p:txBody>
      </p: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id="{214322A6-6768-4D60-A5EA-E05A48D9C409}"/>
              </a:ext>
            </a:extLst>
          </p:cNvPr>
          <p:cNvSpPr/>
          <p:nvPr/>
        </p:nvSpPr>
        <p:spPr>
          <a:xfrm>
            <a:off x="14191042" y="1509335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/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id="{9A53673D-C176-464D-96F2-9CAC6D1D2BFB}"/>
              </a:ext>
            </a:extLst>
          </p:cNvPr>
          <p:cNvSpPr/>
          <p:nvPr/>
        </p:nvSpPr>
        <p:spPr>
          <a:xfrm>
            <a:off x="15737596" y="2408529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0" name="图片 39">
            <a:extLst>
              <a:ext uri="{FF2B5EF4-FFF2-40B4-BE49-F238E27FC236}">
                <a16:creationId xmlns:a16="http://schemas.microsoft.com/office/drawing/2014/main" id="{86F1B3D7-58B9-4288-A1C5-63FCFA409B8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13" y="7046824"/>
            <a:ext cx="2631539" cy="2022833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2218619" y="655275"/>
            <a:ext cx="143985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Qua </a:t>
            </a:r>
            <a:r>
              <a:rPr lang="en-US" sz="4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4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4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4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4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4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sz="4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4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điều</a:t>
            </a:r>
            <a:r>
              <a:rPr lang="en-US" sz="4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4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218619" y="1409540"/>
            <a:ext cx="14334314" cy="10491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8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Qua </a:t>
            </a:r>
            <a:r>
              <a:rPr lang="en-US" sz="48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48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48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48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48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48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sz="48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48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48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48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điều</a:t>
            </a:r>
            <a:r>
              <a:rPr lang="en-US" sz="48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48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21" name="Text Box 1"/>
          <p:cNvSpPr txBox="1"/>
          <p:nvPr/>
        </p:nvSpPr>
        <p:spPr>
          <a:xfrm>
            <a:off x="2727158" y="8623436"/>
            <a:ext cx="14115594" cy="588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  <p:sp>
        <p:nvSpPr>
          <p:cNvPr id="2" name="Right Arrow 1"/>
          <p:cNvSpPr/>
          <p:nvPr/>
        </p:nvSpPr>
        <p:spPr>
          <a:xfrm>
            <a:off x="1214542" y="1801581"/>
            <a:ext cx="1004077" cy="603561"/>
          </a:xfrm>
          <a:prstGeom prst="rightArrow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Tìm Hiểu Về Thế Giới Động Vật – Động Vật Sống Dưới Nước – Bò Sát Và Côn  Trù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1478" y="2458673"/>
            <a:ext cx="3856522" cy="5753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3793" y="5273714"/>
            <a:ext cx="4066040" cy="3445796"/>
          </a:xfrm>
          <a:prstGeom prst="rect">
            <a:avLst/>
          </a:prstGeom>
        </p:spPr>
      </p:pic>
      <p:sp>
        <p:nvSpPr>
          <p:cNvPr id="3" name="Cloud 2"/>
          <p:cNvSpPr/>
          <p:nvPr/>
        </p:nvSpPr>
        <p:spPr>
          <a:xfrm>
            <a:off x="10632041" y="2826245"/>
            <a:ext cx="5284787" cy="2429272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này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điều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64062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3" grpId="0"/>
      <p:bldP spid="21" grpId="0"/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3319</TotalTime>
  <Words>1114</Words>
  <Application>Microsoft Office PowerPoint</Application>
  <PresentationFormat>Custom</PresentationFormat>
  <Paragraphs>104</Paragraphs>
  <Slides>19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1" baseType="lpstr">
      <vt:lpstr>微软雅黑</vt:lpstr>
      <vt:lpstr>Arial</vt:lpstr>
      <vt:lpstr>Arial-Rounded</vt:lpstr>
      <vt:lpstr>Calibri</vt:lpstr>
      <vt:lpstr>Calibri Light</vt:lpstr>
      <vt:lpstr>iCiel Cadena</vt:lpstr>
      <vt:lpstr>iCiel Crocante</vt:lpstr>
      <vt:lpstr>r0c0i Linotte</vt:lpstr>
      <vt:lpstr>TIMEed</vt:lpstr>
      <vt:lpstr>Times New Roman</vt:lpstr>
      <vt:lpstr>YIEM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Thúy Nguyễn</cp:lastModifiedBy>
  <cp:revision>103</cp:revision>
  <dcterms:created xsi:type="dcterms:W3CDTF">2021-05-31T08:31:14Z</dcterms:created>
  <dcterms:modified xsi:type="dcterms:W3CDTF">2021-11-23T20:18:09Z</dcterms:modified>
</cp:coreProperties>
</file>