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6" r:id="rId3"/>
    <p:sldId id="274" r:id="rId4"/>
    <p:sldId id="271" r:id="rId5"/>
    <p:sldId id="272" r:id="rId6"/>
    <p:sldId id="287" r:id="rId7"/>
    <p:sldId id="281" r:id="rId8"/>
    <p:sldId id="285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-95250" y="1544638"/>
            <a:ext cx="74168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9DBD-5FD8-44FE-93D7-94BFD597F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-95250" y="1544638"/>
            <a:ext cx="74168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emf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17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545" y="-420295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384677"/>
            <a:ext cx="10682288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00970" y="2654602"/>
            <a:ext cx="7981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5065873" y="3349627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15" y="4972425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33294"/>
            <a:ext cx="10837230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15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9318" y="1219857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7924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25" y="110466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2601" y="1125246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1828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2120120" y="4573260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1752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4183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3497705" y="2659511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6105523" y="3133726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5777940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5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66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781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295335" y="4332924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07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9334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05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89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92840" y="1799120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686800" y="1295401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52601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7719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8495364" y="2228908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1496773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7082590" y="1295401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545" y="157455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7963" y="1442773"/>
            <a:ext cx="6248399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994903" y="4040989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4566444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5036557"/>
            <a:ext cx="649813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5466158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18090" y="3632619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408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1001" y="1396849"/>
            <a:ext cx="62484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20"/>
          <p:cNvSpPr/>
          <p:nvPr/>
        </p:nvSpPr>
        <p:spPr>
          <a:xfrm>
            <a:off x="6446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7696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9048750" y="4335463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7073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8" name="Rectangle: Rounded Corners 20"/>
          <p:cNvSpPr/>
          <p:nvPr/>
        </p:nvSpPr>
        <p:spPr>
          <a:xfrm>
            <a:off x="8362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5907328" y="5385217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1463178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14216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2968923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2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1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410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38600" y="3799524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76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37" y="76201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6629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400709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900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9422886" y="4411790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1371216" y="3352700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7924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7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2474471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1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30273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25000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1" y="3692591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408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7420705" y="1186846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3453" y="228601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74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02858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19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1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19400" y="1571524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77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3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9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/>
          <p:cNvSpPr/>
          <p:nvPr/>
        </p:nvSpPr>
        <p:spPr>
          <a:xfrm>
            <a:off x="6446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7696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9048750" y="4564063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7073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20"/>
          <p:cNvSpPr/>
          <p:nvPr/>
        </p:nvSpPr>
        <p:spPr>
          <a:xfrm>
            <a:off x="8362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21" y="1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1463178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5841716" y="5417026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6" y="152400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68" y="4333875"/>
            <a:ext cx="12206068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5065873" y="3349627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15" y="4972425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088" y="3327019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15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514414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377</Words>
  <Application>Microsoft Office PowerPoint</Application>
  <PresentationFormat>Widescreen</PresentationFormat>
  <Paragraphs>56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iCiel Cadena</vt:lpstr>
      <vt:lpstr>Pony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PRO</cp:lastModifiedBy>
  <cp:revision>73</cp:revision>
  <cp:lastPrinted>2021-05-29T03:54:29Z</cp:lastPrinted>
  <dcterms:created xsi:type="dcterms:W3CDTF">2021-05-29T03:43:30Z</dcterms:created>
  <dcterms:modified xsi:type="dcterms:W3CDTF">2021-10-22T04:07:05Z</dcterms:modified>
</cp:coreProperties>
</file>