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64" d="100"/>
          <a:sy n="64" d="100"/>
        </p:scale>
        <p:origin x="-912" y="-10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BS: GV </a:t>
            </a:r>
            <a:r>
              <a:rPr lang="en-US" altLang="zh-CN" baseline="0" dirty="0" err="1" smtClean="0"/>
              <a:t>che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gọi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nêu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2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mèo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348971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140138" y="6482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3096526" y="651605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/>
                <a:gridCol w="2088231"/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=""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=""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=""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=""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  <p:sp>
        <p:nvSpPr>
          <p:cNvPr id="13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=""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  <p:sp>
        <p:nvSpPr>
          <p:cNvPr id="10" name="Text Box 1"/>
          <p:cNvSpPr txBox="1"/>
          <p:nvPr/>
        </p:nvSpPr>
        <p:spPr>
          <a:xfrm>
            <a:off x="4657427" y="57885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673</Words>
  <Application>Microsoft Office PowerPoint</Application>
  <PresentationFormat>Custom</PresentationFormat>
  <Paragraphs>110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114</cp:revision>
  <dcterms:created xsi:type="dcterms:W3CDTF">2015-10-14T02:42:14Z</dcterms:created>
  <dcterms:modified xsi:type="dcterms:W3CDTF">2021-06-13T10:02:28Z</dcterms:modified>
</cp:coreProperties>
</file>