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28"/>
  </p:notesMasterIdLst>
  <p:sldIdLst>
    <p:sldId id="256" r:id="rId7"/>
    <p:sldId id="263" r:id="rId8"/>
    <p:sldId id="265" r:id="rId9"/>
    <p:sldId id="341" r:id="rId10"/>
    <p:sldId id="342" r:id="rId11"/>
    <p:sldId id="257" r:id="rId12"/>
    <p:sldId id="343" r:id="rId13"/>
    <p:sldId id="259" r:id="rId14"/>
    <p:sldId id="340" r:id="rId15"/>
    <p:sldId id="345" r:id="rId16"/>
    <p:sldId id="346" r:id="rId17"/>
    <p:sldId id="347" r:id="rId18"/>
    <p:sldId id="348" r:id="rId19"/>
    <p:sldId id="262" r:id="rId20"/>
    <p:sldId id="271" r:id="rId21"/>
    <p:sldId id="319" r:id="rId22"/>
    <p:sldId id="261" r:id="rId23"/>
    <p:sldId id="349" r:id="rId24"/>
    <p:sldId id="350" r:id="rId25"/>
    <p:sldId id="35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2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16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xmlns="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793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572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0538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360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061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7140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247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6517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9721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955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90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057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30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241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39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857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54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8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6910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34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982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015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95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547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170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086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441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70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659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23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952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01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6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341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47156882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30712621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586194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1962918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46471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0738806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148539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2665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65609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518254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8417502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72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09558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48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6333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4690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701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419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672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869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67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943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31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8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3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 Medium" panose="00000600000000000000" pitchFamily="2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C5F6A0-8637-4E89-800E-6651537E301C}"/>
              </a:ext>
            </a:extLst>
          </p:cNvPr>
          <p:cNvSpPr txBox="1"/>
          <p:nvPr/>
        </p:nvSpPr>
        <p:spPr>
          <a:xfrm>
            <a:off x="1388629" y="6448370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xmlns="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xmlns="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xmlns="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xmlns="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xmlns="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7859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xmlns="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205244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:a16="http://schemas.microsoft.com/office/drawing/2014/main" xmlns="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:a16="http://schemas.microsoft.com/office/drawing/2014/main" xmlns="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:a16="http://schemas.microsoft.com/office/drawing/2014/main" xmlns="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8DC4CB-464F-4010-BF0C-D070CFB8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xmlns="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7B16DECC-2C91-4CB5-9A87-064E187B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932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18142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xmlns="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pic>
        <p:nvPicPr>
          <p:cNvPr id="5" name="1166">
            <a:extLst>
              <a:ext uri="{FF2B5EF4-FFF2-40B4-BE49-F238E27FC236}">
                <a16:creationId xmlns:a16="http://schemas.microsoft.com/office/drawing/2014/main" xmlns="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xmlns="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:a16="http://schemas.microsoft.com/office/drawing/2014/main" xmlns="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:a16="http://schemas.microsoft.com/office/drawing/2014/main" xmlns="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01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 advClick="0">
        <p15:prstTrans prst="airplan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341</Words>
  <Application>Microsoft Office PowerPoint</Application>
  <PresentationFormat>Custom</PresentationFormat>
  <Paragraphs>64</Paragraphs>
  <Slides>21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Office Theme</vt:lpstr>
      <vt:lpstr>Office 主题</vt:lpstr>
      <vt:lpstr>1_Office Theme</vt:lpstr>
      <vt:lpstr>2_Office Theme</vt:lpstr>
      <vt:lpstr>3_Office Theme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TT</cp:lastModifiedBy>
  <cp:revision>27</cp:revision>
  <dcterms:created xsi:type="dcterms:W3CDTF">2021-04-22T02:25:44Z</dcterms:created>
  <dcterms:modified xsi:type="dcterms:W3CDTF">2021-10-01T00:38:02Z</dcterms:modified>
</cp:coreProperties>
</file>