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5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6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7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8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9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0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11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12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92" r:id="rId4"/>
    <p:sldMasterId id="2147483806" r:id="rId5"/>
    <p:sldMasterId id="2147483910" r:id="rId6"/>
    <p:sldMasterId id="2147483934" r:id="rId7"/>
    <p:sldMasterId id="2147483946" r:id="rId8"/>
    <p:sldMasterId id="2147483956" r:id="rId9"/>
    <p:sldMasterId id="2147483980" r:id="rId10"/>
    <p:sldMasterId id="2147484027" r:id="rId11"/>
    <p:sldMasterId id="2147484062" r:id="rId12"/>
    <p:sldMasterId id="2147484114" r:id="rId13"/>
  </p:sldMasterIdLst>
  <p:notesMasterIdLst>
    <p:notesMasterId r:id="rId39"/>
  </p:notesMasterIdLst>
  <p:sldIdLst>
    <p:sldId id="334" r:id="rId14"/>
    <p:sldId id="311" r:id="rId15"/>
    <p:sldId id="295" r:id="rId16"/>
    <p:sldId id="312" r:id="rId17"/>
    <p:sldId id="319" r:id="rId18"/>
    <p:sldId id="318" r:id="rId19"/>
    <p:sldId id="330" r:id="rId20"/>
    <p:sldId id="335" r:id="rId21"/>
    <p:sldId id="298" r:id="rId22"/>
    <p:sldId id="315" r:id="rId23"/>
    <p:sldId id="270" r:id="rId24"/>
    <p:sldId id="307" r:id="rId25"/>
    <p:sldId id="321" r:id="rId26"/>
    <p:sldId id="331" r:id="rId27"/>
    <p:sldId id="338" r:id="rId28"/>
    <p:sldId id="322" r:id="rId29"/>
    <p:sldId id="337" r:id="rId30"/>
    <p:sldId id="304" r:id="rId31"/>
    <p:sldId id="325" r:id="rId32"/>
    <p:sldId id="326" r:id="rId33"/>
    <p:sldId id="327" r:id="rId34"/>
    <p:sldId id="328" r:id="rId35"/>
    <p:sldId id="329" r:id="rId36"/>
    <p:sldId id="339" r:id="rId37"/>
    <p:sldId id="332" r:id="rId38"/>
  </p:sldIdLst>
  <p:sldSz cx="12192000" cy="6858000"/>
  <p:notesSz cx="6858000" cy="9144000"/>
  <p:defaultTextStyle>
    <a:defPPr>
      <a:defRPr lang="en-US"/>
    </a:defPPr>
    <a:lvl1pPr marL="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26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45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5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55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062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705" autoAdjust="0"/>
  </p:normalViewPr>
  <p:slideViewPr>
    <p:cSldViewPr snapToGrid="0">
      <p:cViewPr>
        <p:scale>
          <a:sx n="80" d="100"/>
          <a:sy n="80" d="100"/>
        </p:scale>
        <p:origin x="36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6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45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5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55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62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Google Shape;3756;g530070d1c6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7" name="Google Shape;3757;g530070d1c6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05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Google Shape;3756;g530070d1c6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7" name="Google Shape;3757;g530070d1c6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87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4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7" indent="0" algn="ctr">
              <a:buNone/>
              <a:defRPr sz="2000"/>
            </a:lvl2pPr>
            <a:lvl3pPr marL="914016" indent="0" algn="ctr">
              <a:buNone/>
              <a:defRPr sz="1900"/>
            </a:lvl3pPr>
            <a:lvl4pPr marL="1371026" indent="0" algn="ctr">
              <a:buNone/>
              <a:defRPr sz="1600"/>
            </a:lvl4pPr>
            <a:lvl5pPr marL="1828034" indent="0" algn="ctr">
              <a:buNone/>
              <a:defRPr sz="1600"/>
            </a:lvl5pPr>
            <a:lvl6pPr marL="2285045" indent="0" algn="ctr">
              <a:buNone/>
              <a:defRPr sz="1600"/>
            </a:lvl6pPr>
            <a:lvl7pPr marL="2742050" indent="0" algn="ctr">
              <a:buNone/>
              <a:defRPr sz="1600"/>
            </a:lvl7pPr>
            <a:lvl8pPr marL="3199055" indent="0" algn="ctr">
              <a:buNone/>
              <a:defRPr sz="1600"/>
            </a:lvl8pPr>
            <a:lvl9pPr marL="365606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0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6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7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2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1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24" y="1710360"/>
            <a:ext cx="5136561" cy="1938940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59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9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9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5"/>
            <a:ext cx="4359812" cy="2846881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32"/>
            <a:ext cx="4943060" cy="2846881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2"/>
            <a:ext cx="4359812" cy="3385490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3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0"/>
            <a:ext cx="4359812" cy="3077713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7" indent="0" algn="ctr">
              <a:buNone/>
              <a:defRPr sz="2000"/>
            </a:lvl2pPr>
            <a:lvl3pPr marL="914016" indent="0" algn="ctr">
              <a:buNone/>
              <a:defRPr sz="1900"/>
            </a:lvl3pPr>
            <a:lvl4pPr marL="1371026" indent="0" algn="ctr">
              <a:buNone/>
              <a:defRPr sz="1600"/>
            </a:lvl4pPr>
            <a:lvl5pPr marL="1828034" indent="0" algn="ctr">
              <a:buNone/>
              <a:defRPr sz="1600"/>
            </a:lvl5pPr>
            <a:lvl6pPr marL="2285045" indent="0" algn="ctr">
              <a:buNone/>
              <a:defRPr sz="1600"/>
            </a:lvl6pPr>
            <a:lvl7pPr marL="2742050" indent="0" algn="ctr">
              <a:buNone/>
              <a:defRPr sz="1600"/>
            </a:lvl7pPr>
            <a:lvl8pPr marL="3199055" indent="0" algn="ctr">
              <a:buNone/>
              <a:defRPr sz="1600"/>
            </a:lvl8pPr>
            <a:lvl9pPr marL="365606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9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0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40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9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3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8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0" y="352964"/>
            <a:ext cx="2552905" cy="1891371"/>
            <a:chOff x="3620184" y="264720"/>
            <a:chExt cx="1914678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7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9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12"/>
            <a:ext cx="4359812" cy="3754822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pPr algn="ctr"/>
            <a:r>
              <a:rPr lang="en-US" sz="59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9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9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6;p9"/>
          <p:cNvGrpSpPr/>
          <p:nvPr/>
        </p:nvGrpSpPr>
        <p:grpSpPr>
          <a:xfrm rot="10800000">
            <a:off x="-1" y="-8666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121848" tIns="121848" rIns="121848" bIns="12184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4"/>
            <a:ext cx="4200000" cy="1646800"/>
          </a:xfrm>
          <a:prstGeom prst="rect">
            <a:avLst/>
          </a:prstGeom>
        </p:spPr>
        <p:txBody>
          <a:bodyPr spcFirstLastPara="1" wrap="square" lIns="121848" tIns="121848" rIns="121848" bIns="121848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4655200" cy="4926800"/>
          </a:xfrm>
          <a:prstGeom prst="rect">
            <a:avLst/>
          </a:prstGeom>
        </p:spPr>
        <p:txBody>
          <a:bodyPr spcFirstLastPara="1" wrap="square" lIns="121848" tIns="121848" rIns="121848" bIns="121848" anchor="ctr" anchorCtr="0">
            <a:noAutofit/>
          </a:bodyPr>
          <a:lstStyle>
            <a:lvl1pPr marL="609325" lvl="0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8661" lvl="1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7989" lvl="2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320" lvl="3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6645" lvl="4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5970" lvl="5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5301" lvl="6" indent="-44007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4629" lvl="7" indent="-44007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3963" lvl="8" indent="-44007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5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48" tIns="121848" rIns="121848" bIns="12184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1868" tIns="60934" rIns="121868" bIns="60934"/>
          <a:lstStyle/>
          <a:p>
            <a:fld id="{0B2A7A06-A6B0-4E42-BF16-325D5FF4F91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1868" tIns="60934" rIns="121868" bIns="6093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1868" tIns="60934" rIns="121868" bIns="60934"/>
          <a:lstStyle/>
          <a:p>
            <a:fld id="{51DBC84B-9016-4D8C-AF40-84FA106AE6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40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83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11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86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6" indent="0">
              <a:buNone/>
              <a:defRPr sz="2000" b="1"/>
            </a:lvl2pPr>
            <a:lvl3pPr marL="914130" indent="0">
              <a:buNone/>
              <a:defRPr sz="1900" b="1"/>
            </a:lvl3pPr>
            <a:lvl4pPr marL="1371196" indent="0">
              <a:buNone/>
              <a:defRPr sz="1600" b="1"/>
            </a:lvl4pPr>
            <a:lvl5pPr marL="1828260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8" indent="0">
              <a:buNone/>
              <a:defRPr sz="1600" b="1"/>
            </a:lvl7pPr>
            <a:lvl8pPr marL="3199454" indent="0">
              <a:buNone/>
              <a:defRPr sz="1600" b="1"/>
            </a:lvl8pPr>
            <a:lvl9pPr marL="3656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6" indent="0">
              <a:buNone/>
              <a:defRPr sz="2000" b="1"/>
            </a:lvl2pPr>
            <a:lvl3pPr marL="914130" indent="0">
              <a:buNone/>
              <a:defRPr sz="1900" b="1"/>
            </a:lvl3pPr>
            <a:lvl4pPr marL="1371196" indent="0">
              <a:buNone/>
              <a:defRPr sz="1600" b="1"/>
            </a:lvl4pPr>
            <a:lvl5pPr marL="1828260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8" indent="0">
              <a:buNone/>
              <a:defRPr sz="1600" b="1"/>
            </a:lvl7pPr>
            <a:lvl8pPr marL="3199454" indent="0">
              <a:buNone/>
              <a:defRPr sz="1600" b="1"/>
            </a:lvl8pPr>
            <a:lvl9pPr marL="3656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8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366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3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66" indent="0">
              <a:buNone/>
              <a:defRPr sz="1200"/>
            </a:lvl2pPr>
            <a:lvl3pPr marL="914130" indent="0">
              <a:buNone/>
              <a:defRPr sz="1100"/>
            </a:lvl3pPr>
            <a:lvl4pPr marL="1371196" indent="0">
              <a:buNone/>
              <a:defRPr sz="900"/>
            </a:lvl4pPr>
            <a:lvl5pPr marL="1828260" indent="0">
              <a:buNone/>
              <a:defRPr sz="900"/>
            </a:lvl5pPr>
            <a:lvl6pPr marL="2285326" indent="0">
              <a:buNone/>
              <a:defRPr sz="900"/>
            </a:lvl6pPr>
            <a:lvl7pPr marL="2742388" indent="0">
              <a:buNone/>
              <a:defRPr sz="900"/>
            </a:lvl7pPr>
            <a:lvl8pPr marL="3199454" indent="0">
              <a:buNone/>
              <a:defRPr sz="900"/>
            </a:lvl8pPr>
            <a:lvl9pPr marL="3656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644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6" indent="0">
              <a:buNone/>
              <a:defRPr sz="2800"/>
            </a:lvl2pPr>
            <a:lvl3pPr marL="914130" indent="0">
              <a:buNone/>
              <a:defRPr sz="2400"/>
            </a:lvl3pPr>
            <a:lvl4pPr marL="1371196" indent="0">
              <a:buNone/>
              <a:defRPr sz="2000"/>
            </a:lvl4pPr>
            <a:lvl5pPr marL="1828260" indent="0">
              <a:buNone/>
              <a:defRPr sz="2000"/>
            </a:lvl5pPr>
            <a:lvl6pPr marL="2285326" indent="0">
              <a:buNone/>
              <a:defRPr sz="2000"/>
            </a:lvl6pPr>
            <a:lvl7pPr marL="2742388" indent="0">
              <a:buNone/>
              <a:defRPr sz="2000"/>
            </a:lvl7pPr>
            <a:lvl8pPr marL="3199454" indent="0">
              <a:buNone/>
              <a:defRPr sz="2000"/>
            </a:lvl8pPr>
            <a:lvl9pPr marL="36565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66" indent="0">
              <a:buNone/>
              <a:defRPr sz="1200"/>
            </a:lvl2pPr>
            <a:lvl3pPr marL="914130" indent="0">
              <a:buNone/>
              <a:defRPr sz="1100"/>
            </a:lvl3pPr>
            <a:lvl4pPr marL="1371196" indent="0">
              <a:buNone/>
              <a:defRPr sz="900"/>
            </a:lvl4pPr>
            <a:lvl5pPr marL="1828260" indent="0">
              <a:buNone/>
              <a:defRPr sz="900"/>
            </a:lvl5pPr>
            <a:lvl6pPr marL="2285326" indent="0">
              <a:buNone/>
              <a:defRPr sz="900"/>
            </a:lvl6pPr>
            <a:lvl7pPr marL="2742388" indent="0">
              <a:buNone/>
              <a:defRPr sz="900"/>
            </a:lvl7pPr>
            <a:lvl8pPr marL="3199454" indent="0">
              <a:buNone/>
              <a:defRPr sz="900"/>
            </a:lvl8pPr>
            <a:lvl9pPr marL="3656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72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831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954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13;p34"/>
          <p:cNvGrpSpPr/>
          <p:nvPr/>
        </p:nvGrpSpPr>
        <p:grpSpPr>
          <a:xfrm>
            <a:off x="-158800" y="-22123"/>
            <a:ext cx="12509600" cy="7001171"/>
            <a:chOff x="-119100" y="-64178"/>
            <a:chExt cx="9382200" cy="5250878"/>
          </a:xfrm>
        </p:grpSpPr>
        <p:grpSp>
          <p:nvGrpSpPr>
            <p:cNvPr id="3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5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121864" tIns="121864" rIns="121864" bIns="1218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8"/>
            <a:ext cx="4839600" cy="4390800"/>
          </a:xfrm>
          <a:prstGeom prst="rect">
            <a:avLst/>
          </a:prstGeom>
        </p:spPr>
        <p:txBody>
          <a:bodyPr spcFirstLastPara="1" wrap="square" lIns="121864" tIns="121864" rIns="121864" bIns="121864" anchor="t" anchorCtr="0">
            <a:noAutofit/>
          </a:bodyPr>
          <a:lstStyle>
            <a:lvl1pPr marL="609406" lvl="0" indent="-44012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marL="1218810" lvl="1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2pPr>
            <a:lvl3pPr marL="1828215" lvl="2" indent="-440126" rtl="0">
              <a:spcBef>
                <a:spcPts val="2132"/>
              </a:spcBef>
              <a:spcAft>
                <a:spcPts val="0"/>
              </a:spcAft>
              <a:buSzPts val="1600"/>
              <a:buChar char="■"/>
              <a:defRPr sz="2100"/>
            </a:lvl3pPr>
            <a:lvl4pPr marL="2437619" lvl="3" indent="-440126" rtl="0">
              <a:spcBef>
                <a:spcPts val="2132"/>
              </a:spcBef>
              <a:spcAft>
                <a:spcPts val="0"/>
              </a:spcAft>
              <a:buSzPts val="1600"/>
              <a:buChar char="●"/>
              <a:defRPr sz="2100"/>
            </a:lvl4pPr>
            <a:lvl5pPr marL="3047024" lvl="4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5pPr>
            <a:lvl6pPr marL="3656430" lvl="5" indent="-440126" rtl="0">
              <a:spcBef>
                <a:spcPts val="2132"/>
              </a:spcBef>
              <a:spcAft>
                <a:spcPts val="0"/>
              </a:spcAft>
              <a:buSzPts val="1600"/>
              <a:buChar char="■"/>
              <a:defRPr sz="2100"/>
            </a:lvl6pPr>
            <a:lvl7pPr marL="4265833" lvl="6" indent="-440126" rtl="0">
              <a:spcBef>
                <a:spcPts val="2132"/>
              </a:spcBef>
              <a:spcAft>
                <a:spcPts val="0"/>
              </a:spcAft>
              <a:buSzPts val="1600"/>
              <a:buChar char="●"/>
              <a:defRPr sz="2100"/>
            </a:lvl7pPr>
            <a:lvl8pPr marL="4875238" lvl="7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8pPr>
            <a:lvl9pPr marL="5484644" lvl="8" indent="-440126" rtl="0">
              <a:spcBef>
                <a:spcPts val="2132"/>
              </a:spcBef>
              <a:spcAft>
                <a:spcPts val="2132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6" name="Google Shape;1953;p34"/>
          <p:cNvGrpSpPr/>
          <p:nvPr/>
        </p:nvGrpSpPr>
        <p:grpSpPr>
          <a:xfrm>
            <a:off x="11290901" y="238088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" name="Google Shape;1956;p34"/>
          <p:cNvGrpSpPr/>
          <p:nvPr/>
        </p:nvGrpSpPr>
        <p:grpSpPr>
          <a:xfrm>
            <a:off x="11483524" y="1149546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8"/>
            <a:ext cx="4839600" cy="4390800"/>
          </a:xfrm>
          <a:prstGeom prst="rect">
            <a:avLst/>
          </a:prstGeom>
        </p:spPr>
        <p:txBody>
          <a:bodyPr spcFirstLastPara="1" wrap="square" lIns="121864" tIns="121864" rIns="121864" bIns="121864" anchor="t" anchorCtr="0">
            <a:noAutofit/>
          </a:bodyPr>
          <a:lstStyle>
            <a:lvl1pPr marL="609406" lvl="0" indent="-44012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marL="1218810" lvl="1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2pPr>
            <a:lvl3pPr marL="1828215" lvl="2" indent="-440126" rtl="0">
              <a:spcBef>
                <a:spcPts val="2132"/>
              </a:spcBef>
              <a:spcAft>
                <a:spcPts val="0"/>
              </a:spcAft>
              <a:buSzPts val="1600"/>
              <a:buChar char="■"/>
              <a:defRPr sz="2100"/>
            </a:lvl3pPr>
            <a:lvl4pPr marL="2437619" lvl="3" indent="-440126" rtl="0">
              <a:spcBef>
                <a:spcPts val="2132"/>
              </a:spcBef>
              <a:spcAft>
                <a:spcPts val="0"/>
              </a:spcAft>
              <a:buSzPts val="1600"/>
              <a:buChar char="●"/>
              <a:defRPr sz="2100"/>
            </a:lvl4pPr>
            <a:lvl5pPr marL="3047024" lvl="4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5pPr>
            <a:lvl6pPr marL="3656430" lvl="5" indent="-440126" rtl="0">
              <a:spcBef>
                <a:spcPts val="2132"/>
              </a:spcBef>
              <a:spcAft>
                <a:spcPts val="0"/>
              </a:spcAft>
              <a:buSzPts val="1600"/>
              <a:buChar char="■"/>
              <a:defRPr sz="2100"/>
            </a:lvl6pPr>
            <a:lvl7pPr marL="4265833" lvl="6" indent="-440126" rtl="0">
              <a:spcBef>
                <a:spcPts val="2132"/>
              </a:spcBef>
              <a:spcAft>
                <a:spcPts val="0"/>
              </a:spcAft>
              <a:buSzPts val="1600"/>
              <a:buChar char="●"/>
              <a:defRPr sz="2100"/>
            </a:lvl7pPr>
            <a:lvl8pPr marL="4875238" lvl="7" indent="-440126" rtl="0">
              <a:spcBef>
                <a:spcPts val="2132"/>
              </a:spcBef>
              <a:spcAft>
                <a:spcPts val="0"/>
              </a:spcAft>
              <a:buSzPts val="1600"/>
              <a:buChar char="○"/>
              <a:defRPr sz="2100"/>
            </a:lvl8pPr>
            <a:lvl9pPr marL="5484644" lvl="8" indent="-440126" rtl="0">
              <a:spcBef>
                <a:spcPts val="2132"/>
              </a:spcBef>
              <a:spcAft>
                <a:spcPts val="2132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20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20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3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1</a:t>
              </a:r>
              <a:endParaRPr lang="en-US" sz="37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7543313" y="736932"/>
            <a:ext cx="2516007" cy="692463"/>
          </a:xfrm>
          <a:prstGeom prst="rect">
            <a:avLst/>
          </a:prstGeom>
          <a:noFill/>
        </p:spPr>
        <p:txBody>
          <a:bodyPr wrap="none" lIns="121887" tIns="60943" rIns="121887" bIns="60943" rtlCol="0">
            <a:spAutoFit/>
          </a:bodyPr>
          <a:lstStyle/>
          <a:p>
            <a:r>
              <a:rPr lang="en-US" sz="3700" dirty="0">
                <a:solidFill>
                  <a:srgbClr val="F37022"/>
                </a:solidFill>
                <a:latin typeface="UTM Cookies" panose="02040603050506020204" pitchFamily="18" charset="0"/>
              </a:rPr>
              <a:t>CHỦ</a:t>
            </a:r>
            <a:r>
              <a:rPr lang="en-US" sz="3700" baseline="0" dirty="0">
                <a:solidFill>
                  <a:srgbClr val="F37022"/>
                </a:solidFill>
                <a:latin typeface="UTM Cookies" panose="02040603050506020204" pitchFamily="18" charset="0"/>
              </a:rPr>
              <a:t> ĐỀ 1</a:t>
            </a:r>
            <a:endParaRPr lang="en-US" sz="3700" dirty="0">
              <a:solidFill>
                <a:srgbClr val="F37022"/>
              </a:solidFill>
              <a:latin typeface="UTM Cookies" panose="02040603050506020204" pitchFamily="18" charset="0"/>
            </a:endParaRPr>
          </a:p>
        </p:txBody>
      </p:sp>
      <p:sp>
        <p:nvSpPr>
          <p:cNvPr id="67" name="TextBox 66"/>
          <p:cNvSpPr txBox="1"/>
          <p:nvPr userDrawn="1"/>
        </p:nvSpPr>
        <p:spPr>
          <a:xfrm>
            <a:off x="7807232" y="872404"/>
            <a:ext cx="4285453" cy="2846899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59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KHÁM</a:t>
            </a:r>
            <a:r>
              <a:rPr lang="en-US" sz="59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PHÁ BẢN THÂN</a:t>
            </a:r>
            <a:endParaRPr lang="en-US" sz="59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8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9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2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6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6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3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7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5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5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0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0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49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5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7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9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6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6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5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0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8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0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6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9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44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6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7" indent="0">
              <a:buNone/>
              <a:defRPr sz="2800"/>
            </a:lvl2pPr>
            <a:lvl3pPr marL="914016" indent="0">
              <a:buNone/>
              <a:defRPr sz="2400"/>
            </a:lvl3pPr>
            <a:lvl4pPr marL="1371026" indent="0">
              <a:buNone/>
              <a:defRPr sz="2000"/>
            </a:lvl4pPr>
            <a:lvl5pPr marL="1828034" indent="0">
              <a:buNone/>
              <a:defRPr sz="2000"/>
            </a:lvl5pPr>
            <a:lvl6pPr marL="2285045" indent="0">
              <a:buNone/>
              <a:defRPr sz="2000"/>
            </a:lvl6pPr>
            <a:lvl7pPr marL="2742050" indent="0">
              <a:buNone/>
              <a:defRPr sz="2000"/>
            </a:lvl7pPr>
            <a:lvl8pPr marL="3199055" indent="0">
              <a:buNone/>
              <a:defRPr sz="2000"/>
            </a:lvl8pPr>
            <a:lvl9pPr marL="36560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7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5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6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0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6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7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2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1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8"/>
            <a:ext cx="5136561" cy="1938958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59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9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9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2846899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9"/>
            <a:ext cx="4943060" cy="2846899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pPr algn="ctr"/>
            <a:r>
              <a:rPr lang="en-US" sz="59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9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9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91387" tIns="91387" rIns="91387" bIns="91387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385508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pPr algn="ctr"/>
            <a:r>
              <a:rPr lang="en-US" sz="53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9"/>
            <a:ext cx="4359812" cy="3077731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7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;p2"/>
          <p:cNvGrpSpPr/>
          <p:nvPr userDrawn="1"/>
        </p:nvGrpSpPr>
        <p:grpSpPr>
          <a:xfrm rot="10800000" flipH="1">
            <a:off x="0" y="2217320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4" name="Google Shape;267;p25"/>
          <p:cNvGrpSpPr/>
          <p:nvPr userDrawn="1"/>
        </p:nvGrpSpPr>
        <p:grpSpPr>
          <a:xfrm rot="1093143">
            <a:off x="10246481" y="4803397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7" y="1567963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61" y="-40430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1" y="3454100"/>
            <a:ext cx="4876800" cy="1902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1" y="5185900"/>
            <a:ext cx="4876800" cy="7560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62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46;p25"/>
          <p:cNvGrpSpPr/>
          <p:nvPr userDrawn="1"/>
        </p:nvGrpSpPr>
        <p:grpSpPr>
          <a:xfrm>
            <a:off x="11238690" y="3071623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6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32"/>
          <p:cNvGrpSpPr/>
          <p:nvPr userDrawn="1"/>
        </p:nvGrpSpPr>
        <p:grpSpPr>
          <a:xfrm>
            <a:off x="4826917" y="352963"/>
            <a:ext cx="2552906" cy="1891371"/>
            <a:chOff x="3620184" y="264720"/>
            <a:chExt cx="1914679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840888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8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6"/>
            <a:ext cx="4359812" cy="3754840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pPr algn="ctr"/>
            <a:r>
              <a:rPr lang="en-US" sz="59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9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9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6;p9"/>
          <p:cNvGrpSpPr/>
          <p:nvPr/>
        </p:nvGrpSpPr>
        <p:grpSpPr>
          <a:xfrm rot="10800000">
            <a:off x="-2" y="-8666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121867" tIns="121867" rIns="121867" bIns="12186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4"/>
            <a:ext cx="4200000" cy="1646800"/>
          </a:xfrm>
          <a:prstGeom prst="rect">
            <a:avLst/>
          </a:prstGeom>
        </p:spPr>
        <p:txBody>
          <a:bodyPr spcFirstLastPara="1" wrap="square" lIns="121867" tIns="121867" rIns="121867" bIns="12186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4655200" cy="4926800"/>
          </a:xfrm>
          <a:prstGeom prst="rect">
            <a:avLst/>
          </a:prstGeom>
        </p:spPr>
        <p:txBody>
          <a:bodyPr spcFirstLastPara="1" wrap="square" lIns="121867" tIns="121867" rIns="121867" bIns="121867" anchor="ctr" anchorCtr="0">
            <a:noAutofit/>
          </a:bodyPr>
          <a:lstStyle>
            <a:lvl1pPr marL="609435" lvl="0" indent="-44014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8871" lvl="1" indent="-44014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305" lvl="2" indent="-44014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7741" lvl="3" indent="-44014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176" lvl="4" indent="-44014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6612" lvl="5" indent="-44014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046" lvl="6" indent="-44014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5481" lvl="7" indent="-44014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4917" lvl="8" indent="-44014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5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1887" tIns="60943" rIns="121887" bIns="60943"/>
          <a:lstStyle/>
          <a:p>
            <a:fld id="{0B2A7A06-A6B0-4E42-BF16-325D5FF4F91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1887" tIns="60943" rIns="121887" bIns="6094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1887" tIns="60943" rIns="121887" bIns="60943"/>
          <a:lstStyle/>
          <a:p>
            <a:fld id="{51DBC84B-9016-4D8C-AF40-84FA106AE6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121867" tIns="121867" rIns="121867" bIns="12186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06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9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7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7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9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1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34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5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191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383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575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7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95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150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341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533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00202"/>
            <a:ext cx="5384800" cy="452596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9171" indent="0">
              <a:buNone/>
              <a:defRPr sz="2800" b="1"/>
            </a:lvl2pPr>
            <a:lvl3pPr marL="1238344" indent="0">
              <a:buNone/>
              <a:defRPr sz="2500" b="1"/>
            </a:lvl3pPr>
            <a:lvl4pPr marL="1857513" indent="0">
              <a:buNone/>
              <a:defRPr sz="2200" b="1"/>
            </a:lvl4pPr>
            <a:lvl5pPr marL="2476686" indent="0">
              <a:buNone/>
              <a:defRPr sz="2200" b="1"/>
            </a:lvl5pPr>
            <a:lvl6pPr marL="3095856" indent="0">
              <a:buNone/>
              <a:defRPr sz="2200" b="1"/>
            </a:lvl6pPr>
            <a:lvl7pPr marL="3715028" indent="0">
              <a:buNone/>
              <a:defRPr sz="2200" b="1"/>
            </a:lvl7pPr>
            <a:lvl8pPr marL="4334199" indent="0">
              <a:buNone/>
              <a:defRPr sz="2200" b="1"/>
            </a:lvl8pPr>
            <a:lvl9pPr marL="495337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9171" indent="0">
              <a:buNone/>
              <a:defRPr sz="2800" b="1"/>
            </a:lvl2pPr>
            <a:lvl3pPr marL="1238344" indent="0">
              <a:buNone/>
              <a:defRPr sz="2500" b="1"/>
            </a:lvl3pPr>
            <a:lvl4pPr marL="1857513" indent="0">
              <a:buNone/>
              <a:defRPr sz="2200" b="1"/>
            </a:lvl4pPr>
            <a:lvl5pPr marL="2476686" indent="0">
              <a:buNone/>
              <a:defRPr sz="2200" b="1"/>
            </a:lvl5pPr>
            <a:lvl6pPr marL="3095856" indent="0">
              <a:buNone/>
              <a:defRPr sz="2200" b="1"/>
            </a:lvl6pPr>
            <a:lvl7pPr marL="3715028" indent="0">
              <a:buNone/>
              <a:defRPr sz="2200" b="1"/>
            </a:lvl7pPr>
            <a:lvl8pPr marL="4334199" indent="0">
              <a:buNone/>
              <a:defRPr sz="2200" b="1"/>
            </a:lvl8pPr>
            <a:lvl9pPr marL="495337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7"/>
            <a:ext cx="5389034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4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4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19171" indent="0">
              <a:buNone/>
              <a:defRPr sz="1600"/>
            </a:lvl2pPr>
            <a:lvl3pPr marL="1238344" indent="0">
              <a:buNone/>
              <a:defRPr sz="1400"/>
            </a:lvl3pPr>
            <a:lvl4pPr marL="1857513" indent="0">
              <a:buNone/>
              <a:defRPr sz="1300"/>
            </a:lvl4pPr>
            <a:lvl5pPr marL="2476686" indent="0">
              <a:buNone/>
              <a:defRPr sz="1300"/>
            </a:lvl5pPr>
            <a:lvl6pPr marL="3095856" indent="0">
              <a:buNone/>
              <a:defRPr sz="1300"/>
            </a:lvl6pPr>
            <a:lvl7pPr marL="3715028" indent="0">
              <a:buNone/>
              <a:defRPr sz="1300"/>
            </a:lvl7pPr>
            <a:lvl8pPr marL="4334199" indent="0">
              <a:buNone/>
              <a:defRPr sz="1300"/>
            </a:lvl8pPr>
            <a:lvl9pPr marL="495337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19171" indent="0">
              <a:buNone/>
              <a:defRPr sz="3900"/>
            </a:lvl2pPr>
            <a:lvl3pPr marL="1238344" indent="0">
              <a:buNone/>
              <a:defRPr sz="3200"/>
            </a:lvl3pPr>
            <a:lvl4pPr marL="1857513" indent="0">
              <a:buNone/>
              <a:defRPr sz="2800"/>
            </a:lvl4pPr>
            <a:lvl5pPr marL="2476686" indent="0">
              <a:buNone/>
              <a:defRPr sz="2800"/>
            </a:lvl5pPr>
            <a:lvl6pPr marL="3095856" indent="0">
              <a:buNone/>
              <a:defRPr sz="2800"/>
            </a:lvl6pPr>
            <a:lvl7pPr marL="3715028" indent="0">
              <a:buNone/>
              <a:defRPr sz="2800"/>
            </a:lvl7pPr>
            <a:lvl8pPr marL="4334199" indent="0">
              <a:buNone/>
              <a:defRPr sz="2800"/>
            </a:lvl8pPr>
            <a:lvl9pPr marL="495337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9171" indent="0">
              <a:buNone/>
              <a:defRPr sz="1600"/>
            </a:lvl2pPr>
            <a:lvl3pPr marL="1238344" indent="0">
              <a:buNone/>
              <a:defRPr sz="1400"/>
            </a:lvl3pPr>
            <a:lvl4pPr marL="1857513" indent="0">
              <a:buNone/>
              <a:defRPr sz="1300"/>
            </a:lvl4pPr>
            <a:lvl5pPr marL="2476686" indent="0">
              <a:buNone/>
              <a:defRPr sz="1300"/>
            </a:lvl5pPr>
            <a:lvl6pPr marL="3095856" indent="0">
              <a:buNone/>
              <a:defRPr sz="1300"/>
            </a:lvl6pPr>
            <a:lvl7pPr marL="3715028" indent="0">
              <a:buNone/>
              <a:defRPr sz="1300"/>
            </a:lvl7pPr>
            <a:lvl8pPr marL="4334199" indent="0">
              <a:buNone/>
              <a:defRPr sz="1300"/>
            </a:lvl8pPr>
            <a:lvl9pPr marL="495337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8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1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259" indent="0" algn="ctr">
              <a:buNone/>
              <a:defRPr sz="2000"/>
            </a:lvl2pPr>
            <a:lvl3pPr marL="906517" indent="0" algn="ctr">
              <a:buNone/>
              <a:defRPr sz="1800"/>
            </a:lvl3pPr>
            <a:lvl4pPr marL="1359776" indent="0" algn="ctr">
              <a:buNone/>
              <a:defRPr sz="1600"/>
            </a:lvl4pPr>
            <a:lvl5pPr marL="1813035" indent="0" algn="ctr">
              <a:buNone/>
              <a:defRPr sz="1600"/>
            </a:lvl5pPr>
            <a:lvl6pPr marL="2266294" indent="0" algn="ctr">
              <a:buNone/>
              <a:defRPr sz="1600"/>
            </a:lvl6pPr>
            <a:lvl7pPr marL="2719552" indent="0" algn="ctr">
              <a:buNone/>
              <a:defRPr sz="1600"/>
            </a:lvl7pPr>
            <a:lvl8pPr marL="3172811" indent="0" algn="ctr">
              <a:buNone/>
              <a:defRPr sz="1600"/>
            </a:lvl8pPr>
            <a:lvl9pPr marL="362607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8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3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65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97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3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6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9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26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2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59" indent="0">
              <a:buNone/>
              <a:defRPr sz="2000" b="1"/>
            </a:lvl2pPr>
            <a:lvl3pPr marL="906517" indent="0">
              <a:buNone/>
              <a:defRPr sz="1800" b="1"/>
            </a:lvl3pPr>
            <a:lvl4pPr marL="1359776" indent="0">
              <a:buNone/>
              <a:defRPr sz="1600" b="1"/>
            </a:lvl4pPr>
            <a:lvl5pPr marL="1813035" indent="0">
              <a:buNone/>
              <a:defRPr sz="1600" b="1"/>
            </a:lvl5pPr>
            <a:lvl6pPr marL="2266294" indent="0">
              <a:buNone/>
              <a:defRPr sz="1600" b="1"/>
            </a:lvl6pPr>
            <a:lvl7pPr marL="2719552" indent="0">
              <a:buNone/>
              <a:defRPr sz="1600" b="1"/>
            </a:lvl7pPr>
            <a:lvl8pPr marL="3172811" indent="0">
              <a:buNone/>
              <a:defRPr sz="1600" b="1"/>
            </a:lvl8pPr>
            <a:lvl9pPr marL="362607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59" indent="0">
              <a:buNone/>
              <a:defRPr sz="2000" b="1"/>
            </a:lvl2pPr>
            <a:lvl3pPr marL="906517" indent="0">
              <a:buNone/>
              <a:defRPr sz="1800" b="1"/>
            </a:lvl3pPr>
            <a:lvl4pPr marL="1359776" indent="0">
              <a:buNone/>
              <a:defRPr sz="1600" b="1"/>
            </a:lvl4pPr>
            <a:lvl5pPr marL="1813035" indent="0">
              <a:buNone/>
              <a:defRPr sz="1600" b="1"/>
            </a:lvl5pPr>
            <a:lvl6pPr marL="2266294" indent="0">
              <a:buNone/>
              <a:defRPr sz="1600" b="1"/>
            </a:lvl6pPr>
            <a:lvl7pPr marL="2719552" indent="0">
              <a:buNone/>
              <a:defRPr sz="1600" b="1"/>
            </a:lvl7pPr>
            <a:lvl8pPr marL="3172811" indent="0">
              <a:buNone/>
              <a:defRPr sz="1600" b="1"/>
            </a:lvl8pPr>
            <a:lvl9pPr marL="362607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2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8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6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259" indent="0">
              <a:buNone/>
              <a:defRPr sz="1400"/>
            </a:lvl2pPr>
            <a:lvl3pPr marL="906517" indent="0">
              <a:buNone/>
              <a:defRPr sz="1200"/>
            </a:lvl3pPr>
            <a:lvl4pPr marL="1359776" indent="0">
              <a:buNone/>
              <a:defRPr sz="1000"/>
            </a:lvl4pPr>
            <a:lvl5pPr marL="1813035" indent="0">
              <a:buNone/>
              <a:defRPr sz="1000"/>
            </a:lvl5pPr>
            <a:lvl6pPr marL="2266294" indent="0">
              <a:buNone/>
              <a:defRPr sz="1000"/>
            </a:lvl6pPr>
            <a:lvl7pPr marL="2719552" indent="0">
              <a:buNone/>
              <a:defRPr sz="1000"/>
            </a:lvl7pPr>
            <a:lvl8pPr marL="3172811" indent="0">
              <a:buNone/>
              <a:defRPr sz="1000"/>
            </a:lvl8pPr>
            <a:lvl9pPr marL="36260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47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3259" indent="0">
              <a:buNone/>
              <a:defRPr sz="2800"/>
            </a:lvl2pPr>
            <a:lvl3pPr marL="906517" indent="0">
              <a:buNone/>
              <a:defRPr sz="2400"/>
            </a:lvl3pPr>
            <a:lvl4pPr marL="1359776" indent="0">
              <a:buNone/>
              <a:defRPr sz="2000"/>
            </a:lvl4pPr>
            <a:lvl5pPr marL="1813035" indent="0">
              <a:buNone/>
              <a:defRPr sz="2000"/>
            </a:lvl5pPr>
            <a:lvl6pPr marL="2266294" indent="0">
              <a:buNone/>
              <a:defRPr sz="2000"/>
            </a:lvl6pPr>
            <a:lvl7pPr marL="2719552" indent="0">
              <a:buNone/>
              <a:defRPr sz="2000"/>
            </a:lvl7pPr>
            <a:lvl8pPr marL="3172811" indent="0">
              <a:buNone/>
              <a:defRPr sz="2000"/>
            </a:lvl8pPr>
            <a:lvl9pPr marL="362607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259" indent="0">
              <a:buNone/>
              <a:defRPr sz="1400"/>
            </a:lvl2pPr>
            <a:lvl3pPr marL="906517" indent="0">
              <a:buNone/>
              <a:defRPr sz="1200"/>
            </a:lvl3pPr>
            <a:lvl4pPr marL="1359776" indent="0">
              <a:buNone/>
              <a:defRPr sz="1000"/>
            </a:lvl4pPr>
            <a:lvl5pPr marL="1813035" indent="0">
              <a:buNone/>
              <a:defRPr sz="1000"/>
            </a:lvl5pPr>
            <a:lvl6pPr marL="2266294" indent="0">
              <a:buNone/>
              <a:defRPr sz="1000"/>
            </a:lvl6pPr>
            <a:lvl7pPr marL="2719552" indent="0">
              <a:buNone/>
              <a:defRPr sz="1000"/>
            </a:lvl7pPr>
            <a:lvl8pPr marL="3172811" indent="0">
              <a:buNone/>
              <a:defRPr sz="1000"/>
            </a:lvl8pPr>
            <a:lvl9pPr marL="36260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2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8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1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AECFE-46B6-4FC0-A574-7B09231466D8}"/>
              </a:ext>
            </a:extLst>
          </p:cNvPr>
          <p:cNvSpPr txBox="1"/>
          <p:nvPr userDrawn="1"/>
        </p:nvSpPr>
        <p:spPr>
          <a:xfrm>
            <a:off x="8027377" y="6578805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FF0000"/>
                </a:solidFill>
              </a:rPr>
              <a:t>Hương</a:t>
            </a:r>
            <a:r>
              <a:rPr lang="en-US" sz="1100" i="1" dirty="0">
                <a:solidFill>
                  <a:srgbClr val="FF0000"/>
                </a:solidFill>
              </a:rPr>
              <a:t> </a:t>
            </a:r>
            <a:r>
              <a:rPr lang="en-US" sz="1100" i="1" dirty="0" err="1">
                <a:solidFill>
                  <a:srgbClr val="FF0000"/>
                </a:solidFill>
              </a:rPr>
              <a:t>Thảo</a:t>
            </a:r>
            <a:r>
              <a:rPr lang="en-US" sz="1100" i="1" dirty="0">
                <a:solidFill>
                  <a:srgbClr val="FF0000"/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45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2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0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725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659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869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7639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11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1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728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68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919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0854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272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211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021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0525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338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5962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054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11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2299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43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3340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2805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2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1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5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7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5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9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2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8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0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9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0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8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4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8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1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4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7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4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8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8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7472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14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5078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4534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850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401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5518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6303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465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1563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9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2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5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7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6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0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3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7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7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9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4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2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5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0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4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5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2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4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4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8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23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2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1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8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9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4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4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75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1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6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0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8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1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5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2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4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8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29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8743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1647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2936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039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527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8714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167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925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4017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6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8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1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8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3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1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7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10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9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0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1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5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1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3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8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4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3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8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8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2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4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3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45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9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7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5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8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9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0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5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0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5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9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5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8060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0666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6399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7539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7192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9816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1746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698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870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11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5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0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6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45" indent="0">
              <a:buNone/>
              <a:defRPr sz="1600" b="1"/>
            </a:lvl6pPr>
            <a:lvl7pPr marL="2742050" indent="0">
              <a:buNone/>
              <a:defRPr sz="1600" b="1"/>
            </a:lvl7pPr>
            <a:lvl8pPr marL="3199055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0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49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5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7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9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6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6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5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0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8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0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6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9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44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6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7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7" indent="0">
              <a:buNone/>
              <a:defRPr sz="2800"/>
            </a:lvl2pPr>
            <a:lvl3pPr marL="914016" indent="0">
              <a:buNone/>
              <a:defRPr sz="2400"/>
            </a:lvl3pPr>
            <a:lvl4pPr marL="1371026" indent="0">
              <a:buNone/>
              <a:defRPr sz="2000"/>
            </a:lvl4pPr>
            <a:lvl5pPr marL="1828034" indent="0">
              <a:buNone/>
              <a:defRPr sz="2000"/>
            </a:lvl5pPr>
            <a:lvl6pPr marL="2285045" indent="0">
              <a:buNone/>
              <a:defRPr sz="2000"/>
            </a:lvl6pPr>
            <a:lvl7pPr marL="2742050" indent="0">
              <a:buNone/>
              <a:defRPr sz="2000"/>
            </a:lvl7pPr>
            <a:lvl8pPr marL="3199055" indent="0">
              <a:buNone/>
              <a:defRPr sz="2000"/>
            </a:lvl8pPr>
            <a:lvl9pPr marL="36560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7" indent="0">
              <a:buNone/>
              <a:defRPr sz="1500"/>
            </a:lvl2pPr>
            <a:lvl3pPr marL="914016" indent="0">
              <a:buNone/>
              <a:defRPr sz="1200"/>
            </a:lvl3pPr>
            <a:lvl4pPr marL="1371026" indent="0">
              <a:buNone/>
              <a:defRPr sz="1100"/>
            </a:lvl4pPr>
            <a:lvl5pPr marL="1828034" indent="0">
              <a:buNone/>
              <a:defRPr sz="1100"/>
            </a:lvl5pPr>
            <a:lvl6pPr marL="2285045" indent="0">
              <a:buNone/>
              <a:defRPr sz="1100"/>
            </a:lvl6pPr>
            <a:lvl7pPr marL="2742050" indent="0">
              <a:buNone/>
              <a:defRPr sz="1100"/>
            </a:lvl7pPr>
            <a:lvl8pPr marL="3199055" indent="0">
              <a:buNone/>
              <a:defRPr sz="1100"/>
            </a:lvl8pPr>
            <a:lvl9pPr marL="365606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5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6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60" y="154820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4" rIns="121868" bIns="6093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314.xml"/><Relationship Id="rId34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5" Type="http://schemas.openxmlformats.org/officeDocument/2006/relationships/slideLayout" Target="../slideLayouts/slideLayout318.xml"/><Relationship Id="rId33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313.xml"/><Relationship Id="rId29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24" Type="http://schemas.openxmlformats.org/officeDocument/2006/relationships/slideLayout" Target="../slideLayouts/slideLayout317.xml"/><Relationship Id="rId32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23" Type="http://schemas.openxmlformats.org/officeDocument/2006/relationships/slideLayout" Target="../slideLayouts/slideLayout316.xml"/><Relationship Id="rId28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31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slideLayout" Target="../slideLayouts/slideLayout315.xml"/><Relationship Id="rId27" Type="http://schemas.openxmlformats.org/officeDocument/2006/relationships/slideLayout" Target="../slideLayouts/slideLayout320.xml"/><Relationship Id="rId30" Type="http://schemas.openxmlformats.org/officeDocument/2006/relationships/slideLayout" Target="../slideLayouts/slideLayout323.xml"/><Relationship Id="rId35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0.xml"/><Relationship Id="rId18" Type="http://schemas.openxmlformats.org/officeDocument/2006/relationships/slideLayout" Target="../slideLayouts/slideLayout345.xml"/><Relationship Id="rId26" Type="http://schemas.openxmlformats.org/officeDocument/2006/relationships/slideLayout" Target="../slideLayouts/slideLayout353.xml"/><Relationship Id="rId39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30.xml"/><Relationship Id="rId21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361.xml"/><Relationship Id="rId42" Type="http://schemas.openxmlformats.org/officeDocument/2006/relationships/slideLayout" Target="../slideLayouts/slideLayout369.xml"/><Relationship Id="rId47" Type="http://schemas.openxmlformats.org/officeDocument/2006/relationships/slideLayout" Target="../slideLayouts/slideLayout374.xml"/><Relationship Id="rId50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17" Type="http://schemas.openxmlformats.org/officeDocument/2006/relationships/slideLayout" Target="../slideLayouts/slideLayout344.xml"/><Relationship Id="rId25" Type="http://schemas.openxmlformats.org/officeDocument/2006/relationships/slideLayout" Target="../slideLayouts/slideLayout352.xml"/><Relationship Id="rId33" Type="http://schemas.openxmlformats.org/officeDocument/2006/relationships/slideLayout" Target="../slideLayouts/slideLayout360.xml"/><Relationship Id="rId38" Type="http://schemas.openxmlformats.org/officeDocument/2006/relationships/slideLayout" Target="../slideLayouts/slideLayout365.xml"/><Relationship Id="rId46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29.xml"/><Relationship Id="rId16" Type="http://schemas.openxmlformats.org/officeDocument/2006/relationships/slideLayout" Target="../slideLayouts/slideLayout343.xml"/><Relationship Id="rId20" Type="http://schemas.openxmlformats.org/officeDocument/2006/relationships/slideLayout" Target="../slideLayouts/slideLayout347.xml"/><Relationship Id="rId29" Type="http://schemas.openxmlformats.org/officeDocument/2006/relationships/slideLayout" Target="../slideLayouts/slideLayout356.xml"/><Relationship Id="rId41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24" Type="http://schemas.openxmlformats.org/officeDocument/2006/relationships/slideLayout" Target="../slideLayouts/slideLayout351.xml"/><Relationship Id="rId32" Type="http://schemas.openxmlformats.org/officeDocument/2006/relationships/slideLayout" Target="../slideLayouts/slideLayout359.xml"/><Relationship Id="rId37" Type="http://schemas.openxmlformats.org/officeDocument/2006/relationships/slideLayout" Target="../slideLayouts/slideLayout364.xml"/><Relationship Id="rId40" Type="http://schemas.openxmlformats.org/officeDocument/2006/relationships/slideLayout" Target="../slideLayouts/slideLayout367.xml"/><Relationship Id="rId45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32.xml"/><Relationship Id="rId15" Type="http://schemas.openxmlformats.org/officeDocument/2006/relationships/slideLayout" Target="../slideLayouts/slideLayout342.xml"/><Relationship Id="rId23" Type="http://schemas.openxmlformats.org/officeDocument/2006/relationships/slideLayout" Target="../slideLayouts/slideLayout350.xml"/><Relationship Id="rId28" Type="http://schemas.openxmlformats.org/officeDocument/2006/relationships/slideLayout" Target="../slideLayouts/slideLayout355.xml"/><Relationship Id="rId36" Type="http://schemas.openxmlformats.org/officeDocument/2006/relationships/slideLayout" Target="../slideLayouts/slideLayout363.xml"/><Relationship Id="rId49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37.xml"/><Relationship Id="rId19" Type="http://schemas.openxmlformats.org/officeDocument/2006/relationships/slideLayout" Target="../slideLayouts/slideLayout346.xml"/><Relationship Id="rId31" Type="http://schemas.openxmlformats.org/officeDocument/2006/relationships/slideLayout" Target="../slideLayouts/slideLayout358.xml"/><Relationship Id="rId44" Type="http://schemas.openxmlformats.org/officeDocument/2006/relationships/slideLayout" Target="../slideLayouts/slideLayout371.xml"/><Relationship Id="rId52" Type="http://schemas.openxmlformats.org/officeDocument/2006/relationships/theme" Target="../theme/theme12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slideLayout" Target="../slideLayouts/slideLayout341.xml"/><Relationship Id="rId22" Type="http://schemas.openxmlformats.org/officeDocument/2006/relationships/slideLayout" Target="../slideLayouts/slideLayout349.xml"/><Relationship Id="rId27" Type="http://schemas.openxmlformats.org/officeDocument/2006/relationships/slideLayout" Target="../slideLayouts/slideLayout354.xml"/><Relationship Id="rId30" Type="http://schemas.openxmlformats.org/officeDocument/2006/relationships/slideLayout" Target="../slideLayouts/slideLayout357.xml"/><Relationship Id="rId35" Type="http://schemas.openxmlformats.org/officeDocument/2006/relationships/slideLayout" Target="../slideLayouts/slideLayout362.xml"/><Relationship Id="rId43" Type="http://schemas.openxmlformats.org/officeDocument/2006/relationships/slideLayout" Target="../slideLayouts/slideLayout370.xml"/><Relationship Id="rId48" Type="http://schemas.openxmlformats.org/officeDocument/2006/relationships/slideLayout" Target="../slideLayouts/slideLayout375.xml"/><Relationship Id="rId8" Type="http://schemas.openxmlformats.org/officeDocument/2006/relationships/slideLayout" Target="../slideLayouts/slideLayout335.xml"/><Relationship Id="rId51" Type="http://schemas.openxmlformats.org/officeDocument/2006/relationships/slideLayout" Target="../slideLayouts/slideLayout378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1.xml"/><Relationship Id="rId18" Type="http://schemas.openxmlformats.org/officeDocument/2006/relationships/slideLayout" Target="../slideLayouts/slideLayout396.xml"/><Relationship Id="rId26" Type="http://schemas.openxmlformats.org/officeDocument/2006/relationships/slideLayout" Target="../slideLayouts/slideLayout404.xml"/><Relationship Id="rId39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381.xml"/><Relationship Id="rId21" Type="http://schemas.openxmlformats.org/officeDocument/2006/relationships/slideLayout" Target="../slideLayouts/slideLayout399.xml"/><Relationship Id="rId34" Type="http://schemas.openxmlformats.org/officeDocument/2006/relationships/slideLayout" Target="../slideLayouts/slideLayout412.xml"/><Relationship Id="rId42" Type="http://schemas.openxmlformats.org/officeDocument/2006/relationships/slideLayout" Target="../slideLayouts/slideLayout420.xml"/><Relationship Id="rId47" Type="http://schemas.openxmlformats.org/officeDocument/2006/relationships/slideLayout" Target="../slideLayouts/slideLayout425.xml"/><Relationship Id="rId50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17" Type="http://schemas.openxmlformats.org/officeDocument/2006/relationships/slideLayout" Target="../slideLayouts/slideLayout395.xml"/><Relationship Id="rId25" Type="http://schemas.openxmlformats.org/officeDocument/2006/relationships/slideLayout" Target="../slideLayouts/slideLayout403.xml"/><Relationship Id="rId33" Type="http://schemas.openxmlformats.org/officeDocument/2006/relationships/slideLayout" Target="../slideLayouts/slideLayout411.xml"/><Relationship Id="rId38" Type="http://schemas.openxmlformats.org/officeDocument/2006/relationships/slideLayout" Target="../slideLayouts/slideLayout416.xml"/><Relationship Id="rId46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380.xml"/><Relationship Id="rId16" Type="http://schemas.openxmlformats.org/officeDocument/2006/relationships/slideLayout" Target="../slideLayouts/slideLayout394.xml"/><Relationship Id="rId20" Type="http://schemas.openxmlformats.org/officeDocument/2006/relationships/slideLayout" Target="../slideLayouts/slideLayout398.xml"/><Relationship Id="rId29" Type="http://schemas.openxmlformats.org/officeDocument/2006/relationships/slideLayout" Target="../slideLayouts/slideLayout407.xml"/><Relationship Id="rId41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24" Type="http://schemas.openxmlformats.org/officeDocument/2006/relationships/slideLayout" Target="../slideLayouts/slideLayout402.xml"/><Relationship Id="rId32" Type="http://schemas.openxmlformats.org/officeDocument/2006/relationships/slideLayout" Target="../slideLayouts/slideLayout410.xml"/><Relationship Id="rId37" Type="http://schemas.openxmlformats.org/officeDocument/2006/relationships/slideLayout" Target="../slideLayouts/slideLayout415.xml"/><Relationship Id="rId40" Type="http://schemas.openxmlformats.org/officeDocument/2006/relationships/slideLayout" Target="../slideLayouts/slideLayout418.xml"/><Relationship Id="rId45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3.xml"/><Relationship Id="rId23" Type="http://schemas.openxmlformats.org/officeDocument/2006/relationships/slideLayout" Target="../slideLayouts/slideLayout401.xml"/><Relationship Id="rId28" Type="http://schemas.openxmlformats.org/officeDocument/2006/relationships/slideLayout" Target="../slideLayouts/slideLayout406.xml"/><Relationship Id="rId36" Type="http://schemas.openxmlformats.org/officeDocument/2006/relationships/slideLayout" Target="../slideLayouts/slideLayout414.xml"/><Relationship Id="rId4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388.xml"/><Relationship Id="rId19" Type="http://schemas.openxmlformats.org/officeDocument/2006/relationships/slideLayout" Target="../slideLayouts/slideLayout397.xml"/><Relationship Id="rId31" Type="http://schemas.openxmlformats.org/officeDocument/2006/relationships/slideLayout" Target="../slideLayouts/slideLayout409.xml"/><Relationship Id="rId44" Type="http://schemas.openxmlformats.org/officeDocument/2006/relationships/slideLayout" Target="../slideLayouts/slideLayout422.xml"/><Relationship Id="rId52" Type="http://schemas.openxmlformats.org/officeDocument/2006/relationships/theme" Target="../theme/theme13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slideLayout" Target="../slideLayouts/slideLayout392.xml"/><Relationship Id="rId22" Type="http://schemas.openxmlformats.org/officeDocument/2006/relationships/slideLayout" Target="../slideLayouts/slideLayout400.xml"/><Relationship Id="rId27" Type="http://schemas.openxmlformats.org/officeDocument/2006/relationships/slideLayout" Target="../slideLayouts/slideLayout405.xml"/><Relationship Id="rId30" Type="http://schemas.openxmlformats.org/officeDocument/2006/relationships/slideLayout" Target="../slideLayouts/slideLayout408.xml"/><Relationship Id="rId35" Type="http://schemas.openxmlformats.org/officeDocument/2006/relationships/slideLayout" Target="../slideLayouts/slideLayout413.xml"/><Relationship Id="rId43" Type="http://schemas.openxmlformats.org/officeDocument/2006/relationships/slideLayout" Target="../slideLayouts/slideLayout421.xml"/><Relationship Id="rId48" Type="http://schemas.openxmlformats.org/officeDocument/2006/relationships/slideLayout" Target="../slideLayouts/slideLayout426.xml"/><Relationship Id="rId8" Type="http://schemas.openxmlformats.org/officeDocument/2006/relationships/slideLayout" Target="../slideLayouts/slideLayout386.xml"/><Relationship Id="rId51" Type="http://schemas.openxmlformats.org/officeDocument/2006/relationships/slideLayout" Target="../slideLayouts/slideLayout4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63" Type="http://schemas.openxmlformats.org/officeDocument/2006/relationships/slideLayout" Target="../slideLayouts/slideLayout86.xml"/><Relationship Id="rId68" Type="http://schemas.openxmlformats.org/officeDocument/2006/relationships/slideLayout" Target="../slideLayouts/slideLayout91.xml"/><Relationship Id="rId76" Type="http://schemas.openxmlformats.org/officeDocument/2006/relationships/slideLayout" Target="../slideLayouts/slideLayout99.xml"/><Relationship Id="rId84" Type="http://schemas.openxmlformats.org/officeDocument/2006/relationships/slideLayout" Target="../slideLayouts/slideLayout107.xml"/><Relationship Id="rId89" Type="http://schemas.openxmlformats.org/officeDocument/2006/relationships/slideLayout" Target="../slideLayouts/slideLayout112.xml"/><Relationship Id="rId97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30.xml"/><Relationship Id="rId71" Type="http://schemas.openxmlformats.org/officeDocument/2006/relationships/slideLayout" Target="../slideLayouts/slideLayout94.xml"/><Relationship Id="rId9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66" Type="http://schemas.openxmlformats.org/officeDocument/2006/relationships/slideLayout" Target="../slideLayouts/slideLayout89.xml"/><Relationship Id="rId74" Type="http://schemas.openxmlformats.org/officeDocument/2006/relationships/slideLayout" Target="../slideLayouts/slideLayout97.xml"/><Relationship Id="rId79" Type="http://schemas.openxmlformats.org/officeDocument/2006/relationships/slideLayout" Target="../slideLayouts/slideLayout102.xml"/><Relationship Id="rId87" Type="http://schemas.openxmlformats.org/officeDocument/2006/relationships/slideLayout" Target="../slideLayouts/slideLayout110.xml"/><Relationship Id="rId10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61" Type="http://schemas.openxmlformats.org/officeDocument/2006/relationships/slideLayout" Target="../slideLayouts/slideLayout84.xml"/><Relationship Id="rId82" Type="http://schemas.openxmlformats.org/officeDocument/2006/relationships/slideLayout" Target="../slideLayouts/slideLayout105.xml"/><Relationship Id="rId90" Type="http://schemas.openxmlformats.org/officeDocument/2006/relationships/slideLayout" Target="../slideLayouts/slideLayout113.xml"/><Relationship Id="rId95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79.xml"/><Relationship Id="rId64" Type="http://schemas.openxmlformats.org/officeDocument/2006/relationships/slideLayout" Target="../slideLayouts/slideLayout87.xml"/><Relationship Id="rId69" Type="http://schemas.openxmlformats.org/officeDocument/2006/relationships/slideLayout" Target="../slideLayouts/slideLayout92.xml"/><Relationship Id="rId77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72" Type="http://schemas.openxmlformats.org/officeDocument/2006/relationships/slideLayout" Target="../slideLayouts/slideLayout95.xml"/><Relationship Id="rId80" Type="http://schemas.openxmlformats.org/officeDocument/2006/relationships/slideLayout" Target="../slideLayouts/slideLayout103.xml"/><Relationship Id="rId85" Type="http://schemas.openxmlformats.org/officeDocument/2006/relationships/slideLayout" Target="../slideLayouts/slideLayout108.xml"/><Relationship Id="rId93" Type="http://schemas.openxmlformats.org/officeDocument/2006/relationships/slideLayout" Target="../slideLayouts/slideLayout116.xml"/><Relationship Id="rId9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82.xml"/><Relationship Id="rId67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77.xml"/><Relationship Id="rId62" Type="http://schemas.openxmlformats.org/officeDocument/2006/relationships/slideLayout" Target="../slideLayouts/slideLayout85.xml"/><Relationship Id="rId70" Type="http://schemas.openxmlformats.org/officeDocument/2006/relationships/slideLayout" Target="../slideLayouts/slideLayout93.xml"/><Relationship Id="rId75" Type="http://schemas.openxmlformats.org/officeDocument/2006/relationships/slideLayout" Target="../slideLayouts/slideLayout98.xml"/><Relationship Id="rId83" Type="http://schemas.openxmlformats.org/officeDocument/2006/relationships/slideLayout" Target="../slideLayouts/slideLayout106.xml"/><Relationship Id="rId88" Type="http://schemas.openxmlformats.org/officeDocument/2006/relationships/slideLayout" Target="../slideLayouts/slideLayout111.xml"/><Relationship Id="rId91" Type="http://schemas.openxmlformats.org/officeDocument/2006/relationships/slideLayout" Target="../slideLayouts/slideLayout114.xml"/><Relationship Id="rId9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Relationship Id="rId60" Type="http://schemas.openxmlformats.org/officeDocument/2006/relationships/slideLayout" Target="../slideLayouts/slideLayout83.xml"/><Relationship Id="rId65" Type="http://schemas.openxmlformats.org/officeDocument/2006/relationships/slideLayout" Target="../slideLayouts/slideLayout88.xml"/><Relationship Id="rId73" Type="http://schemas.openxmlformats.org/officeDocument/2006/relationships/slideLayout" Target="../slideLayouts/slideLayout96.xml"/><Relationship Id="rId78" Type="http://schemas.openxmlformats.org/officeDocument/2006/relationships/slideLayout" Target="../slideLayouts/slideLayout101.xml"/><Relationship Id="rId81" Type="http://schemas.openxmlformats.org/officeDocument/2006/relationships/slideLayout" Target="../slideLayouts/slideLayout104.xml"/><Relationship Id="rId86" Type="http://schemas.openxmlformats.org/officeDocument/2006/relationships/slideLayout" Target="../slideLayouts/slideLayout109.xml"/><Relationship Id="rId94" Type="http://schemas.openxmlformats.org/officeDocument/2006/relationships/slideLayout" Target="../slideLayouts/slideLayout117.xml"/><Relationship Id="rId99" Type="http://schemas.openxmlformats.org/officeDocument/2006/relationships/slideLayout" Target="../slideLayouts/slideLayout122.xml"/><Relationship Id="rId10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79.xml"/><Relationship Id="rId47" Type="http://schemas.openxmlformats.org/officeDocument/2006/relationships/slideLayout" Target="../slideLayouts/slideLayout184.xml"/><Relationship Id="rId63" Type="http://schemas.openxmlformats.org/officeDocument/2006/relationships/slideLayout" Target="../slideLayouts/slideLayout200.xml"/><Relationship Id="rId68" Type="http://schemas.openxmlformats.org/officeDocument/2006/relationships/slideLayout" Target="../slideLayouts/slideLayout205.xml"/><Relationship Id="rId84" Type="http://schemas.openxmlformats.org/officeDocument/2006/relationships/slideLayout" Target="../slideLayouts/slideLayout221.xml"/><Relationship Id="rId89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144.xml"/><Relationship Id="rId71" Type="http://schemas.openxmlformats.org/officeDocument/2006/relationships/slideLayout" Target="../slideLayouts/slideLayout208.xml"/><Relationship Id="rId9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37" Type="http://schemas.openxmlformats.org/officeDocument/2006/relationships/slideLayout" Target="../slideLayouts/slideLayout174.xml"/><Relationship Id="rId40" Type="http://schemas.openxmlformats.org/officeDocument/2006/relationships/slideLayout" Target="../slideLayouts/slideLayout177.xml"/><Relationship Id="rId45" Type="http://schemas.openxmlformats.org/officeDocument/2006/relationships/slideLayout" Target="../slideLayouts/slideLayout182.xml"/><Relationship Id="rId53" Type="http://schemas.openxmlformats.org/officeDocument/2006/relationships/slideLayout" Target="../slideLayouts/slideLayout190.xml"/><Relationship Id="rId58" Type="http://schemas.openxmlformats.org/officeDocument/2006/relationships/slideLayout" Target="../slideLayouts/slideLayout195.xml"/><Relationship Id="rId66" Type="http://schemas.openxmlformats.org/officeDocument/2006/relationships/slideLayout" Target="../slideLayouts/slideLayout203.xml"/><Relationship Id="rId74" Type="http://schemas.openxmlformats.org/officeDocument/2006/relationships/slideLayout" Target="../slideLayouts/slideLayout211.xml"/><Relationship Id="rId79" Type="http://schemas.openxmlformats.org/officeDocument/2006/relationships/slideLayout" Target="../slideLayouts/slideLayout216.xml"/><Relationship Id="rId87" Type="http://schemas.openxmlformats.org/officeDocument/2006/relationships/slideLayout" Target="../slideLayouts/slideLayout224.xml"/><Relationship Id="rId102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142.xml"/><Relationship Id="rId61" Type="http://schemas.openxmlformats.org/officeDocument/2006/relationships/slideLayout" Target="../slideLayouts/slideLayout198.xml"/><Relationship Id="rId82" Type="http://schemas.openxmlformats.org/officeDocument/2006/relationships/slideLayout" Target="../slideLayouts/slideLayout219.xml"/><Relationship Id="rId90" Type="http://schemas.openxmlformats.org/officeDocument/2006/relationships/slideLayout" Target="../slideLayouts/slideLayout227.xml"/><Relationship Id="rId95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slideLayout" Target="../slideLayouts/slideLayout172.xml"/><Relationship Id="rId43" Type="http://schemas.openxmlformats.org/officeDocument/2006/relationships/slideLayout" Target="../slideLayouts/slideLayout180.xml"/><Relationship Id="rId48" Type="http://schemas.openxmlformats.org/officeDocument/2006/relationships/slideLayout" Target="../slideLayouts/slideLayout185.xml"/><Relationship Id="rId56" Type="http://schemas.openxmlformats.org/officeDocument/2006/relationships/slideLayout" Target="../slideLayouts/slideLayout193.xml"/><Relationship Id="rId64" Type="http://schemas.openxmlformats.org/officeDocument/2006/relationships/slideLayout" Target="../slideLayouts/slideLayout201.xml"/><Relationship Id="rId69" Type="http://schemas.openxmlformats.org/officeDocument/2006/relationships/slideLayout" Target="../slideLayouts/slideLayout206.xml"/><Relationship Id="rId77" Type="http://schemas.openxmlformats.org/officeDocument/2006/relationships/slideLayout" Target="../slideLayouts/slideLayout214.xml"/><Relationship Id="rId100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145.xml"/><Relationship Id="rId51" Type="http://schemas.openxmlformats.org/officeDocument/2006/relationships/slideLayout" Target="../slideLayouts/slideLayout188.xml"/><Relationship Id="rId72" Type="http://schemas.openxmlformats.org/officeDocument/2006/relationships/slideLayout" Target="../slideLayouts/slideLayout209.xml"/><Relationship Id="rId80" Type="http://schemas.openxmlformats.org/officeDocument/2006/relationships/slideLayout" Target="../slideLayouts/slideLayout217.xml"/><Relationship Id="rId85" Type="http://schemas.openxmlformats.org/officeDocument/2006/relationships/slideLayout" Target="../slideLayouts/slideLayout222.xml"/><Relationship Id="rId93" Type="http://schemas.openxmlformats.org/officeDocument/2006/relationships/slideLayout" Target="../slideLayouts/slideLayout230.xml"/><Relationship Id="rId9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38" Type="http://schemas.openxmlformats.org/officeDocument/2006/relationships/slideLayout" Target="../slideLayouts/slideLayout175.xml"/><Relationship Id="rId46" Type="http://schemas.openxmlformats.org/officeDocument/2006/relationships/slideLayout" Target="../slideLayouts/slideLayout183.xml"/><Relationship Id="rId59" Type="http://schemas.openxmlformats.org/officeDocument/2006/relationships/slideLayout" Target="../slideLayouts/slideLayout196.xml"/><Relationship Id="rId67" Type="http://schemas.openxmlformats.org/officeDocument/2006/relationships/slideLayout" Target="../slideLayouts/slideLayout204.xml"/><Relationship Id="rId103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78.xml"/><Relationship Id="rId54" Type="http://schemas.openxmlformats.org/officeDocument/2006/relationships/slideLayout" Target="../slideLayouts/slideLayout191.xml"/><Relationship Id="rId62" Type="http://schemas.openxmlformats.org/officeDocument/2006/relationships/slideLayout" Target="../slideLayouts/slideLayout199.xml"/><Relationship Id="rId70" Type="http://schemas.openxmlformats.org/officeDocument/2006/relationships/slideLayout" Target="../slideLayouts/slideLayout207.xml"/><Relationship Id="rId75" Type="http://schemas.openxmlformats.org/officeDocument/2006/relationships/slideLayout" Target="../slideLayouts/slideLayout212.xml"/><Relationship Id="rId83" Type="http://schemas.openxmlformats.org/officeDocument/2006/relationships/slideLayout" Target="../slideLayouts/slideLayout220.xml"/><Relationship Id="rId88" Type="http://schemas.openxmlformats.org/officeDocument/2006/relationships/slideLayout" Target="../slideLayouts/slideLayout225.xml"/><Relationship Id="rId91" Type="http://schemas.openxmlformats.org/officeDocument/2006/relationships/slideLayout" Target="../slideLayouts/slideLayout228.xml"/><Relationship Id="rId9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slideLayout" Target="../slideLayouts/slideLayout173.xml"/><Relationship Id="rId49" Type="http://schemas.openxmlformats.org/officeDocument/2006/relationships/slideLayout" Target="../slideLayouts/slideLayout186.xml"/><Relationship Id="rId57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68.xml"/><Relationship Id="rId44" Type="http://schemas.openxmlformats.org/officeDocument/2006/relationships/slideLayout" Target="../slideLayouts/slideLayout181.xml"/><Relationship Id="rId52" Type="http://schemas.openxmlformats.org/officeDocument/2006/relationships/slideLayout" Target="../slideLayouts/slideLayout189.xml"/><Relationship Id="rId60" Type="http://schemas.openxmlformats.org/officeDocument/2006/relationships/slideLayout" Target="../slideLayouts/slideLayout197.xml"/><Relationship Id="rId65" Type="http://schemas.openxmlformats.org/officeDocument/2006/relationships/slideLayout" Target="../slideLayouts/slideLayout202.xml"/><Relationship Id="rId73" Type="http://schemas.openxmlformats.org/officeDocument/2006/relationships/slideLayout" Target="../slideLayouts/slideLayout210.xml"/><Relationship Id="rId78" Type="http://schemas.openxmlformats.org/officeDocument/2006/relationships/slideLayout" Target="../slideLayouts/slideLayout215.xml"/><Relationship Id="rId81" Type="http://schemas.openxmlformats.org/officeDocument/2006/relationships/slideLayout" Target="../slideLayouts/slideLayout218.xml"/><Relationship Id="rId86" Type="http://schemas.openxmlformats.org/officeDocument/2006/relationships/slideLayout" Target="../slideLayouts/slideLayout223.xml"/><Relationship Id="rId94" Type="http://schemas.openxmlformats.org/officeDocument/2006/relationships/slideLayout" Target="../slideLayouts/slideLayout231.xml"/><Relationship Id="rId99" Type="http://schemas.openxmlformats.org/officeDocument/2006/relationships/slideLayout" Target="../slideLayouts/slideLayout236.xml"/><Relationship Id="rId101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9" Type="http://schemas.openxmlformats.org/officeDocument/2006/relationships/slideLayout" Target="../slideLayouts/slideLayout176.xml"/><Relationship Id="rId34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87.xml"/><Relationship Id="rId55" Type="http://schemas.openxmlformats.org/officeDocument/2006/relationships/slideLayout" Target="../slideLayouts/slideLayout192.xml"/><Relationship Id="rId76" Type="http://schemas.openxmlformats.org/officeDocument/2006/relationships/slideLayout" Target="../slideLayouts/slideLayout213.xml"/><Relationship Id="rId97" Type="http://schemas.openxmlformats.org/officeDocument/2006/relationships/slideLayout" Target="../slideLayouts/slideLayout234.xml"/><Relationship Id="rId10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2" tIns="45706" rIns="91402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06" rIns="91402" bIns="457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8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7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4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7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2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4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  <p:sldLayoutId id="2147484053" r:id="rId26"/>
    <p:sldLayoutId id="2147484054" r:id="rId27"/>
    <p:sldLayoutId id="2147484055" r:id="rId28"/>
    <p:sldLayoutId id="2147484056" r:id="rId29"/>
    <p:sldLayoutId id="2147484057" r:id="rId30"/>
    <p:sldLayoutId id="2147484058" r:id="rId31"/>
    <p:sldLayoutId id="2147484059" r:id="rId32"/>
    <p:sldLayoutId id="2147484060" r:id="rId33"/>
    <p:sldLayoutId id="214748406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8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  <p:sldLayoutId id="2147484095" r:id="rId33"/>
    <p:sldLayoutId id="2147484096" r:id="rId34"/>
    <p:sldLayoutId id="2147484097" r:id="rId35"/>
    <p:sldLayoutId id="2147484098" r:id="rId36"/>
    <p:sldLayoutId id="2147484099" r:id="rId37"/>
    <p:sldLayoutId id="2147484100" r:id="rId38"/>
    <p:sldLayoutId id="2147484101" r:id="rId39"/>
    <p:sldLayoutId id="2147484102" r:id="rId40"/>
    <p:sldLayoutId id="2147484103" r:id="rId41"/>
    <p:sldLayoutId id="2147484104" r:id="rId42"/>
    <p:sldLayoutId id="2147484105" r:id="rId43"/>
    <p:sldLayoutId id="2147484106" r:id="rId44"/>
    <p:sldLayoutId id="2147484107" r:id="rId45"/>
    <p:sldLayoutId id="2147484108" r:id="rId46"/>
    <p:sldLayoutId id="2147484109" r:id="rId47"/>
    <p:sldLayoutId id="2147484110" r:id="rId48"/>
    <p:sldLayoutId id="2147484111" r:id="rId49"/>
    <p:sldLayoutId id="2147484112" r:id="rId50"/>
    <p:sldLayoutId id="2147484113" r:id="rId5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  <p:sldLayoutId id="2147484146" r:id="rId32"/>
    <p:sldLayoutId id="2147484147" r:id="rId33"/>
    <p:sldLayoutId id="2147484148" r:id="rId34"/>
    <p:sldLayoutId id="2147484149" r:id="rId35"/>
    <p:sldLayoutId id="2147484150" r:id="rId36"/>
    <p:sldLayoutId id="2147484151" r:id="rId37"/>
    <p:sldLayoutId id="2147484152" r:id="rId38"/>
    <p:sldLayoutId id="2147484153" r:id="rId39"/>
    <p:sldLayoutId id="2147484154" r:id="rId40"/>
    <p:sldLayoutId id="2147484155" r:id="rId41"/>
    <p:sldLayoutId id="2147484156" r:id="rId42"/>
    <p:sldLayoutId id="2147484157" r:id="rId43"/>
    <p:sldLayoutId id="2147484158" r:id="rId44"/>
    <p:sldLayoutId id="2147484159" r:id="rId45"/>
    <p:sldLayoutId id="2147484160" r:id="rId46"/>
    <p:sldLayoutId id="2147484161" r:id="rId47"/>
    <p:sldLayoutId id="2147484162" r:id="rId48"/>
    <p:sldLayoutId id="2147484163" r:id="rId49"/>
    <p:sldLayoutId id="2147484164" r:id="rId50"/>
    <p:sldLayoutId id="2147484165" r:id="rId5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2" tIns="45706" rIns="91402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06" rIns="91402" bIns="457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02" tIns="45706" rIns="9140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8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7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4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73" indent="-228506" algn="l" defTabSz="9140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2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8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48" tIns="121848" rIns="121848" bIns="12184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48" tIns="121848" rIns="121848" bIns="121848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9" y="6502409"/>
            <a:ext cx="2140085" cy="466949"/>
          </a:xfrm>
          <a:prstGeom prst="rect">
            <a:avLst/>
          </a:prstGeom>
          <a:noFill/>
        </p:spPr>
        <p:txBody>
          <a:bodyPr wrap="square" lIns="121868" tIns="60934" rIns="121868" bIns="60934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748" r:id="rId73"/>
    <p:sldLayoutId id="2147483749" r:id="rId74"/>
    <p:sldLayoutId id="2147483750" r:id="rId75"/>
    <p:sldLayoutId id="2147483751" r:id="rId76"/>
    <p:sldLayoutId id="2147483752" r:id="rId77"/>
    <p:sldLayoutId id="2147483753" r:id="rId78"/>
    <p:sldLayoutId id="2147483754" r:id="rId79"/>
    <p:sldLayoutId id="2147483755" r:id="rId80"/>
    <p:sldLayoutId id="2147483756" r:id="rId81"/>
    <p:sldLayoutId id="2147483757" r:id="rId82"/>
    <p:sldLayoutId id="2147483758" r:id="rId83"/>
    <p:sldLayoutId id="2147483759" r:id="rId84"/>
    <p:sldLayoutId id="2147483760" r:id="rId85"/>
    <p:sldLayoutId id="2147483761" r:id="rId86"/>
    <p:sldLayoutId id="2147483762" r:id="rId87"/>
    <p:sldLayoutId id="2147483763" r:id="rId88"/>
    <p:sldLayoutId id="2147483764" r:id="rId89"/>
    <p:sldLayoutId id="2147483765" r:id="rId90"/>
    <p:sldLayoutId id="2147483766" r:id="rId91"/>
    <p:sldLayoutId id="2147483767" r:id="rId92"/>
    <p:sldLayoutId id="2147483768" r:id="rId93"/>
    <p:sldLayoutId id="2147483769" r:id="rId94"/>
    <p:sldLayoutId id="2147483770" r:id="rId95"/>
    <p:sldLayoutId id="2147483771" r:id="rId96"/>
    <p:sldLayoutId id="2147483772" r:id="rId97"/>
    <p:sldLayoutId id="2147483773" r:id="rId98"/>
    <p:sldLayoutId id="2147483774" r:id="rId99"/>
    <p:sldLayoutId id="2147483775" r:id="rId100"/>
    <p:sldLayoutId id="2147483776" r:id="rId10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4" tIns="60942" rIns="121884" bIns="609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84" tIns="60942" rIns="121884" bIns="609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84" tIns="60942" rIns="121884" bIns="609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884" tIns="60942" rIns="121884" bIns="609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884" tIns="60942" rIns="121884" bIns="609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ctr" defTabSz="914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8" indent="-342798" algn="l" defTabSz="9141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0" indent="-285668" algn="l" defTabSz="9141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1" indent="-228533" algn="l" defTabSz="9141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7" indent="-228533" algn="l" defTabSz="9141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4" indent="-228533" algn="l" defTabSz="9141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57" indent="-228533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3" indent="-228533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88" indent="-228533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3" indent="-228533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6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6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0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8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4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1" algn="l" defTabSz="914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8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9" y="6502400"/>
            <a:ext cx="2140085" cy="466967"/>
          </a:xfrm>
          <a:prstGeom prst="rect">
            <a:avLst/>
          </a:prstGeom>
          <a:noFill/>
        </p:spPr>
        <p:txBody>
          <a:bodyPr wrap="square" lIns="121887" tIns="60943" rIns="121887" bIns="60943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45" r:id="rId39"/>
    <p:sldLayoutId id="2147483846" r:id="rId40"/>
    <p:sldLayoutId id="2147483847" r:id="rId41"/>
    <p:sldLayoutId id="2147483848" r:id="rId42"/>
    <p:sldLayoutId id="2147483849" r:id="rId43"/>
    <p:sldLayoutId id="2147483850" r:id="rId44"/>
    <p:sldLayoutId id="2147483851" r:id="rId45"/>
    <p:sldLayoutId id="2147483852" r:id="rId46"/>
    <p:sldLayoutId id="2147483853" r:id="rId47"/>
    <p:sldLayoutId id="2147483854" r:id="rId48"/>
    <p:sldLayoutId id="2147483855" r:id="rId49"/>
    <p:sldLayoutId id="2147483856" r:id="rId50"/>
    <p:sldLayoutId id="2147483857" r:id="rId51"/>
    <p:sldLayoutId id="2147483858" r:id="rId52"/>
    <p:sldLayoutId id="2147483859" r:id="rId53"/>
    <p:sldLayoutId id="2147483860" r:id="rId54"/>
    <p:sldLayoutId id="2147483861" r:id="rId55"/>
    <p:sldLayoutId id="2147483862" r:id="rId56"/>
    <p:sldLayoutId id="2147483863" r:id="rId57"/>
    <p:sldLayoutId id="2147483864" r:id="rId58"/>
    <p:sldLayoutId id="2147483865" r:id="rId59"/>
    <p:sldLayoutId id="2147483866" r:id="rId60"/>
    <p:sldLayoutId id="2147483867" r:id="rId61"/>
    <p:sldLayoutId id="2147483868" r:id="rId62"/>
    <p:sldLayoutId id="2147483869" r:id="rId63"/>
    <p:sldLayoutId id="2147483870" r:id="rId64"/>
    <p:sldLayoutId id="2147483871" r:id="rId65"/>
    <p:sldLayoutId id="2147483872" r:id="rId66"/>
    <p:sldLayoutId id="2147483873" r:id="rId67"/>
    <p:sldLayoutId id="2147483874" r:id="rId68"/>
    <p:sldLayoutId id="2147483875" r:id="rId69"/>
    <p:sldLayoutId id="2147483876" r:id="rId70"/>
    <p:sldLayoutId id="2147483877" r:id="rId71"/>
    <p:sldLayoutId id="2147483878" r:id="rId72"/>
    <p:sldLayoutId id="2147483879" r:id="rId73"/>
    <p:sldLayoutId id="2147483880" r:id="rId74"/>
    <p:sldLayoutId id="2147483881" r:id="rId75"/>
    <p:sldLayoutId id="2147483882" r:id="rId76"/>
    <p:sldLayoutId id="2147483883" r:id="rId77"/>
    <p:sldLayoutId id="2147483884" r:id="rId78"/>
    <p:sldLayoutId id="2147483885" r:id="rId79"/>
    <p:sldLayoutId id="2147483886" r:id="rId80"/>
    <p:sldLayoutId id="2147483887" r:id="rId81"/>
    <p:sldLayoutId id="2147483888" r:id="rId82"/>
    <p:sldLayoutId id="2147483889" r:id="rId83"/>
    <p:sldLayoutId id="2147483890" r:id="rId84"/>
    <p:sldLayoutId id="2147483891" r:id="rId85"/>
    <p:sldLayoutId id="2147483892" r:id="rId86"/>
    <p:sldLayoutId id="2147483893" r:id="rId87"/>
    <p:sldLayoutId id="2147483894" r:id="rId88"/>
    <p:sldLayoutId id="2147483895" r:id="rId89"/>
    <p:sldLayoutId id="2147483896" r:id="rId90"/>
    <p:sldLayoutId id="2147483897" r:id="rId91"/>
    <p:sldLayoutId id="2147483898" r:id="rId92"/>
    <p:sldLayoutId id="2147483899" r:id="rId93"/>
    <p:sldLayoutId id="2147483900" r:id="rId94"/>
    <p:sldLayoutId id="2147483901" r:id="rId95"/>
    <p:sldLayoutId id="2147483902" r:id="rId96"/>
    <p:sldLayoutId id="2147483903" r:id="rId97"/>
    <p:sldLayoutId id="2147483904" r:id="rId98"/>
    <p:sldLayoutId id="2147483905" r:id="rId99"/>
    <p:sldLayoutId id="2147483906" r:id="rId100"/>
    <p:sldLayoutId id="2147483907" r:id="rId101"/>
    <p:sldLayoutId id="2147483908" r:id="rId102"/>
    <p:sldLayoutId id="2147483909" r:id="rId10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1"/>
            <a:ext cx="10972801" cy="1143000"/>
          </a:xfrm>
          <a:prstGeom prst="rect">
            <a:avLst/>
          </a:prstGeom>
        </p:spPr>
        <p:txBody>
          <a:bodyPr vert="horz" lIns="117922" tIns="58963" rIns="117922" bIns="589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1" cy="4525962"/>
          </a:xfrm>
          <a:prstGeom prst="rect">
            <a:avLst/>
          </a:prstGeom>
        </p:spPr>
        <p:txBody>
          <a:bodyPr vert="horz" lIns="117922" tIns="58963" rIns="117922" bIns="589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vert="horz" lIns="117922" tIns="58963" rIns="117922" bIns="5896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1238344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4377" indent="-464377" algn="l" defTabSz="1238344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06153" indent="-386982" algn="l" defTabSz="1238344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47928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7100" indent="-309587" algn="l" defTabSz="12383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86270" indent="-309587" algn="l" defTabSz="123834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05442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24614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43785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62957" indent="-309587" algn="l" defTabSz="12383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71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344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513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76686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95856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5028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34199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53370" algn="l" defTabSz="12383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7309" tIns="33654" rIns="67309" bIns="33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67309" tIns="33654" rIns="67309" bIns="33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7309" tIns="33654" rIns="67309" bIns="33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512568" y="-582294"/>
            <a:ext cx="13532486" cy="7990839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2"/>
            <a:ext cx="4730116" cy="1555788"/>
          </a:xfrm>
          <a:prstGeom prst="rect">
            <a:avLst/>
          </a:prstGeom>
          <a:noFill/>
        </p:spPr>
        <p:txBody>
          <a:bodyPr wrap="square" lIns="92944" tIns="46471" rIns="92944" bIns="46471" rtlCol="0" anchor="t">
            <a:spAutoFit/>
          </a:bodyPr>
          <a:lstStyle/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29457"/>
            <a:r>
              <a:rPr lang="zh-CN" altLang="en-US" sz="19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66916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065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629" indent="-226629" algn="l" defTabSz="906517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888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146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405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664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2923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181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440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2699" indent="-226629" algn="l" defTabSz="906517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259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517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776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035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294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552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811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070" algn="l" defTabSz="9065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46A9E-E22D-4B85-937F-FFA98A1B9AAE}"/>
              </a:ext>
            </a:extLst>
          </p:cNvPr>
          <p:cNvSpPr txBox="1"/>
          <p:nvPr userDrawn="1"/>
        </p:nvSpPr>
        <p:spPr>
          <a:xfrm>
            <a:off x="9522070" y="0"/>
            <a:ext cx="298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598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9CC97DC-7BEF-4DEB-8FC4-ADC652E18E4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21/10/2021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03DFC8A-7B67-4E19-B884-71FF9669BD8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0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9.xml"/><Relationship Id="rId1" Type="http://schemas.openxmlformats.org/officeDocument/2006/relationships/audio" Target="file:///C:\Users\TT\Downloads\C&#272;%20cT&#226;m\Nha&#768;.m4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9.wdp"/><Relationship Id="rId1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17" Type="http://schemas.microsoft.com/office/2007/relationships/hdphoto" Target="../media/hdphoto11.wdp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6.png"/><Relationship Id="rId19" Type="http://schemas.microsoft.com/office/2007/relationships/hdphoto" Target="../media/hdphoto12.wdp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 t="12000" r="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750" y="149900"/>
            <a:ext cx="7300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44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2" name="em yeu truong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" y="499872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hình nền Powerpoint HD đơn giản, đẹp và chuyên nghiệ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214142"/>
            <a:ext cx="11792608" cy="65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3" y="2286003"/>
            <a:ext cx="10794124" cy="3100802"/>
          </a:xfrm>
          <a:prstGeom prst="rect">
            <a:avLst/>
          </a:prstGeom>
        </p:spPr>
        <p:txBody>
          <a:bodyPr wrap="square" lIns="121874" tIns="60937" rIns="121874" bIns="60937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u="sng" dirty="0" smtClean="0">
                <a:solidFill>
                  <a:srgbClr val="FF0000"/>
                </a:solidFill>
              </a:rPr>
              <a:t>Kết luận</a:t>
            </a:r>
            <a:r>
              <a:rPr lang="en-US" sz="4300" b="1" dirty="0" smtClean="0">
                <a:solidFill>
                  <a:srgbClr val="FF0000"/>
                </a:solidFill>
              </a:rPr>
              <a:t>: </a:t>
            </a:r>
            <a:r>
              <a:rPr lang="en-US" sz="4300" b="1" dirty="0" smtClean="0">
                <a:solidFill>
                  <a:srgbClr val="002060"/>
                </a:solidFill>
              </a:rPr>
              <a:t>Những từ chỉ đồ dùng phục vụ cho hoạt động học của học sinh ta gọi là từ chỉ đồ dùng học tập. </a:t>
            </a:r>
            <a:endParaRPr lang="en-US" sz="4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10" y="556422"/>
            <a:ext cx="9656083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322296" y="2584495"/>
            <a:ext cx="2581275" cy="452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90809" y="1371655"/>
            <a:ext cx="3731162" cy="2333242"/>
            <a:chOff x="2597185" y="1516274"/>
            <a:chExt cx="3481028" cy="2057226"/>
          </a:xfrm>
        </p:grpSpPr>
        <p:sp>
          <p:nvSpPr>
            <p:cNvPr id="11" name="Cloud Callout 10"/>
            <p:cNvSpPr/>
            <p:nvPr/>
          </p:nvSpPr>
          <p:spPr>
            <a:xfrm>
              <a:off x="2597185" y="1516274"/>
              <a:ext cx="3481028" cy="2057226"/>
            </a:xfrm>
            <a:prstGeom prst="cloudCallout">
              <a:avLst>
                <a:gd name="adj1" fmla="val -51971"/>
                <a:gd name="adj2" fmla="val 5884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03566" y="1949112"/>
              <a:ext cx="3101105" cy="122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55195" y="1300380"/>
            <a:ext cx="4309320" cy="3676188"/>
            <a:chOff x="7667425" y="1331910"/>
            <a:chExt cx="3760145" cy="3076037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667425" y="1331910"/>
              <a:ext cx="3760145" cy="3076037"/>
              <a:chOff x="-1549566" y="1228516"/>
              <a:chExt cx="3530664" cy="3330076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549566" y="1588011"/>
                <a:ext cx="3307901" cy="29705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091" y="1868593"/>
              <a:ext cx="3205709" cy="2404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10" y="556422"/>
            <a:ext cx="9971393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công dụng của một đồ dùng học tập.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05111" y="1117318"/>
            <a:ext cx="3674220" cy="3076039"/>
            <a:chOff x="7753350" y="1331910"/>
            <a:chExt cx="3674220" cy="3076038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753350" y="1331910"/>
              <a:ext cx="3674220" cy="3076038"/>
              <a:chOff x="-1468884" y="1228516"/>
              <a:chExt cx="3449982" cy="3330077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468884" y="1588011"/>
                <a:ext cx="3159533" cy="2970582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62" y="1849543"/>
              <a:ext cx="3014037" cy="2260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64" y="4193351"/>
            <a:ext cx="1694505" cy="2732596"/>
          </a:xfrm>
          <a:prstGeom prst="ellipse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46844" y="2075502"/>
          <a:ext cx="7560441" cy="183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932389" y="2758969"/>
            <a:ext cx="1387365" cy="390222"/>
          </a:xfrm>
          <a:prstGeom prst="rect">
            <a:avLst/>
          </a:prstGeom>
          <a:noFill/>
        </p:spPr>
        <p:txBody>
          <a:bodyPr wrap="square" lIns="91416" tIns="45710" rIns="91416" bIns="45710" rtlCol="0">
            <a:spAutoFit/>
          </a:bodyPr>
          <a:lstStyle/>
          <a:p>
            <a:r>
              <a:rPr lang="en-US" b="1" dirty="0" err="1" smtClean="0"/>
              <a:t>bút</a:t>
            </a:r>
            <a:r>
              <a:rPr lang="en-US" b="1" dirty="0" smtClean="0"/>
              <a:t> </a:t>
            </a:r>
            <a:r>
              <a:rPr lang="en-US" b="1" dirty="0" err="1" smtClean="0"/>
              <a:t>màu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34759" y="2801009"/>
            <a:ext cx="3000704" cy="390222"/>
          </a:xfrm>
          <a:prstGeom prst="rect">
            <a:avLst/>
          </a:prstGeom>
          <a:noFill/>
        </p:spPr>
        <p:txBody>
          <a:bodyPr wrap="square" lIns="91416" tIns="45710" rIns="91416" bIns="45710" rtlCol="0">
            <a:spAutoFit/>
          </a:bodyPr>
          <a:lstStyle/>
          <a:p>
            <a:r>
              <a:rPr lang="en-US" b="1" dirty="0" err="1" smtClean="0"/>
              <a:t>Bút</a:t>
            </a:r>
            <a:r>
              <a:rPr lang="en-US" b="1" dirty="0" smtClean="0"/>
              <a:t> </a:t>
            </a:r>
            <a:r>
              <a:rPr lang="en-US" b="1" dirty="0" err="1" smtClean="0"/>
              <a:t>màu</a:t>
            </a:r>
            <a:r>
              <a:rPr lang="en-US" b="1" dirty="0" smtClean="0"/>
              <a:t> </a:t>
            </a:r>
            <a:r>
              <a:rPr lang="en-US" b="1" dirty="0" err="1" smtClean="0"/>
              <a:t>dùng</a:t>
            </a:r>
            <a:r>
              <a:rPr lang="en-US" b="1" dirty="0" smtClean="0"/>
              <a:t> </a:t>
            </a:r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vẽ</a:t>
            </a:r>
            <a:r>
              <a:rPr lang="en-US" b="1" dirty="0" smtClean="0"/>
              <a:t> </a:t>
            </a:r>
            <a:r>
              <a:rPr lang="en-US" b="1" dirty="0" err="1" smtClean="0"/>
              <a:t>tranh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42"/>
            <a:ext cx="12192000" cy="61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140B3-2E14-476C-84B9-F61A56DD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42"/>
            <a:ext cx="12192000" cy="6121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2A643-DBC7-4254-9B00-D3E7E118AB43}"/>
              </a:ext>
            </a:extLst>
          </p:cNvPr>
          <p:cNvSpPr txBox="1"/>
          <p:nvPr/>
        </p:nvSpPr>
        <p:spPr>
          <a:xfrm>
            <a:off x="834887" y="5049078"/>
            <a:ext cx="7156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HP001 4 hàng" panose="020B0603050302020204" pitchFamily="34" charset="0"/>
              </a:rPr>
              <a:t>Bút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màu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dùng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để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vẽ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</a:rPr>
              <a:t>tranh</a:t>
            </a:r>
            <a:r>
              <a:rPr lang="en-US" sz="4200" b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8B51E-021F-43DB-A666-9F032601156A}"/>
              </a:ext>
            </a:extLst>
          </p:cNvPr>
          <p:cNvSpPr txBox="1"/>
          <p:nvPr/>
        </p:nvSpPr>
        <p:spPr>
          <a:xfrm>
            <a:off x="834887" y="5049078"/>
            <a:ext cx="2537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Bút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màu</a:t>
            </a:r>
            <a:endParaRPr lang="en-US" sz="4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33550" y="2047875"/>
            <a:ext cx="10891835" cy="2095500"/>
            <a:chOff x="1733550" y="2047875"/>
            <a:chExt cx="10891835" cy="2095500"/>
          </a:xfrm>
        </p:grpSpPr>
        <p:sp>
          <p:nvSpPr>
            <p:cNvPr id="4" name="Rounded Rectangle 3"/>
            <p:cNvSpPr/>
            <p:nvPr/>
          </p:nvSpPr>
          <p:spPr>
            <a:xfrm>
              <a:off x="1733550" y="2047875"/>
              <a:ext cx="10239375" cy="2095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9775" y="2207054"/>
              <a:ext cx="106156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Đặt một câu nêu công dụng của một </a:t>
              </a:r>
            </a:p>
            <a:p>
              <a:pPr defTabSz="914400">
                <a:defRPr/>
              </a:pP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 học tập.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3831771" y="2882537"/>
            <a:ext cx="2116183" cy="87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90432" y="2882537"/>
            <a:ext cx="3598002" cy="174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47886" y="3626021"/>
            <a:ext cx="4042546" cy="334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871662" y="1482436"/>
            <a:ext cx="10753723" cy="7364124"/>
            <a:chOff x="1733550" y="2047875"/>
            <a:chExt cx="10753723" cy="2095500"/>
          </a:xfrm>
        </p:grpSpPr>
        <p:sp>
          <p:nvSpPr>
            <p:cNvPr id="16" name="Rounded Rectangle 15"/>
            <p:cNvSpPr/>
            <p:nvPr/>
          </p:nvSpPr>
          <p:spPr>
            <a:xfrm>
              <a:off x="1733550" y="2047875"/>
              <a:ext cx="10239375" cy="2095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9774" y="2636822"/>
              <a:ext cx="10477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9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-232786" y="-1033380"/>
            <a:ext cx="12176277" cy="7845816"/>
          </a:xfrm>
          <a:prstGeom prst="rect">
            <a:avLst/>
          </a:prstGeom>
        </p:spPr>
      </p:pic>
      <p:grpSp>
        <p:nvGrpSpPr>
          <p:cNvPr id="2" name="组合 3"/>
          <p:cNvGrpSpPr/>
          <p:nvPr/>
        </p:nvGrpSpPr>
        <p:grpSpPr>
          <a:xfrm>
            <a:off x="1874712" y="4724017"/>
            <a:ext cx="6916516" cy="2133985"/>
            <a:chOff x="2178296" y="3110568"/>
            <a:chExt cx="8289199" cy="3834581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058" y="25131"/>
            <a:ext cx="1608674" cy="1591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0005836" y="1416991"/>
            <a:ext cx="2659716" cy="764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3298" y="1894080"/>
            <a:ext cx="6968358" cy="514225"/>
          </a:xfrm>
          <a:prstGeom prst="rect">
            <a:avLst/>
          </a:prstGeom>
          <a:noFill/>
        </p:spPr>
        <p:txBody>
          <a:bodyPr wrap="square" lIns="67294" tIns="33646" rIns="67294" bIns="33646" rtlCol="0">
            <a:spAutoFit/>
          </a:bodyPr>
          <a:lstStyle/>
          <a:p>
            <a:pPr algn="ctr"/>
            <a:r>
              <a:rPr lang="vi-VN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551" y="2927583"/>
            <a:ext cx="4521844" cy="1074097"/>
          </a:xfrm>
          <a:prstGeom prst="rect">
            <a:avLst/>
          </a:prstGeom>
          <a:noFill/>
        </p:spPr>
        <p:txBody>
          <a:bodyPr wrap="square" lIns="67294" tIns="33646" rIns="67294" bIns="33646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Lưu ý: đầu câu viết hoa và cuối câu có dấu chấm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9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86150" y="352425"/>
            <a:ext cx="5943600" cy="723900"/>
            <a:chOff x="3590925" y="333375"/>
            <a:chExt cx="5943600" cy="723900"/>
          </a:xfrm>
        </p:grpSpPr>
        <p:sp>
          <p:nvSpPr>
            <p:cNvPr id="4" name="Rounded Rectangle 3"/>
            <p:cNvSpPr/>
            <p:nvPr/>
          </p:nvSpPr>
          <p:spPr>
            <a:xfrm>
              <a:off x="3590925" y="333375"/>
              <a:ext cx="5362575" cy="72390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62475" y="333375"/>
              <a:ext cx="4972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52625" y="1510327"/>
            <a:ext cx="8658225" cy="1009650"/>
            <a:chOff x="1952625" y="1762125"/>
            <a:chExt cx="8658225" cy="1009650"/>
          </a:xfrm>
        </p:grpSpPr>
        <p:sp>
          <p:nvSpPr>
            <p:cNvPr id="7" name="Rounded Rectangle 6"/>
            <p:cNvSpPr/>
            <p:nvPr/>
          </p:nvSpPr>
          <p:spPr>
            <a:xfrm>
              <a:off x="1952625" y="1762125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09773" y="1789093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đúng công dụng của Đ D HT </a:t>
              </a:r>
              <a:r>
                <a:rPr lang="vi-V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38337" y="2879399"/>
            <a:ext cx="8734426" cy="1009650"/>
            <a:chOff x="1981199" y="3219450"/>
            <a:chExt cx="8734426" cy="1009650"/>
          </a:xfrm>
        </p:grpSpPr>
        <p:sp>
          <p:nvSpPr>
            <p:cNvPr id="8" name="Rounded Rectangle 7"/>
            <p:cNvSpPr/>
            <p:nvPr/>
          </p:nvSpPr>
          <p:spPr>
            <a:xfrm>
              <a:off x="1981199" y="3219450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4548" y="3438525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có diễn đạt rõ ý không?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52611" y="4146233"/>
            <a:ext cx="8820151" cy="1009650"/>
            <a:chOff x="1904999" y="4204612"/>
            <a:chExt cx="8820151" cy="1009650"/>
          </a:xfrm>
        </p:grpSpPr>
        <p:sp>
          <p:nvSpPr>
            <p:cNvPr id="9" name="Rounded Rectangle 8"/>
            <p:cNvSpPr/>
            <p:nvPr/>
          </p:nvSpPr>
          <p:spPr>
            <a:xfrm>
              <a:off x="1904999" y="4204612"/>
              <a:ext cx="8629651" cy="10096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4073" y="4447827"/>
              <a:ext cx="8601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câu có viết hoa, cuối câu có dấu chấm không?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26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169749" y="414372"/>
            <a:ext cx="998747" cy="1483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4716" y="473320"/>
            <a:ext cx="8673769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0000" r="17613" b="13462"/>
          <a:stretch/>
        </p:blipFill>
        <p:spPr bwMode="auto">
          <a:xfrm>
            <a:off x="194613" y="4562896"/>
            <a:ext cx="6881447" cy="229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707919" y="1307741"/>
            <a:ext cx="10357945" cy="3246481"/>
            <a:chOff x="1759115" y="1256004"/>
            <a:chExt cx="8673769" cy="3246478"/>
          </a:xfrm>
        </p:grpSpPr>
        <p:sp>
          <p:nvSpPr>
            <p:cNvPr id="16" name="TextBox 15"/>
            <p:cNvSpPr txBox="1"/>
            <p:nvPr/>
          </p:nvSpPr>
          <p:spPr>
            <a:xfrm>
              <a:off x="1759115" y="1256004"/>
              <a:ext cx="8673769" cy="324647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Tẩy ơi, cậu giúp tớ một chút được không 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Tẩy: 	   - Cậu muốn tớ giúp gì nào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Tớ muốn xóa hình vẽ này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Tẩy:       - Tớ sẽ giúp cậu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chì: - Cảm ơn cậu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242474" y="1406768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076050" y="1997609"/>
              <a:ext cx="320355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76050" y="2672857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684225" y="326369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205925" y="3910815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681524" y="1383540"/>
            <a:ext cx="563622" cy="584775"/>
            <a:chOff x="9715438" y="1930919"/>
            <a:chExt cx="563622" cy="584782"/>
          </a:xfrm>
        </p:grpSpPr>
        <p:sp>
          <p:nvSpPr>
            <p:cNvPr id="22" name="Rounded Rectangle 21"/>
            <p:cNvSpPr/>
            <p:nvPr/>
          </p:nvSpPr>
          <p:spPr>
            <a:xfrm>
              <a:off x="9715438" y="2044906"/>
              <a:ext cx="563622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9730315" y="1930919"/>
              <a:ext cx="501448" cy="58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07490" y="1963859"/>
            <a:ext cx="500993" cy="584775"/>
            <a:chOff x="9213557" y="1916712"/>
            <a:chExt cx="500993" cy="584782"/>
          </a:xfrm>
        </p:grpSpPr>
        <p:sp>
          <p:nvSpPr>
            <p:cNvPr id="25" name="Rounded Rectangle 24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13557" y="1916712"/>
              <a:ext cx="500993" cy="58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3400" y="2505566"/>
            <a:ext cx="538674" cy="769441"/>
            <a:chOff x="9258240" y="1719761"/>
            <a:chExt cx="538674" cy="769434"/>
          </a:xfrm>
        </p:grpSpPr>
        <p:sp>
          <p:nvSpPr>
            <p:cNvPr id="28" name="Rounded Rectangle 27"/>
            <p:cNvSpPr/>
            <p:nvPr/>
          </p:nvSpPr>
          <p:spPr>
            <a:xfrm>
              <a:off x="9258240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02257" y="1719761"/>
              <a:ext cx="494657" cy="76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52304" y="3051205"/>
            <a:ext cx="457200" cy="769441"/>
            <a:chOff x="9069053" y="1703995"/>
            <a:chExt cx="457200" cy="769434"/>
          </a:xfrm>
        </p:grpSpPr>
        <p:sp>
          <p:nvSpPr>
            <p:cNvPr id="31" name="Rounded Rectangle 30"/>
            <p:cNvSpPr/>
            <p:nvPr/>
          </p:nvSpPr>
          <p:spPr>
            <a:xfrm>
              <a:off x="9069053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13072" y="1703995"/>
              <a:ext cx="341760" cy="769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3774" y="3696333"/>
            <a:ext cx="685323" cy="769441"/>
            <a:chOff x="8958695" y="1719761"/>
            <a:chExt cx="685323" cy="769434"/>
          </a:xfrm>
        </p:grpSpPr>
        <p:sp>
          <p:nvSpPr>
            <p:cNvPr id="34" name="Rounded Rectangle 33"/>
            <p:cNvSpPr/>
            <p:nvPr/>
          </p:nvSpPr>
          <p:spPr>
            <a:xfrm>
              <a:off x="8958695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046479" y="1719761"/>
              <a:ext cx="597539" cy="76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9050739" y="2581424"/>
            <a:ext cx="2764301" cy="1385665"/>
            <a:chOff x="9050733" y="2581421"/>
            <a:chExt cx="2764301" cy="1385663"/>
          </a:xfrm>
        </p:grpSpPr>
        <p:sp>
          <p:nvSpPr>
            <p:cNvPr id="2048" name="Rounded Rectangular Callout 2047"/>
            <p:cNvSpPr/>
            <p:nvPr/>
          </p:nvSpPr>
          <p:spPr>
            <a:xfrm>
              <a:off x="9050733" y="2581421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050733" y="2603755"/>
              <a:ext cx="276430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7364480" y="3682435"/>
            <a:ext cx="2046757" cy="35874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050739" y="4220318"/>
            <a:ext cx="2965787" cy="705885"/>
            <a:chOff x="8701384" y="1694802"/>
            <a:chExt cx="3087512" cy="2077065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8719224" y="2386204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01384" y="1694802"/>
              <a:ext cx="3087512" cy="135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518" y="2240694"/>
            <a:ext cx="2256965" cy="326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12" y="-124035"/>
            <a:ext cx="5373722" cy="31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590"/>
            <a:ext cx="12193929" cy="437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D5617-D524-47B7-B3C3-EA8D76054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/>
          <a:stretch/>
        </p:blipFill>
        <p:spPr>
          <a:xfrm>
            <a:off x="0" y="1772528"/>
            <a:ext cx="12192000" cy="50854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E0E3E0-2647-4AAD-BB59-6788ED3A3608}"/>
              </a:ext>
            </a:extLst>
          </p:cNvPr>
          <p:cNvSpPr/>
          <p:nvPr/>
        </p:nvSpPr>
        <p:spPr>
          <a:xfrm>
            <a:off x="3524435" y="5912528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3489" y="0"/>
            <a:ext cx="2738511" cy="379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ĐOÁN TÊN ĐỒ DÙNG HỌC TẬP</a:t>
            </a:r>
            <a:endParaRPr lang="en-US" sz="5400" b="1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9849-C318-4863-86C0-AFBAEDD7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2" y="639006"/>
            <a:ext cx="11608256" cy="47053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CAEE27-7CC6-4778-9A37-7C64B3D58A67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6344-0F7E-4A6A-934F-462E8977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5" y="679882"/>
            <a:ext cx="10989524" cy="40607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4F7F86-388A-4752-AC7B-7AD3607D454B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58D73-4FD7-4DBE-9F19-378C8819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39" y="1127463"/>
            <a:ext cx="10280536" cy="394288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C7F8C8-E6B2-4F20-8616-897F25D96A9C}"/>
              </a:ext>
            </a:extLst>
          </p:cNvPr>
          <p:cNvSpPr/>
          <p:nvPr/>
        </p:nvSpPr>
        <p:spPr>
          <a:xfrm>
            <a:off x="3826276" y="5672831"/>
            <a:ext cx="4083728" cy="8167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19426" y="238125"/>
            <a:ext cx="8239124" cy="1057275"/>
            <a:chOff x="2619376" y="142875"/>
            <a:chExt cx="8239124" cy="1057275"/>
          </a:xfrm>
        </p:grpSpPr>
        <p:sp>
          <p:nvSpPr>
            <p:cNvPr id="6" name="Rounded Rectangle 5"/>
            <p:cNvSpPr/>
            <p:nvPr/>
          </p:nvSpPr>
          <p:spPr>
            <a:xfrm>
              <a:off x="2619376" y="142875"/>
              <a:ext cx="6181724" cy="10572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62250" y="304800"/>
              <a:ext cx="8096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04975" y="2133601"/>
            <a:ext cx="9334499" cy="1485900"/>
            <a:chOff x="1704975" y="2133601"/>
            <a:chExt cx="9334499" cy="1485900"/>
          </a:xfrm>
        </p:grpSpPr>
        <p:sp>
          <p:nvSpPr>
            <p:cNvPr id="10" name="Rounded Rectangle 9"/>
            <p:cNvSpPr/>
            <p:nvPr/>
          </p:nvSpPr>
          <p:spPr>
            <a:xfrm>
              <a:off x="1704976" y="2133601"/>
              <a:ext cx="9334498" cy="14859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04975" y="2337942"/>
              <a:ext cx="91916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/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iếp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tục 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tìm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các từ chỉ 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Đ D HT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,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sử dụng từ ngữ đó để nói, viết thành câu 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nêu công dụng của Đ DHT đó</a:t>
              </a:r>
              <a:r>
                <a:rPr lang="vi-VN" sz="320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. 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704975" y="4067175"/>
            <a:ext cx="9334499" cy="160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4975" y="4082444"/>
            <a:ext cx="932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tiết học sau,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3-4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câugiới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thiệu về một đồ vật được dùng để vẽ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39000" r="-3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5388" y="-108153"/>
            <a:ext cx="7613780" cy="2973122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vi-VN" sz="3600" b="1">
                <a:ln w="9525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KÍNH CHÚC CÁC THẦY, CÔ GIÁO MẠNH </a:t>
            </a:r>
            <a:r>
              <a:rPr lang="vi-VN" sz="3600" b="1" smtClean="0">
                <a:ln w="9525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KHỎE.</a:t>
            </a:r>
            <a:endParaRPr lang="vi-VN" sz="3600" b="1">
              <a:ln w="9525">
                <a:solidFill>
                  <a:prstClr val="white">
                    <a:lumMod val="7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algn="ctr" defTabSz="914400">
              <a:lnSpc>
                <a:spcPct val="130000"/>
              </a:lnSpc>
            </a:pPr>
            <a:r>
              <a:rPr lang="vi-VN" sz="3600" b="1">
                <a:ln w="9525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CHÚC CÁC CON HỌC GIỎI, CHĂM NGOAN!</a:t>
            </a:r>
            <a:endParaRPr lang="en-US" sz="3600" b="1">
              <a:ln w="9525">
                <a:solidFill>
                  <a:prstClr val="white">
                    <a:lumMod val="75000"/>
                  </a:prst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VUi den truong moi (1 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219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4" y="4724400"/>
            <a:ext cx="1218111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4193" y="974939"/>
            <a:ext cx="4624647" cy="938690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endParaRPr lang="vi-VN" sz="4400" b="1" dirty="0">
              <a:solidFill>
                <a:srgbClr val="0070C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60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5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9" y="284164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8" y="2485338"/>
            <a:ext cx="8494715" cy="538581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Phát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triển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9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altLang="zh-CN" sz="29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zh-CN" altLang="en-US" sz="29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2" y="3613611"/>
            <a:ext cx="8105021" cy="584747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dồ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 dirty="0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 dirty="0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  <a:endParaRPr lang="en-US" sz="2100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 dirty="0"/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7" y="4739538"/>
            <a:ext cx="8376156" cy="954079"/>
          </a:xfrm>
          <a:prstGeom prst="rect">
            <a:avLst/>
          </a:prstGeom>
          <a:noFill/>
          <a:ln w="9525">
            <a:noFill/>
          </a:ln>
        </p:spPr>
        <p:txBody>
          <a:bodyPr wrap="square" lIns="91402" tIns="45706" rIns="91402" bIns="45706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thoại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zh-CN" altLang="en-US" sz="28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7C723A-8F42-4669-84E8-67D4477EE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74131-6BEE-45E4-B90E-D0F65904449A}"/>
              </a:ext>
            </a:extLst>
          </p:cNvPr>
          <p:cNvSpPr txBox="1"/>
          <p:nvPr/>
        </p:nvSpPr>
        <p:spPr>
          <a:xfrm>
            <a:off x="2461175" y="361673"/>
            <a:ext cx="8207356" cy="830968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defTabSz="1218661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2032F5F3-382C-4664-9FF7-5FF26A21C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14854" y="1616045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E124F08D-2A60-4D05-80E0-23A9CCF1E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353103" y="84472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6459" y="898654"/>
            <a:ext cx="7756635" cy="1038294"/>
          </a:xfrm>
          <a:prstGeom prst="rect">
            <a:avLst/>
          </a:prstGeom>
          <a:noFill/>
        </p:spPr>
        <p:txBody>
          <a:bodyPr wrap="square" lIns="121884" tIns="60942" rIns="121884" bIns="60942" rtlCol="0">
            <a:spAutoFit/>
          </a:bodyPr>
          <a:lstStyle/>
          <a:p>
            <a:pPr algn="ctr"/>
            <a:r>
              <a:rPr lang="en-US" sz="5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22" y="346843"/>
            <a:ext cx="2361127" cy="2218724"/>
          </a:xfrm>
          <a:prstGeom prst="rect">
            <a:avLst/>
          </a:prstGeom>
        </p:spPr>
      </p:pic>
      <p:grpSp>
        <p:nvGrpSpPr>
          <p:cNvPr id="3" name="Google Shape;2195;p73">
            <a:extLst>
              <a:ext uri="{FF2B5EF4-FFF2-40B4-BE49-F238E27FC236}">
                <a16:creationId xmlns:a16="http://schemas.microsoft.com/office/drawing/2014/main" id="{B282AB1D-068B-48D9-BC37-2CE5A92138C3}"/>
              </a:ext>
            </a:extLst>
          </p:cNvPr>
          <p:cNvGrpSpPr/>
          <p:nvPr/>
        </p:nvGrpSpPr>
        <p:grpSpPr>
          <a:xfrm>
            <a:off x="511599" y="602331"/>
            <a:ext cx="1474856" cy="853872"/>
            <a:chOff x="4137713" y="525925"/>
            <a:chExt cx="608900" cy="407500"/>
          </a:xfrm>
        </p:grpSpPr>
        <p:sp>
          <p:nvSpPr>
            <p:cNvPr id="8" name="Google Shape;2196;p73">
              <a:extLst>
                <a:ext uri="{FF2B5EF4-FFF2-40B4-BE49-F238E27FC236}">
                  <a16:creationId xmlns:a16="http://schemas.microsoft.com/office/drawing/2014/main" id="{FDE709CB-61FE-4952-90D7-1C627BD2D2C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2437619"/>
              <a:endParaRPr sz="3700"/>
            </a:p>
          </p:txBody>
        </p:sp>
        <p:sp>
          <p:nvSpPr>
            <p:cNvPr id="9" name="Google Shape;2197;p73">
              <a:extLst>
                <a:ext uri="{FF2B5EF4-FFF2-40B4-BE49-F238E27FC236}">
                  <a16:creationId xmlns:a16="http://schemas.microsoft.com/office/drawing/2014/main" id="{9FDB5344-0E26-4573-99A7-D2A727D97C2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2437619"/>
              <a:endParaRPr sz="3700"/>
            </a:p>
          </p:txBody>
        </p:sp>
      </p:grpSp>
      <p:sp>
        <p:nvSpPr>
          <p:cNvPr id="13" name="AutoShape 4" descr="Hình nền Powerpoint đẹ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4" tIns="60942" rIns="121884" bIns="609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8685" y="2305165"/>
            <a:ext cx="7072017" cy="923309"/>
          </a:xfrm>
          <a:prstGeom prst="rect">
            <a:avLst/>
          </a:prstGeom>
          <a:noFill/>
        </p:spPr>
        <p:txBody>
          <a:bodyPr wrap="none" lIns="91416" tIns="45710" rIns="91416" bIns="4571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VÒNG QUAY KÌ DIỆU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Nhà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990896" y="3591909"/>
            <a:ext cx="725216" cy="7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3;p49">
            <a:extLst>
              <a:ext uri="{FF2B5EF4-FFF2-40B4-BE49-F238E27FC236}">
                <a16:creationId xmlns:a16="http://schemas.microsoft.com/office/drawing/2014/main" id="{AB8C7503-EDCF-48B8-9E81-1F2673586C11}"/>
              </a:ext>
            </a:extLst>
          </p:cNvPr>
          <p:cNvGrpSpPr/>
          <p:nvPr/>
        </p:nvGrpSpPr>
        <p:grpSpPr>
          <a:xfrm rot="1193121">
            <a:off x="877955" y="514428"/>
            <a:ext cx="986720" cy="1153471"/>
            <a:chOff x="1835200" y="3337050"/>
            <a:chExt cx="279350" cy="312825"/>
          </a:xfrm>
          <a:solidFill>
            <a:schemeClr val="tx1"/>
          </a:solidFill>
        </p:grpSpPr>
        <p:sp>
          <p:nvSpPr>
            <p:cNvPr id="20" name="Google Shape;854;p49">
              <a:extLst>
                <a:ext uri="{FF2B5EF4-FFF2-40B4-BE49-F238E27FC236}">
                  <a16:creationId xmlns:a16="http://schemas.microsoft.com/office/drawing/2014/main" id="{388E3BA7-D752-4820-8329-657402B4062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5;p49">
              <a:extLst>
                <a:ext uri="{FF2B5EF4-FFF2-40B4-BE49-F238E27FC236}">
                  <a16:creationId xmlns:a16="http://schemas.microsoft.com/office/drawing/2014/main" id="{A53116D4-1265-4546-9AB6-E4C5F23BC14C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6;p49">
              <a:extLst>
                <a:ext uri="{FF2B5EF4-FFF2-40B4-BE49-F238E27FC236}">
                  <a16:creationId xmlns:a16="http://schemas.microsoft.com/office/drawing/2014/main" id="{0A742A58-C5F8-4CE2-BE94-01142045DF94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Nút Hành động: Quay lại 2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96DFAC2-0D83-45DD-A2EE-1A5BB94557EA}"/>
              </a:ext>
            </a:extLst>
          </p:cNvPr>
          <p:cNvSpPr/>
          <p:nvPr/>
        </p:nvSpPr>
        <p:spPr>
          <a:xfrm rot="16200000">
            <a:off x="-1451" y="6404775"/>
            <a:ext cx="454680" cy="451781"/>
          </a:xfrm>
          <a:prstGeom prst="actionButtonReturn">
            <a:avLst/>
          </a:prstGeom>
          <a:solidFill>
            <a:srgbClr val="F82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60941" rIns="121882" bIns="60941" rtlCol="0" anchor="ctr"/>
          <a:lstStyle/>
          <a:p>
            <a:pPr algn="ctr" defTabSz="914108"/>
            <a:endParaRPr lang="en-GB" dirty="0">
              <a:noFill/>
              <a:latin typeface="Arial"/>
            </a:endParaRPr>
          </a:p>
        </p:txBody>
      </p:sp>
      <p:grpSp>
        <p:nvGrpSpPr>
          <p:cNvPr id="3" name="Google Shape;430;p32">
            <a:extLst>
              <a:ext uri="{FF2B5EF4-FFF2-40B4-BE49-F238E27FC236}">
                <a16:creationId xmlns:a16="http://schemas.microsoft.com/office/drawing/2014/main" id="{8942325B-28DF-4EED-9351-7BC8C9AB24EB}"/>
              </a:ext>
            </a:extLst>
          </p:cNvPr>
          <p:cNvGrpSpPr/>
          <p:nvPr/>
        </p:nvGrpSpPr>
        <p:grpSpPr>
          <a:xfrm>
            <a:off x="9359528" y="5752534"/>
            <a:ext cx="2661987" cy="878129"/>
            <a:chOff x="6999675" y="4238205"/>
            <a:chExt cx="1996490" cy="658597"/>
          </a:xfrm>
        </p:grpSpPr>
        <p:grpSp>
          <p:nvGrpSpPr>
            <p:cNvPr id="4" name="Google Shape;431;p32">
              <a:extLst>
                <a:ext uri="{FF2B5EF4-FFF2-40B4-BE49-F238E27FC236}">
                  <a16:creationId xmlns:a16="http://schemas.microsoft.com/office/drawing/2014/main" id="{BF3DFA2E-8423-4556-BEBA-49F607293628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9" name="Google Shape;432;p32">
                <a:extLst>
                  <a:ext uri="{FF2B5EF4-FFF2-40B4-BE49-F238E27FC236}">
                    <a16:creationId xmlns:a16="http://schemas.microsoft.com/office/drawing/2014/main" id="{721EA31C-CB59-4D16-B076-37E1B93D7AEB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33;p32">
                <a:extLst>
                  <a:ext uri="{FF2B5EF4-FFF2-40B4-BE49-F238E27FC236}">
                    <a16:creationId xmlns:a16="http://schemas.microsoft.com/office/drawing/2014/main" id="{6FD78CE9-45C3-4FA1-8678-786CD1A79821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34;p32">
                <a:extLst>
                  <a:ext uri="{FF2B5EF4-FFF2-40B4-BE49-F238E27FC236}">
                    <a16:creationId xmlns:a16="http://schemas.microsoft.com/office/drawing/2014/main" id="{EB1763B5-C396-44AF-9FD2-1BCF584E4194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35;p32">
                <a:extLst>
                  <a:ext uri="{FF2B5EF4-FFF2-40B4-BE49-F238E27FC236}">
                    <a16:creationId xmlns:a16="http://schemas.microsoft.com/office/drawing/2014/main" id="{B3208DBA-554F-4130-95A3-F0C57CA3F962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36;p32">
                <a:extLst>
                  <a:ext uri="{FF2B5EF4-FFF2-40B4-BE49-F238E27FC236}">
                    <a16:creationId xmlns:a16="http://schemas.microsoft.com/office/drawing/2014/main" id="{D15686F1-452F-495F-BD97-C2CB748CE3CF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37;p32">
                <a:extLst>
                  <a:ext uri="{FF2B5EF4-FFF2-40B4-BE49-F238E27FC236}">
                    <a16:creationId xmlns:a16="http://schemas.microsoft.com/office/drawing/2014/main" id="{50DF5544-A11E-40D7-959F-82C7429F71D3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38;p32">
                <a:extLst>
                  <a:ext uri="{FF2B5EF4-FFF2-40B4-BE49-F238E27FC236}">
                    <a16:creationId xmlns:a16="http://schemas.microsoft.com/office/drawing/2014/main" id="{193D4F17-AF17-4DB8-8A59-2EC97F9A2C0F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439;p32">
              <a:extLst>
                <a:ext uri="{FF2B5EF4-FFF2-40B4-BE49-F238E27FC236}">
                  <a16:creationId xmlns:a16="http://schemas.microsoft.com/office/drawing/2014/main" id="{57C5E59D-FA98-4818-A015-34FF1242AA0A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910;p51">
            <a:extLst>
              <a:ext uri="{FF2B5EF4-FFF2-40B4-BE49-F238E27FC236}">
                <a16:creationId xmlns:a16="http://schemas.microsoft.com/office/drawing/2014/main" id="{05A92314-566A-46D1-83B0-BC255451437A}"/>
              </a:ext>
            </a:extLst>
          </p:cNvPr>
          <p:cNvGrpSpPr/>
          <p:nvPr/>
        </p:nvGrpSpPr>
        <p:grpSpPr>
          <a:xfrm>
            <a:off x="711201" y="3022604"/>
            <a:ext cx="1930400" cy="3459249"/>
            <a:chOff x="2534650" y="2865525"/>
            <a:chExt cx="941850" cy="1512400"/>
          </a:xfrm>
        </p:grpSpPr>
        <p:sp>
          <p:nvSpPr>
            <p:cNvPr id="75" name="Google Shape;911;p51">
              <a:extLst>
                <a:ext uri="{FF2B5EF4-FFF2-40B4-BE49-F238E27FC236}">
                  <a16:creationId xmlns:a16="http://schemas.microsoft.com/office/drawing/2014/main" id="{5C1B3697-473C-4C0F-9848-7F0B843FE1FC}"/>
                </a:ext>
              </a:extLst>
            </p:cNvPr>
            <p:cNvSpPr/>
            <p:nvPr/>
          </p:nvSpPr>
          <p:spPr>
            <a:xfrm>
              <a:off x="3188475" y="3596325"/>
              <a:ext cx="127400" cy="254600"/>
            </a:xfrm>
            <a:custGeom>
              <a:avLst/>
              <a:gdLst/>
              <a:ahLst/>
              <a:cxnLst/>
              <a:rect l="l" t="t" r="r" b="b"/>
              <a:pathLst>
                <a:path w="5096" h="10184" extrusionOk="0">
                  <a:moveTo>
                    <a:pt x="2887" y="1"/>
                  </a:moveTo>
                  <a:cubicBezTo>
                    <a:pt x="2485" y="678"/>
                    <a:pt x="1657" y="1607"/>
                    <a:pt x="1" y="2611"/>
                  </a:cubicBezTo>
                  <a:cubicBezTo>
                    <a:pt x="327" y="3590"/>
                    <a:pt x="1682" y="7781"/>
                    <a:pt x="1833" y="9538"/>
                  </a:cubicBezTo>
                  <a:cubicBezTo>
                    <a:pt x="1833" y="9538"/>
                    <a:pt x="2918" y="10184"/>
                    <a:pt x="3792" y="10184"/>
                  </a:cubicBezTo>
                  <a:cubicBezTo>
                    <a:pt x="4350" y="10184"/>
                    <a:pt x="4821" y="9921"/>
                    <a:pt x="4870" y="9061"/>
                  </a:cubicBezTo>
                  <a:cubicBezTo>
                    <a:pt x="5096" y="5021"/>
                    <a:pt x="3414" y="1105"/>
                    <a:pt x="2887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12;p51">
              <a:extLst>
                <a:ext uri="{FF2B5EF4-FFF2-40B4-BE49-F238E27FC236}">
                  <a16:creationId xmlns:a16="http://schemas.microsoft.com/office/drawing/2014/main" id="{E449B83D-3AE5-4797-BDC7-D25F997540AC}"/>
                </a:ext>
              </a:extLst>
            </p:cNvPr>
            <p:cNvSpPr/>
            <p:nvPr/>
          </p:nvSpPr>
          <p:spPr>
            <a:xfrm>
              <a:off x="2703450" y="3773275"/>
              <a:ext cx="623725" cy="357675"/>
            </a:xfrm>
            <a:custGeom>
              <a:avLst/>
              <a:gdLst/>
              <a:ahLst/>
              <a:cxnLst/>
              <a:rect l="l" t="t" r="r" b="b"/>
              <a:pathLst>
                <a:path w="24949" h="14307" extrusionOk="0">
                  <a:moveTo>
                    <a:pt x="18674" y="1"/>
                  </a:moveTo>
                  <a:cubicBezTo>
                    <a:pt x="16651" y="1039"/>
                    <a:pt x="14459" y="1374"/>
                    <a:pt x="12470" y="1374"/>
                  </a:cubicBezTo>
                  <a:cubicBezTo>
                    <a:pt x="8832" y="1374"/>
                    <a:pt x="5873" y="252"/>
                    <a:pt x="5873" y="252"/>
                  </a:cubicBezTo>
                  <a:cubicBezTo>
                    <a:pt x="5873" y="252"/>
                    <a:pt x="5622" y="603"/>
                    <a:pt x="5246" y="1205"/>
                  </a:cubicBezTo>
                  <a:lnTo>
                    <a:pt x="4844" y="1833"/>
                  </a:lnTo>
                  <a:cubicBezTo>
                    <a:pt x="5196" y="2134"/>
                    <a:pt x="5497" y="2310"/>
                    <a:pt x="5371" y="2586"/>
                  </a:cubicBezTo>
                  <a:cubicBezTo>
                    <a:pt x="5319" y="2673"/>
                    <a:pt x="5218" y="2706"/>
                    <a:pt x="5092" y="2706"/>
                  </a:cubicBezTo>
                  <a:cubicBezTo>
                    <a:pt x="4674" y="2706"/>
                    <a:pt x="3991" y="2335"/>
                    <a:pt x="3991" y="2335"/>
                  </a:cubicBezTo>
                  <a:lnTo>
                    <a:pt x="3991" y="2335"/>
                  </a:lnTo>
                  <a:cubicBezTo>
                    <a:pt x="3991" y="2335"/>
                    <a:pt x="5271" y="3238"/>
                    <a:pt x="4895" y="3464"/>
                  </a:cubicBezTo>
                  <a:cubicBezTo>
                    <a:pt x="4832" y="3500"/>
                    <a:pt x="4757" y="3515"/>
                    <a:pt x="4677" y="3515"/>
                  </a:cubicBezTo>
                  <a:cubicBezTo>
                    <a:pt x="4244" y="3515"/>
                    <a:pt x="3624" y="3080"/>
                    <a:pt x="3539" y="3038"/>
                  </a:cubicBezTo>
                  <a:lnTo>
                    <a:pt x="3539" y="3038"/>
                  </a:lnTo>
                  <a:cubicBezTo>
                    <a:pt x="3640" y="3113"/>
                    <a:pt x="4518" y="3891"/>
                    <a:pt x="4167" y="4217"/>
                  </a:cubicBezTo>
                  <a:cubicBezTo>
                    <a:pt x="4110" y="4223"/>
                    <a:pt x="4055" y="4226"/>
                    <a:pt x="4001" y="4226"/>
                  </a:cubicBezTo>
                  <a:cubicBezTo>
                    <a:pt x="3814" y="4226"/>
                    <a:pt x="3639" y="4189"/>
                    <a:pt x="3464" y="4092"/>
                  </a:cubicBezTo>
                  <a:cubicBezTo>
                    <a:pt x="1832" y="6878"/>
                    <a:pt x="0" y="10291"/>
                    <a:pt x="176" y="11370"/>
                  </a:cubicBezTo>
                  <a:cubicBezTo>
                    <a:pt x="251" y="11998"/>
                    <a:pt x="2560" y="11998"/>
                    <a:pt x="4568" y="12525"/>
                  </a:cubicBezTo>
                  <a:cubicBezTo>
                    <a:pt x="5221" y="12726"/>
                    <a:pt x="5898" y="12952"/>
                    <a:pt x="6551" y="13253"/>
                  </a:cubicBezTo>
                  <a:lnTo>
                    <a:pt x="6576" y="13253"/>
                  </a:lnTo>
                  <a:cubicBezTo>
                    <a:pt x="8107" y="13905"/>
                    <a:pt x="9764" y="14257"/>
                    <a:pt x="11445" y="14307"/>
                  </a:cubicBezTo>
                  <a:cubicBezTo>
                    <a:pt x="12324" y="14307"/>
                    <a:pt x="13202" y="14257"/>
                    <a:pt x="14081" y="14131"/>
                  </a:cubicBezTo>
                  <a:lnTo>
                    <a:pt x="14281" y="14106"/>
                  </a:lnTo>
                  <a:cubicBezTo>
                    <a:pt x="18021" y="13554"/>
                    <a:pt x="18147" y="13102"/>
                    <a:pt x="18950" y="12675"/>
                  </a:cubicBezTo>
                  <a:cubicBezTo>
                    <a:pt x="19301" y="12475"/>
                    <a:pt x="19703" y="12349"/>
                    <a:pt x="20104" y="12249"/>
                  </a:cubicBezTo>
                  <a:cubicBezTo>
                    <a:pt x="20983" y="12023"/>
                    <a:pt x="23568" y="12148"/>
                    <a:pt x="23794" y="11697"/>
                  </a:cubicBezTo>
                  <a:cubicBezTo>
                    <a:pt x="24948" y="9362"/>
                    <a:pt x="18674" y="1"/>
                    <a:pt x="18674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13;p51">
              <a:extLst>
                <a:ext uri="{FF2B5EF4-FFF2-40B4-BE49-F238E27FC236}">
                  <a16:creationId xmlns:a16="http://schemas.microsoft.com/office/drawing/2014/main" id="{AA1CEA56-6B81-4240-BA56-30556683A317}"/>
                </a:ext>
              </a:extLst>
            </p:cNvPr>
            <p:cNvSpPr/>
            <p:nvPr/>
          </p:nvSpPr>
          <p:spPr>
            <a:xfrm>
              <a:off x="2747375" y="3458050"/>
              <a:ext cx="523325" cy="349250"/>
            </a:xfrm>
            <a:custGeom>
              <a:avLst/>
              <a:gdLst/>
              <a:ahLst/>
              <a:cxnLst/>
              <a:rect l="l" t="t" r="r" b="b"/>
              <a:pathLst>
                <a:path w="20933" h="13970" extrusionOk="0">
                  <a:moveTo>
                    <a:pt x="6413" y="0"/>
                  </a:moveTo>
                  <a:cubicBezTo>
                    <a:pt x="5351" y="0"/>
                    <a:pt x="3920" y="342"/>
                    <a:pt x="2410" y="1692"/>
                  </a:cubicBezTo>
                  <a:cubicBezTo>
                    <a:pt x="1456" y="2595"/>
                    <a:pt x="628" y="3599"/>
                    <a:pt x="0" y="4754"/>
                  </a:cubicBezTo>
                  <a:cubicBezTo>
                    <a:pt x="101" y="4929"/>
                    <a:pt x="201" y="5130"/>
                    <a:pt x="326" y="5306"/>
                  </a:cubicBezTo>
                  <a:cubicBezTo>
                    <a:pt x="778" y="6059"/>
                    <a:pt x="1807" y="7364"/>
                    <a:pt x="3338" y="7740"/>
                  </a:cubicBezTo>
                  <a:cubicBezTo>
                    <a:pt x="3639" y="7816"/>
                    <a:pt x="3966" y="7866"/>
                    <a:pt x="4292" y="7866"/>
                  </a:cubicBezTo>
                  <a:cubicBezTo>
                    <a:pt x="4167" y="9472"/>
                    <a:pt x="4066" y="11430"/>
                    <a:pt x="4091" y="12836"/>
                  </a:cubicBezTo>
                  <a:cubicBezTo>
                    <a:pt x="4091" y="12836"/>
                    <a:pt x="7051" y="13969"/>
                    <a:pt x="10691" y="13969"/>
                  </a:cubicBezTo>
                  <a:cubicBezTo>
                    <a:pt x="12679" y="13969"/>
                    <a:pt x="14870" y="13631"/>
                    <a:pt x="16892" y="12585"/>
                  </a:cubicBezTo>
                  <a:cubicBezTo>
                    <a:pt x="16641" y="10803"/>
                    <a:pt x="16365" y="7690"/>
                    <a:pt x="16089" y="6034"/>
                  </a:cubicBezTo>
                  <a:lnTo>
                    <a:pt x="16089" y="6034"/>
                  </a:lnTo>
                  <a:cubicBezTo>
                    <a:pt x="16932" y="7166"/>
                    <a:pt x="17197" y="8299"/>
                    <a:pt x="17350" y="8299"/>
                  </a:cubicBezTo>
                  <a:cubicBezTo>
                    <a:pt x="17356" y="8299"/>
                    <a:pt x="17363" y="8297"/>
                    <a:pt x="17369" y="8293"/>
                  </a:cubicBezTo>
                  <a:cubicBezTo>
                    <a:pt x="17469" y="8242"/>
                    <a:pt x="17569" y="8192"/>
                    <a:pt x="17645" y="8142"/>
                  </a:cubicBezTo>
                  <a:cubicBezTo>
                    <a:pt x="19301" y="7113"/>
                    <a:pt x="20129" y="6184"/>
                    <a:pt x="20531" y="5532"/>
                  </a:cubicBezTo>
                  <a:cubicBezTo>
                    <a:pt x="20732" y="5256"/>
                    <a:pt x="20857" y="4929"/>
                    <a:pt x="20933" y="4603"/>
                  </a:cubicBezTo>
                  <a:cubicBezTo>
                    <a:pt x="20832" y="4453"/>
                    <a:pt x="19602" y="2018"/>
                    <a:pt x="17193" y="763"/>
                  </a:cubicBezTo>
                  <a:cubicBezTo>
                    <a:pt x="16273" y="279"/>
                    <a:pt x="15249" y="33"/>
                    <a:pt x="14221" y="33"/>
                  </a:cubicBezTo>
                  <a:cubicBezTo>
                    <a:pt x="13651" y="33"/>
                    <a:pt x="13080" y="109"/>
                    <a:pt x="12524" y="261"/>
                  </a:cubicBezTo>
                  <a:cubicBezTo>
                    <a:pt x="12499" y="286"/>
                    <a:pt x="12474" y="336"/>
                    <a:pt x="12449" y="361"/>
                  </a:cubicBezTo>
                  <a:cubicBezTo>
                    <a:pt x="12474" y="537"/>
                    <a:pt x="12675" y="1767"/>
                    <a:pt x="12098" y="2143"/>
                  </a:cubicBezTo>
                  <a:cubicBezTo>
                    <a:pt x="12017" y="2191"/>
                    <a:pt x="11926" y="2211"/>
                    <a:pt x="11829" y="2211"/>
                  </a:cubicBezTo>
                  <a:cubicBezTo>
                    <a:pt x="11206" y="2211"/>
                    <a:pt x="10341" y="1365"/>
                    <a:pt x="10341" y="1365"/>
                  </a:cubicBezTo>
                  <a:cubicBezTo>
                    <a:pt x="10341" y="1365"/>
                    <a:pt x="9618" y="2298"/>
                    <a:pt x="9116" y="2298"/>
                  </a:cubicBezTo>
                  <a:cubicBezTo>
                    <a:pt x="9097" y="2298"/>
                    <a:pt x="9079" y="2297"/>
                    <a:pt x="9061" y="2294"/>
                  </a:cubicBezTo>
                  <a:cubicBezTo>
                    <a:pt x="8559" y="2194"/>
                    <a:pt x="8258" y="512"/>
                    <a:pt x="8258" y="512"/>
                  </a:cubicBezTo>
                  <a:lnTo>
                    <a:pt x="8283" y="512"/>
                  </a:lnTo>
                  <a:cubicBezTo>
                    <a:pt x="8258" y="462"/>
                    <a:pt x="8233" y="412"/>
                    <a:pt x="8207" y="361"/>
                  </a:cubicBezTo>
                  <a:cubicBezTo>
                    <a:pt x="8207" y="361"/>
                    <a:pt x="7505" y="0"/>
                    <a:pt x="6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14;p51">
              <a:extLst>
                <a:ext uri="{FF2B5EF4-FFF2-40B4-BE49-F238E27FC236}">
                  <a16:creationId xmlns:a16="http://schemas.microsoft.com/office/drawing/2014/main" id="{72593C0C-EBCC-4CFA-A14C-972EA2C19A0E}"/>
                </a:ext>
              </a:extLst>
            </p:cNvPr>
            <p:cNvSpPr/>
            <p:nvPr/>
          </p:nvSpPr>
          <p:spPr>
            <a:xfrm>
              <a:off x="3059850" y="4090150"/>
              <a:ext cx="116725" cy="96025"/>
            </a:xfrm>
            <a:custGeom>
              <a:avLst/>
              <a:gdLst/>
              <a:ahLst/>
              <a:cxnLst/>
              <a:rect l="l" t="t" r="r" b="b"/>
              <a:pathLst>
                <a:path w="4669" h="3841" extrusionOk="0">
                  <a:moveTo>
                    <a:pt x="4669" y="0"/>
                  </a:moveTo>
                  <a:lnTo>
                    <a:pt x="4669" y="0"/>
                  </a:lnTo>
                  <a:cubicBezTo>
                    <a:pt x="3866" y="427"/>
                    <a:pt x="3740" y="854"/>
                    <a:pt x="0" y="1431"/>
                  </a:cubicBezTo>
                  <a:lnTo>
                    <a:pt x="25" y="1607"/>
                  </a:lnTo>
                  <a:cubicBezTo>
                    <a:pt x="51" y="2360"/>
                    <a:pt x="51" y="3088"/>
                    <a:pt x="51" y="3765"/>
                  </a:cubicBezTo>
                  <a:lnTo>
                    <a:pt x="101" y="3765"/>
                  </a:lnTo>
                  <a:cubicBezTo>
                    <a:pt x="101" y="3765"/>
                    <a:pt x="564" y="3841"/>
                    <a:pt x="1242" y="3841"/>
                  </a:cubicBezTo>
                  <a:cubicBezTo>
                    <a:pt x="2078" y="3841"/>
                    <a:pt x="3241" y="3726"/>
                    <a:pt x="4267" y="3213"/>
                  </a:cubicBezTo>
                  <a:cubicBezTo>
                    <a:pt x="4543" y="1557"/>
                    <a:pt x="4619" y="427"/>
                    <a:pt x="4669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15;p51">
              <a:extLst>
                <a:ext uri="{FF2B5EF4-FFF2-40B4-BE49-F238E27FC236}">
                  <a16:creationId xmlns:a16="http://schemas.microsoft.com/office/drawing/2014/main" id="{C9308579-F1D2-49F0-9E9B-0E30596B0C03}"/>
                </a:ext>
              </a:extLst>
            </p:cNvPr>
            <p:cNvSpPr/>
            <p:nvPr/>
          </p:nvSpPr>
          <p:spPr>
            <a:xfrm>
              <a:off x="3062350" y="4333600"/>
              <a:ext cx="100425" cy="42875"/>
            </a:xfrm>
            <a:custGeom>
              <a:avLst/>
              <a:gdLst/>
              <a:ahLst/>
              <a:cxnLst/>
              <a:rect l="l" t="t" r="r" b="b"/>
              <a:pathLst>
                <a:path w="4017" h="1715" extrusionOk="0">
                  <a:moveTo>
                    <a:pt x="2737" y="1"/>
                  </a:moveTo>
                  <a:cubicBezTo>
                    <a:pt x="2131" y="235"/>
                    <a:pt x="1397" y="288"/>
                    <a:pt x="858" y="288"/>
                  </a:cubicBezTo>
                  <a:cubicBezTo>
                    <a:pt x="413" y="288"/>
                    <a:pt x="101" y="252"/>
                    <a:pt x="101" y="252"/>
                  </a:cubicBezTo>
                  <a:lnTo>
                    <a:pt x="1" y="252"/>
                  </a:lnTo>
                  <a:cubicBezTo>
                    <a:pt x="1" y="553"/>
                    <a:pt x="26" y="854"/>
                    <a:pt x="76" y="1130"/>
                  </a:cubicBezTo>
                  <a:cubicBezTo>
                    <a:pt x="168" y="1563"/>
                    <a:pt x="1238" y="1715"/>
                    <a:pt x="2240" y="1715"/>
                  </a:cubicBezTo>
                  <a:cubicBezTo>
                    <a:pt x="3157" y="1715"/>
                    <a:pt x="4017" y="1587"/>
                    <a:pt x="4017" y="1431"/>
                  </a:cubicBezTo>
                  <a:cubicBezTo>
                    <a:pt x="4017" y="1080"/>
                    <a:pt x="2737" y="1"/>
                    <a:pt x="2737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51">
              <a:extLst>
                <a:ext uri="{FF2B5EF4-FFF2-40B4-BE49-F238E27FC236}">
                  <a16:creationId xmlns:a16="http://schemas.microsoft.com/office/drawing/2014/main" id="{C354647B-0092-4EF8-A541-D99215B7AF5E}"/>
                </a:ext>
              </a:extLst>
            </p:cNvPr>
            <p:cNvSpPr/>
            <p:nvPr/>
          </p:nvSpPr>
          <p:spPr>
            <a:xfrm>
              <a:off x="3061100" y="4170475"/>
              <a:ext cx="105450" cy="169975"/>
            </a:xfrm>
            <a:custGeom>
              <a:avLst/>
              <a:gdLst/>
              <a:ahLst/>
              <a:cxnLst/>
              <a:rect l="l" t="t" r="r" b="b"/>
              <a:pathLst>
                <a:path w="4218" h="6799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172" y="508"/>
                    <a:pt x="1985" y="620"/>
                    <a:pt x="1145" y="620"/>
                  </a:cubicBezTo>
                  <a:cubicBezTo>
                    <a:pt x="493" y="620"/>
                    <a:pt x="51" y="552"/>
                    <a:pt x="51" y="552"/>
                  </a:cubicBezTo>
                  <a:lnTo>
                    <a:pt x="1" y="552"/>
                  </a:lnTo>
                  <a:cubicBezTo>
                    <a:pt x="26" y="3414"/>
                    <a:pt x="1" y="5572"/>
                    <a:pt x="51" y="6752"/>
                  </a:cubicBezTo>
                  <a:lnTo>
                    <a:pt x="151" y="6752"/>
                  </a:lnTo>
                  <a:cubicBezTo>
                    <a:pt x="151" y="6752"/>
                    <a:pt x="511" y="6799"/>
                    <a:pt x="1008" y="6799"/>
                  </a:cubicBezTo>
                  <a:cubicBezTo>
                    <a:pt x="1535" y="6799"/>
                    <a:pt x="2218" y="6746"/>
                    <a:pt x="2787" y="6526"/>
                  </a:cubicBezTo>
                  <a:cubicBezTo>
                    <a:pt x="3364" y="4367"/>
                    <a:pt x="3866" y="2184"/>
                    <a:pt x="4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51">
              <a:extLst>
                <a:ext uri="{FF2B5EF4-FFF2-40B4-BE49-F238E27FC236}">
                  <a16:creationId xmlns:a16="http://schemas.microsoft.com/office/drawing/2014/main" id="{DC3A6B31-4ACA-4D05-B8DC-DBA0507D84DD}"/>
                </a:ext>
              </a:extLst>
            </p:cNvPr>
            <p:cNvSpPr/>
            <p:nvPr/>
          </p:nvSpPr>
          <p:spPr>
            <a:xfrm>
              <a:off x="2951300" y="3440725"/>
              <a:ext cx="108575" cy="52125"/>
            </a:xfrm>
            <a:custGeom>
              <a:avLst/>
              <a:gdLst/>
              <a:ahLst/>
              <a:cxnLst/>
              <a:rect l="l" t="t" r="r" b="b"/>
              <a:pathLst>
                <a:path w="4343" h="2085" extrusionOk="0">
                  <a:moveTo>
                    <a:pt x="4217" y="0"/>
                  </a:moveTo>
                  <a:cubicBezTo>
                    <a:pt x="3489" y="101"/>
                    <a:pt x="2761" y="176"/>
                    <a:pt x="2033" y="201"/>
                  </a:cubicBezTo>
                  <a:cubicBezTo>
                    <a:pt x="1913" y="206"/>
                    <a:pt x="1793" y="208"/>
                    <a:pt x="1673" y="208"/>
                  </a:cubicBezTo>
                  <a:cubicBezTo>
                    <a:pt x="1116" y="208"/>
                    <a:pt x="558" y="163"/>
                    <a:pt x="0" y="101"/>
                  </a:cubicBezTo>
                  <a:lnTo>
                    <a:pt x="0" y="101"/>
                  </a:lnTo>
                  <a:lnTo>
                    <a:pt x="50" y="1054"/>
                  </a:lnTo>
                  <a:cubicBezTo>
                    <a:pt x="76" y="1105"/>
                    <a:pt x="101" y="1155"/>
                    <a:pt x="126" y="1205"/>
                  </a:cubicBezTo>
                  <a:cubicBezTo>
                    <a:pt x="298" y="1476"/>
                    <a:pt x="832" y="2084"/>
                    <a:pt x="2107" y="2084"/>
                  </a:cubicBezTo>
                  <a:cubicBezTo>
                    <a:pt x="2132" y="2084"/>
                    <a:pt x="2158" y="2084"/>
                    <a:pt x="2184" y="2083"/>
                  </a:cubicBezTo>
                  <a:cubicBezTo>
                    <a:pt x="2210" y="2084"/>
                    <a:pt x="2236" y="2085"/>
                    <a:pt x="2262" y="2085"/>
                  </a:cubicBezTo>
                  <a:cubicBezTo>
                    <a:pt x="3061" y="2085"/>
                    <a:pt x="3806" y="1712"/>
                    <a:pt x="4292" y="1080"/>
                  </a:cubicBezTo>
                  <a:cubicBezTo>
                    <a:pt x="4317" y="1029"/>
                    <a:pt x="4342" y="1004"/>
                    <a:pt x="4342" y="979"/>
                  </a:cubicBezTo>
                  <a:lnTo>
                    <a:pt x="4217" y="0"/>
                  </a:ln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51">
              <a:extLst>
                <a:ext uri="{FF2B5EF4-FFF2-40B4-BE49-F238E27FC236}">
                  <a16:creationId xmlns:a16="http://schemas.microsoft.com/office/drawing/2014/main" id="{1ABF354B-1A5E-467D-AF28-3E4FCA09B02F}"/>
                </a:ext>
              </a:extLst>
            </p:cNvPr>
            <p:cNvSpPr/>
            <p:nvPr/>
          </p:nvSpPr>
          <p:spPr>
            <a:xfrm>
              <a:off x="2879775" y="4174225"/>
              <a:ext cx="112950" cy="162925"/>
            </a:xfrm>
            <a:custGeom>
              <a:avLst/>
              <a:gdLst/>
              <a:ahLst/>
              <a:cxnLst/>
              <a:rect l="l" t="t" r="r" b="b"/>
              <a:pathLst>
                <a:path w="4518" h="6517" extrusionOk="0">
                  <a:moveTo>
                    <a:pt x="0" y="1"/>
                  </a:moveTo>
                  <a:lnTo>
                    <a:pt x="0" y="1"/>
                  </a:lnTo>
                  <a:cubicBezTo>
                    <a:pt x="452" y="2360"/>
                    <a:pt x="979" y="5046"/>
                    <a:pt x="1380" y="6326"/>
                  </a:cubicBezTo>
                  <a:cubicBezTo>
                    <a:pt x="1380" y="6326"/>
                    <a:pt x="2539" y="6516"/>
                    <a:pt x="3530" y="6516"/>
                  </a:cubicBezTo>
                  <a:cubicBezTo>
                    <a:pt x="3884" y="6516"/>
                    <a:pt x="4217" y="6492"/>
                    <a:pt x="4468" y="6426"/>
                  </a:cubicBezTo>
                  <a:lnTo>
                    <a:pt x="4493" y="6426"/>
                  </a:lnTo>
                  <a:cubicBezTo>
                    <a:pt x="4518" y="5196"/>
                    <a:pt x="4468" y="3063"/>
                    <a:pt x="4392" y="452"/>
                  </a:cubicBezTo>
                  <a:cubicBezTo>
                    <a:pt x="4096" y="473"/>
                    <a:pt x="3800" y="483"/>
                    <a:pt x="3504" y="483"/>
                  </a:cubicBezTo>
                  <a:cubicBezTo>
                    <a:pt x="2321" y="483"/>
                    <a:pt x="1145" y="32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51">
              <a:extLst>
                <a:ext uri="{FF2B5EF4-FFF2-40B4-BE49-F238E27FC236}">
                  <a16:creationId xmlns:a16="http://schemas.microsoft.com/office/drawing/2014/main" id="{027E3DEF-432F-45D3-A5DF-FA587ACB238B}"/>
                </a:ext>
              </a:extLst>
            </p:cNvPr>
            <p:cNvSpPr/>
            <p:nvPr/>
          </p:nvSpPr>
          <p:spPr>
            <a:xfrm>
              <a:off x="2884150" y="4332350"/>
              <a:ext cx="107950" cy="45575"/>
            </a:xfrm>
            <a:custGeom>
              <a:avLst/>
              <a:gdLst/>
              <a:ahLst/>
              <a:cxnLst/>
              <a:rect l="l" t="t" r="r" b="b"/>
              <a:pathLst>
                <a:path w="4318" h="1823" extrusionOk="0">
                  <a:moveTo>
                    <a:pt x="1205" y="1"/>
                  </a:moveTo>
                  <a:cubicBezTo>
                    <a:pt x="1205" y="1"/>
                    <a:pt x="1" y="1256"/>
                    <a:pt x="1" y="1607"/>
                  </a:cubicBezTo>
                  <a:cubicBezTo>
                    <a:pt x="1" y="1743"/>
                    <a:pt x="613" y="1822"/>
                    <a:pt x="1374" y="1822"/>
                  </a:cubicBezTo>
                  <a:cubicBezTo>
                    <a:pt x="2580" y="1822"/>
                    <a:pt x="4160" y="1622"/>
                    <a:pt x="4268" y="1130"/>
                  </a:cubicBezTo>
                  <a:cubicBezTo>
                    <a:pt x="4318" y="779"/>
                    <a:pt x="4318" y="427"/>
                    <a:pt x="4318" y="101"/>
                  </a:cubicBezTo>
                  <a:lnTo>
                    <a:pt x="4293" y="101"/>
                  </a:lnTo>
                  <a:cubicBezTo>
                    <a:pt x="4042" y="167"/>
                    <a:pt x="3709" y="191"/>
                    <a:pt x="3355" y="191"/>
                  </a:cubicBezTo>
                  <a:cubicBezTo>
                    <a:pt x="2364" y="191"/>
                    <a:pt x="1205" y="1"/>
                    <a:pt x="1205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51">
              <a:extLst>
                <a:ext uri="{FF2B5EF4-FFF2-40B4-BE49-F238E27FC236}">
                  <a16:creationId xmlns:a16="http://schemas.microsoft.com/office/drawing/2014/main" id="{5DF262D2-8A52-4396-95D1-1CA24C5D8658}"/>
                </a:ext>
              </a:extLst>
            </p:cNvPr>
            <p:cNvSpPr/>
            <p:nvPr/>
          </p:nvSpPr>
          <p:spPr>
            <a:xfrm>
              <a:off x="2867225" y="4103950"/>
              <a:ext cx="122375" cy="82350"/>
            </a:xfrm>
            <a:custGeom>
              <a:avLst/>
              <a:gdLst/>
              <a:ahLst/>
              <a:cxnLst/>
              <a:rect l="l" t="t" r="r" b="b"/>
              <a:pathLst>
                <a:path w="4895" h="3294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779"/>
                    <a:pt x="301" y="1758"/>
                    <a:pt x="502" y="2812"/>
                  </a:cubicBezTo>
                  <a:cubicBezTo>
                    <a:pt x="1647" y="3133"/>
                    <a:pt x="2823" y="3294"/>
                    <a:pt x="4006" y="3294"/>
                  </a:cubicBezTo>
                  <a:cubicBezTo>
                    <a:pt x="4302" y="3294"/>
                    <a:pt x="4598" y="3284"/>
                    <a:pt x="4894" y="3263"/>
                  </a:cubicBezTo>
                  <a:cubicBezTo>
                    <a:pt x="4894" y="2561"/>
                    <a:pt x="4869" y="1833"/>
                    <a:pt x="4869" y="1055"/>
                  </a:cubicBezTo>
                  <a:cubicBezTo>
                    <a:pt x="3188" y="1005"/>
                    <a:pt x="1531" y="653"/>
                    <a:pt x="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51">
              <a:extLst>
                <a:ext uri="{FF2B5EF4-FFF2-40B4-BE49-F238E27FC236}">
                  <a16:creationId xmlns:a16="http://schemas.microsoft.com/office/drawing/2014/main" id="{D02D9004-037A-4681-BFA4-E7935EC3CB49}"/>
                </a:ext>
              </a:extLst>
            </p:cNvPr>
            <p:cNvSpPr/>
            <p:nvPr/>
          </p:nvSpPr>
          <p:spPr>
            <a:xfrm>
              <a:off x="2688375" y="3590675"/>
              <a:ext cx="152500" cy="288250"/>
            </a:xfrm>
            <a:custGeom>
              <a:avLst/>
              <a:gdLst/>
              <a:ahLst/>
              <a:cxnLst/>
              <a:rect l="l" t="t" r="r" b="b"/>
              <a:pathLst>
                <a:path w="6100" h="11530" extrusionOk="0">
                  <a:moveTo>
                    <a:pt x="2661" y="1"/>
                  </a:moveTo>
                  <a:lnTo>
                    <a:pt x="2636" y="26"/>
                  </a:lnTo>
                  <a:cubicBezTo>
                    <a:pt x="2636" y="26"/>
                    <a:pt x="1" y="4217"/>
                    <a:pt x="1808" y="8836"/>
                  </a:cubicBezTo>
                  <a:cubicBezTo>
                    <a:pt x="2435" y="10442"/>
                    <a:pt x="3414" y="11145"/>
                    <a:pt x="4067" y="11396"/>
                  </a:cubicBezTo>
                  <a:cubicBezTo>
                    <a:pt x="4223" y="11493"/>
                    <a:pt x="4408" y="11530"/>
                    <a:pt x="4589" y="11530"/>
                  </a:cubicBezTo>
                  <a:cubicBezTo>
                    <a:pt x="4642" y="11530"/>
                    <a:pt x="4694" y="11527"/>
                    <a:pt x="4745" y="11521"/>
                  </a:cubicBezTo>
                  <a:cubicBezTo>
                    <a:pt x="5121" y="11220"/>
                    <a:pt x="4217" y="10417"/>
                    <a:pt x="4117" y="10342"/>
                  </a:cubicBezTo>
                  <a:lnTo>
                    <a:pt x="4117" y="10342"/>
                  </a:lnTo>
                  <a:cubicBezTo>
                    <a:pt x="4202" y="10384"/>
                    <a:pt x="4839" y="10819"/>
                    <a:pt x="5263" y="10819"/>
                  </a:cubicBezTo>
                  <a:cubicBezTo>
                    <a:pt x="5342" y="10819"/>
                    <a:pt x="5413" y="10804"/>
                    <a:pt x="5472" y="10768"/>
                  </a:cubicBezTo>
                  <a:cubicBezTo>
                    <a:pt x="5849" y="10542"/>
                    <a:pt x="4594" y="9639"/>
                    <a:pt x="4594" y="9639"/>
                  </a:cubicBezTo>
                  <a:lnTo>
                    <a:pt x="4594" y="9639"/>
                  </a:lnTo>
                  <a:cubicBezTo>
                    <a:pt x="4594" y="9639"/>
                    <a:pt x="5262" y="10010"/>
                    <a:pt x="5674" y="10010"/>
                  </a:cubicBezTo>
                  <a:cubicBezTo>
                    <a:pt x="5797" y="10010"/>
                    <a:pt x="5897" y="9977"/>
                    <a:pt x="5949" y="9890"/>
                  </a:cubicBezTo>
                  <a:cubicBezTo>
                    <a:pt x="6100" y="9589"/>
                    <a:pt x="5774" y="9438"/>
                    <a:pt x="5422" y="9137"/>
                  </a:cubicBezTo>
                  <a:lnTo>
                    <a:pt x="5824" y="8509"/>
                  </a:lnTo>
                  <a:lnTo>
                    <a:pt x="5799" y="8509"/>
                  </a:lnTo>
                  <a:cubicBezTo>
                    <a:pt x="5673" y="8459"/>
                    <a:pt x="5196" y="7606"/>
                    <a:pt x="5196" y="7606"/>
                  </a:cubicBezTo>
                  <a:cubicBezTo>
                    <a:pt x="5196" y="7606"/>
                    <a:pt x="4117" y="5723"/>
                    <a:pt x="5698" y="2461"/>
                  </a:cubicBezTo>
                  <a:lnTo>
                    <a:pt x="5698" y="2435"/>
                  </a:lnTo>
                  <a:cubicBezTo>
                    <a:pt x="4167" y="2059"/>
                    <a:pt x="3138" y="779"/>
                    <a:pt x="2661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51">
              <a:extLst>
                <a:ext uri="{FF2B5EF4-FFF2-40B4-BE49-F238E27FC236}">
                  <a16:creationId xmlns:a16="http://schemas.microsoft.com/office/drawing/2014/main" id="{C2B21103-22C3-45D1-9DEA-E82B9CED5DD3}"/>
                </a:ext>
              </a:extLst>
            </p:cNvPr>
            <p:cNvSpPr/>
            <p:nvPr/>
          </p:nvSpPr>
          <p:spPr>
            <a:xfrm>
              <a:off x="2667675" y="3029100"/>
              <a:ext cx="669550" cy="416200"/>
            </a:xfrm>
            <a:custGeom>
              <a:avLst/>
              <a:gdLst/>
              <a:ahLst/>
              <a:cxnLst/>
              <a:rect l="l" t="t" r="r" b="b"/>
              <a:pathLst>
                <a:path w="26782" h="16648" extrusionOk="0">
                  <a:moveTo>
                    <a:pt x="20180" y="1"/>
                  </a:moveTo>
                  <a:cubicBezTo>
                    <a:pt x="20180" y="1"/>
                    <a:pt x="20356" y="2209"/>
                    <a:pt x="19954" y="2761"/>
                  </a:cubicBezTo>
                  <a:cubicBezTo>
                    <a:pt x="19703" y="3107"/>
                    <a:pt x="17854" y="3246"/>
                    <a:pt x="16392" y="3246"/>
                  </a:cubicBezTo>
                  <a:cubicBezTo>
                    <a:pt x="15520" y="3246"/>
                    <a:pt x="14786" y="3197"/>
                    <a:pt x="14608" y="3113"/>
                  </a:cubicBezTo>
                  <a:cubicBezTo>
                    <a:pt x="14207" y="2912"/>
                    <a:pt x="13880" y="2611"/>
                    <a:pt x="13705" y="2209"/>
                  </a:cubicBezTo>
                  <a:cubicBezTo>
                    <a:pt x="13196" y="3061"/>
                    <a:pt x="12148" y="3314"/>
                    <a:pt x="11138" y="3314"/>
                  </a:cubicBezTo>
                  <a:cubicBezTo>
                    <a:pt x="10154" y="3314"/>
                    <a:pt x="9207" y="3073"/>
                    <a:pt x="8835" y="2912"/>
                  </a:cubicBezTo>
                  <a:cubicBezTo>
                    <a:pt x="8584" y="2786"/>
                    <a:pt x="8359" y="2586"/>
                    <a:pt x="8233" y="2335"/>
                  </a:cubicBezTo>
                  <a:cubicBezTo>
                    <a:pt x="8108" y="2586"/>
                    <a:pt x="7957" y="2786"/>
                    <a:pt x="7756" y="2937"/>
                  </a:cubicBezTo>
                  <a:cubicBezTo>
                    <a:pt x="7505" y="3088"/>
                    <a:pt x="6627" y="3238"/>
                    <a:pt x="5673" y="3263"/>
                  </a:cubicBezTo>
                  <a:cubicBezTo>
                    <a:pt x="5598" y="3690"/>
                    <a:pt x="5121" y="6049"/>
                    <a:pt x="3966" y="6401"/>
                  </a:cubicBezTo>
                  <a:cubicBezTo>
                    <a:pt x="3966" y="6426"/>
                    <a:pt x="3966" y="6451"/>
                    <a:pt x="3966" y="6501"/>
                  </a:cubicBezTo>
                  <a:cubicBezTo>
                    <a:pt x="3690" y="6401"/>
                    <a:pt x="3389" y="6325"/>
                    <a:pt x="3088" y="6325"/>
                  </a:cubicBezTo>
                  <a:cubicBezTo>
                    <a:pt x="1281" y="6325"/>
                    <a:pt x="1" y="8107"/>
                    <a:pt x="578" y="9814"/>
                  </a:cubicBezTo>
                  <a:cubicBezTo>
                    <a:pt x="946" y="10952"/>
                    <a:pt x="1995" y="11621"/>
                    <a:pt x="3077" y="11621"/>
                  </a:cubicBezTo>
                  <a:cubicBezTo>
                    <a:pt x="3618" y="11621"/>
                    <a:pt x="4167" y="11454"/>
                    <a:pt x="4644" y="11094"/>
                  </a:cubicBezTo>
                  <a:cubicBezTo>
                    <a:pt x="5648" y="13930"/>
                    <a:pt x="7756" y="16064"/>
                    <a:pt x="11345" y="16541"/>
                  </a:cubicBezTo>
                  <a:cubicBezTo>
                    <a:pt x="11903" y="16603"/>
                    <a:pt x="12461" y="16648"/>
                    <a:pt x="13018" y="16648"/>
                  </a:cubicBezTo>
                  <a:cubicBezTo>
                    <a:pt x="13138" y="16648"/>
                    <a:pt x="13258" y="16645"/>
                    <a:pt x="13378" y="16641"/>
                  </a:cubicBezTo>
                  <a:cubicBezTo>
                    <a:pt x="14106" y="16616"/>
                    <a:pt x="14859" y="16566"/>
                    <a:pt x="15587" y="16440"/>
                  </a:cubicBezTo>
                  <a:cubicBezTo>
                    <a:pt x="19979" y="15813"/>
                    <a:pt x="21887" y="13629"/>
                    <a:pt x="22665" y="11169"/>
                  </a:cubicBezTo>
                  <a:cubicBezTo>
                    <a:pt x="23117" y="11471"/>
                    <a:pt x="23619" y="11621"/>
                    <a:pt x="24146" y="11621"/>
                  </a:cubicBezTo>
                  <a:cubicBezTo>
                    <a:pt x="25601" y="11621"/>
                    <a:pt x="26781" y="10442"/>
                    <a:pt x="26781" y="8986"/>
                  </a:cubicBezTo>
                  <a:cubicBezTo>
                    <a:pt x="26781" y="7545"/>
                    <a:pt x="25625" y="6350"/>
                    <a:pt x="24190" y="6350"/>
                  </a:cubicBezTo>
                  <a:cubicBezTo>
                    <a:pt x="24175" y="6350"/>
                    <a:pt x="24161" y="6350"/>
                    <a:pt x="24146" y="6350"/>
                  </a:cubicBezTo>
                  <a:lnTo>
                    <a:pt x="24146" y="6376"/>
                  </a:lnTo>
                  <a:cubicBezTo>
                    <a:pt x="24104" y="6372"/>
                    <a:pt x="24061" y="6371"/>
                    <a:pt x="24019" y="6371"/>
                  </a:cubicBezTo>
                  <a:cubicBezTo>
                    <a:pt x="23736" y="6371"/>
                    <a:pt x="23454" y="6442"/>
                    <a:pt x="23192" y="6551"/>
                  </a:cubicBezTo>
                  <a:cubicBezTo>
                    <a:pt x="23142" y="6551"/>
                    <a:pt x="23117" y="6576"/>
                    <a:pt x="23092" y="6576"/>
                  </a:cubicBezTo>
                  <a:cubicBezTo>
                    <a:pt x="21937" y="5598"/>
                    <a:pt x="21761" y="3138"/>
                    <a:pt x="21736" y="2862"/>
                  </a:cubicBezTo>
                  <a:cubicBezTo>
                    <a:pt x="21661" y="2862"/>
                    <a:pt x="21586" y="2862"/>
                    <a:pt x="21510" y="2837"/>
                  </a:cubicBezTo>
                  <a:cubicBezTo>
                    <a:pt x="20632" y="2485"/>
                    <a:pt x="20180" y="1"/>
                    <a:pt x="2018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51">
              <a:extLst>
                <a:ext uri="{FF2B5EF4-FFF2-40B4-BE49-F238E27FC236}">
                  <a16:creationId xmlns:a16="http://schemas.microsoft.com/office/drawing/2014/main" id="{1C566028-8688-4363-A58E-A36EDF774AA0}"/>
                </a:ext>
              </a:extLst>
            </p:cNvPr>
            <p:cNvSpPr/>
            <p:nvPr/>
          </p:nvSpPr>
          <p:spPr>
            <a:xfrm>
              <a:off x="3005875" y="3463925"/>
              <a:ext cx="68425" cy="52250"/>
            </a:xfrm>
            <a:custGeom>
              <a:avLst/>
              <a:gdLst/>
              <a:ahLst/>
              <a:cxnLst/>
              <a:rect l="l" t="t" r="r" b="b"/>
              <a:pathLst>
                <a:path w="2737" h="2090" extrusionOk="0">
                  <a:moveTo>
                    <a:pt x="2184" y="1"/>
                  </a:moveTo>
                  <a:cubicBezTo>
                    <a:pt x="1682" y="704"/>
                    <a:pt x="879" y="1130"/>
                    <a:pt x="1" y="1155"/>
                  </a:cubicBezTo>
                  <a:cubicBezTo>
                    <a:pt x="1" y="1155"/>
                    <a:pt x="877" y="2090"/>
                    <a:pt x="1515" y="2090"/>
                  </a:cubicBezTo>
                  <a:cubicBezTo>
                    <a:pt x="1601" y="2090"/>
                    <a:pt x="1683" y="2073"/>
                    <a:pt x="1758" y="2034"/>
                  </a:cubicBezTo>
                  <a:cubicBezTo>
                    <a:pt x="2737" y="1557"/>
                    <a:pt x="2210" y="202"/>
                    <a:pt x="218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51">
              <a:extLst>
                <a:ext uri="{FF2B5EF4-FFF2-40B4-BE49-F238E27FC236}">
                  <a16:creationId xmlns:a16="http://schemas.microsoft.com/office/drawing/2014/main" id="{5F2FEFC9-A746-4DF5-AA01-B774911F4E78}"/>
                </a:ext>
              </a:extLst>
            </p:cNvPr>
            <p:cNvSpPr/>
            <p:nvPr/>
          </p:nvSpPr>
          <p:spPr>
            <a:xfrm>
              <a:off x="2941250" y="3466450"/>
              <a:ext cx="64650" cy="52425"/>
            </a:xfrm>
            <a:custGeom>
              <a:avLst/>
              <a:gdLst/>
              <a:ahLst/>
              <a:cxnLst/>
              <a:rect l="l" t="t" r="r" b="b"/>
              <a:pathLst>
                <a:path w="2586" h="2097" extrusionOk="0">
                  <a:moveTo>
                    <a:pt x="427" y="0"/>
                  </a:moveTo>
                  <a:lnTo>
                    <a:pt x="352" y="201"/>
                  </a:lnTo>
                  <a:cubicBezTo>
                    <a:pt x="352" y="201"/>
                    <a:pt x="1" y="1707"/>
                    <a:pt x="1231" y="2084"/>
                  </a:cubicBezTo>
                  <a:cubicBezTo>
                    <a:pt x="1259" y="2093"/>
                    <a:pt x="1289" y="2097"/>
                    <a:pt x="1320" y="2097"/>
                  </a:cubicBezTo>
                  <a:cubicBezTo>
                    <a:pt x="1810" y="2097"/>
                    <a:pt x="2586" y="1055"/>
                    <a:pt x="2586" y="1054"/>
                  </a:cubicBezTo>
                  <a:lnTo>
                    <a:pt x="2586" y="1054"/>
                  </a:lnTo>
                  <a:cubicBezTo>
                    <a:pt x="2538" y="1057"/>
                    <a:pt x="2490" y="1059"/>
                    <a:pt x="2443" y="1059"/>
                  </a:cubicBezTo>
                  <a:cubicBezTo>
                    <a:pt x="1641" y="1059"/>
                    <a:pt x="878" y="664"/>
                    <a:pt x="42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51">
              <a:extLst>
                <a:ext uri="{FF2B5EF4-FFF2-40B4-BE49-F238E27FC236}">
                  <a16:creationId xmlns:a16="http://schemas.microsoft.com/office/drawing/2014/main" id="{95937A38-E7BA-4CDB-A0D4-BE5578FD3A03}"/>
                </a:ext>
              </a:extLst>
            </p:cNvPr>
            <p:cNvSpPr/>
            <p:nvPr/>
          </p:nvSpPr>
          <p:spPr>
            <a:xfrm>
              <a:off x="2534650" y="2865525"/>
              <a:ext cx="911125" cy="634825"/>
            </a:xfrm>
            <a:custGeom>
              <a:avLst/>
              <a:gdLst/>
              <a:ahLst/>
              <a:cxnLst/>
              <a:rect l="l" t="t" r="r" b="b"/>
              <a:pathLst>
                <a:path w="36445" h="25393" extrusionOk="0">
                  <a:moveTo>
                    <a:pt x="16205" y="1"/>
                  </a:moveTo>
                  <a:cubicBezTo>
                    <a:pt x="14681" y="1"/>
                    <a:pt x="12778" y="403"/>
                    <a:pt x="10567" y="1674"/>
                  </a:cubicBezTo>
                  <a:cubicBezTo>
                    <a:pt x="4518" y="5113"/>
                    <a:pt x="6376" y="12291"/>
                    <a:pt x="4117" y="15328"/>
                  </a:cubicBezTo>
                  <a:cubicBezTo>
                    <a:pt x="1883" y="18390"/>
                    <a:pt x="1" y="21628"/>
                    <a:pt x="1481" y="22807"/>
                  </a:cubicBezTo>
                  <a:cubicBezTo>
                    <a:pt x="1903" y="23117"/>
                    <a:pt x="2508" y="23244"/>
                    <a:pt x="3131" y="23244"/>
                  </a:cubicBezTo>
                  <a:cubicBezTo>
                    <a:pt x="3769" y="23244"/>
                    <a:pt x="4425" y="23111"/>
                    <a:pt x="4920" y="22908"/>
                  </a:cubicBezTo>
                  <a:cubicBezTo>
                    <a:pt x="5422" y="24062"/>
                    <a:pt x="6577" y="24815"/>
                    <a:pt x="7857" y="24840"/>
                  </a:cubicBezTo>
                  <a:cubicBezTo>
                    <a:pt x="7917" y="24843"/>
                    <a:pt x="7977" y="24844"/>
                    <a:pt x="8038" y="24844"/>
                  </a:cubicBezTo>
                  <a:cubicBezTo>
                    <a:pt x="8584" y="24844"/>
                    <a:pt x="9144" y="24743"/>
                    <a:pt x="9664" y="24539"/>
                  </a:cubicBezTo>
                  <a:cubicBezTo>
                    <a:pt x="9940" y="24966"/>
                    <a:pt x="10392" y="25292"/>
                    <a:pt x="10919" y="25393"/>
                  </a:cubicBezTo>
                  <a:cubicBezTo>
                    <a:pt x="12429" y="24043"/>
                    <a:pt x="13860" y="23701"/>
                    <a:pt x="14922" y="23701"/>
                  </a:cubicBezTo>
                  <a:cubicBezTo>
                    <a:pt x="16014" y="23701"/>
                    <a:pt x="16716" y="24062"/>
                    <a:pt x="16716" y="24062"/>
                  </a:cubicBezTo>
                  <a:lnTo>
                    <a:pt x="16666" y="23109"/>
                  </a:lnTo>
                  <a:cubicBezTo>
                    <a:pt x="13077" y="22607"/>
                    <a:pt x="10969" y="20498"/>
                    <a:pt x="9965" y="17662"/>
                  </a:cubicBezTo>
                  <a:cubicBezTo>
                    <a:pt x="9481" y="18021"/>
                    <a:pt x="8931" y="18188"/>
                    <a:pt x="8391" y="18188"/>
                  </a:cubicBezTo>
                  <a:cubicBezTo>
                    <a:pt x="7307" y="18188"/>
                    <a:pt x="6268" y="17513"/>
                    <a:pt x="5899" y="16357"/>
                  </a:cubicBezTo>
                  <a:cubicBezTo>
                    <a:pt x="5322" y="14650"/>
                    <a:pt x="6602" y="12893"/>
                    <a:pt x="8409" y="12893"/>
                  </a:cubicBezTo>
                  <a:cubicBezTo>
                    <a:pt x="8710" y="12893"/>
                    <a:pt x="9011" y="12944"/>
                    <a:pt x="9287" y="13044"/>
                  </a:cubicBezTo>
                  <a:cubicBezTo>
                    <a:pt x="9287" y="13019"/>
                    <a:pt x="9287" y="12994"/>
                    <a:pt x="9287" y="12969"/>
                  </a:cubicBezTo>
                  <a:cubicBezTo>
                    <a:pt x="10417" y="12592"/>
                    <a:pt x="10919" y="10258"/>
                    <a:pt x="10994" y="9831"/>
                  </a:cubicBezTo>
                  <a:cubicBezTo>
                    <a:pt x="11923" y="9781"/>
                    <a:pt x="12826" y="9656"/>
                    <a:pt x="13077" y="9505"/>
                  </a:cubicBezTo>
                  <a:cubicBezTo>
                    <a:pt x="13278" y="9355"/>
                    <a:pt x="13429" y="9154"/>
                    <a:pt x="13554" y="8903"/>
                  </a:cubicBezTo>
                  <a:cubicBezTo>
                    <a:pt x="13680" y="9154"/>
                    <a:pt x="13905" y="9355"/>
                    <a:pt x="14156" y="9480"/>
                  </a:cubicBezTo>
                  <a:cubicBezTo>
                    <a:pt x="14528" y="9641"/>
                    <a:pt x="15475" y="9882"/>
                    <a:pt x="16459" y="9882"/>
                  </a:cubicBezTo>
                  <a:cubicBezTo>
                    <a:pt x="17469" y="9882"/>
                    <a:pt x="18517" y="9629"/>
                    <a:pt x="19026" y="8777"/>
                  </a:cubicBezTo>
                  <a:cubicBezTo>
                    <a:pt x="19201" y="9154"/>
                    <a:pt x="19528" y="9480"/>
                    <a:pt x="19904" y="9681"/>
                  </a:cubicBezTo>
                  <a:cubicBezTo>
                    <a:pt x="20091" y="9765"/>
                    <a:pt x="20832" y="9815"/>
                    <a:pt x="21707" y="9815"/>
                  </a:cubicBezTo>
                  <a:cubicBezTo>
                    <a:pt x="23175" y="9815"/>
                    <a:pt x="25024" y="9675"/>
                    <a:pt x="25275" y="9329"/>
                  </a:cubicBezTo>
                  <a:cubicBezTo>
                    <a:pt x="25677" y="8777"/>
                    <a:pt x="25501" y="6569"/>
                    <a:pt x="25501" y="6569"/>
                  </a:cubicBezTo>
                  <a:lnTo>
                    <a:pt x="25501" y="6569"/>
                  </a:lnTo>
                  <a:cubicBezTo>
                    <a:pt x="25501" y="6569"/>
                    <a:pt x="25953" y="9053"/>
                    <a:pt x="26831" y="9405"/>
                  </a:cubicBezTo>
                  <a:cubicBezTo>
                    <a:pt x="26907" y="9430"/>
                    <a:pt x="26982" y="9430"/>
                    <a:pt x="27057" y="9430"/>
                  </a:cubicBezTo>
                  <a:cubicBezTo>
                    <a:pt x="27057" y="9706"/>
                    <a:pt x="27258" y="12166"/>
                    <a:pt x="28413" y="13144"/>
                  </a:cubicBezTo>
                  <a:cubicBezTo>
                    <a:pt x="28438" y="13144"/>
                    <a:pt x="28463" y="13119"/>
                    <a:pt x="28488" y="13119"/>
                  </a:cubicBezTo>
                  <a:cubicBezTo>
                    <a:pt x="28816" y="12991"/>
                    <a:pt x="29148" y="12931"/>
                    <a:pt x="29470" y="12931"/>
                  </a:cubicBezTo>
                  <a:cubicBezTo>
                    <a:pt x="30970" y="12931"/>
                    <a:pt x="32267" y="14223"/>
                    <a:pt x="32102" y="15855"/>
                  </a:cubicBezTo>
                  <a:cubicBezTo>
                    <a:pt x="31939" y="17268"/>
                    <a:pt x="30730" y="18210"/>
                    <a:pt x="29457" y="18210"/>
                  </a:cubicBezTo>
                  <a:cubicBezTo>
                    <a:pt x="28966" y="18210"/>
                    <a:pt x="28465" y="18070"/>
                    <a:pt x="28011" y="17763"/>
                  </a:cubicBezTo>
                  <a:cubicBezTo>
                    <a:pt x="27208" y="20222"/>
                    <a:pt x="25275" y="22406"/>
                    <a:pt x="20908" y="23033"/>
                  </a:cubicBezTo>
                  <a:lnTo>
                    <a:pt x="21033" y="23987"/>
                  </a:lnTo>
                  <a:cubicBezTo>
                    <a:pt x="21687" y="23830"/>
                    <a:pt x="22262" y="23758"/>
                    <a:pt x="22786" y="23758"/>
                  </a:cubicBezTo>
                  <a:cubicBezTo>
                    <a:pt x="23770" y="23758"/>
                    <a:pt x="24573" y="24013"/>
                    <a:pt x="25376" y="24439"/>
                  </a:cubicBezTo>
                  <a:lnTo>
                    <a:pt x="25777" y="24389"/>
                  </a:lnTo>
                  <a:cubicBezTo>
                    <a:pt x="25955" y="24405"/>
                    <a:pt x="26121" y="24413"/>
                    <a:pt x="26278" y="24413"/>
                  </a:cubicBezTo>
                  <a:cubicBezTo>
                    <a:pt x="27561" y="24413"/>
                    <a:pt x="28161" y="23891"/>
                    <a:pt x="28362" y="23309"/>
                  </a:cubicBezTo>
                  <a:cubicBezTo>
                    <a:pt x="28717" y="23481"/>
                    <a:pt x="29154" y="23595"/>
                    <a:pt x="29654" y="23595"/>
                  </a:cubicBezTo>
                  <a:cubicBezTo>
                    <a:pt x="30251" y="23595"/>
                    <a:pt x="30937" y="23432"/>
                    <a:pt x="31675" y="23008"/>
                  </a:cubicBezTo>
                  <a:cubicBezTo>
                    <a:pt x="32880" y="22356"/>
                    <a:pt x="32981" y="21477"/>
                    <a:pt x="32704" y="20749"/>
                  </a:cubicBezTo>
                  <a:lnTo>
                    <a:pt x="32704" y="20749"/>
                  </a:lnTo>
                  <a:cubicBezTo>
                    <a:pt x="32841" y="20773"/>
                    <a:pt x="32978" y="20784"/>
                    <a:pt x="33112" y="20784"/>
                  </a:cubicBezTo>
                  <a:cubicBezTo>
                    <a:pt x="33991" y="20784"/>
                    <a:pt x="34804" y="20300"/>
                    <a:pt x="35239" y="19494"/>
                  </a:cubicBezTo>
                  <a:cubicBezTo>
                    <a:pt x="36444" y="17361"/>
                    <a:pt x="33759" y="15956"/>
                    <a:pt x="31977" y="12693"/>
                  </a:cubicBezTo>
                  <a:cubicBezTo>
                    <a:pt x="30446" y="9882"/>
                    <a:pt x="30370" y="4761"/>
                    <a:pt x="26706" y="2352"/>
                  </a:cubicBezTo>
                  <a:cubicBezTo>
                    <a:pt x="24920" y="1165"/>
                    <a:pt x="23360" y="861"/>
                    <a:pt x="22231" y="861"/>
                  </a:cubicBezTo>
                  <a:cubicBezTo>
                    <a:pt x="21043" y="861"/>
                    <a:pt x="20331" y="1197"/>
                    <a:pt x="20331" y="1197"/>
                  </a:cubicBezTo>
                  <a:cubicBezTo>
                    <a:pt x="20331" y="1197"/>
                    <a:pt x="18832" y="1"/>
                    <a:pt x="16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51">
              <a:extLst>
                <a:ext uri="{FF2B5EF4-FFF2-40B4-BE49-F238E27FC236}">
                  <a16:creationId xmlns:a16="http://schemas.microsoft.com/office/drawing/2014/main" id="{BACAE257-5062-4F60-9750-812A8BFD5EBA}"/>
                </a:ext>
              </a:extLst>
            </p:cNvPr>
            <p:cNvSpPr/>
            <p:nvPr/>
          </p:nvSpPr>
          <p:spPr>
            <a:xfrm>
              <a:off x="2946900" y="3180878"/>
              <a:ext cx="111250" cy="25821"/>
            </a:xfrm>
            <a:custGeom>
              <a:avLst/>
              <a:gdLst/>
              <a:ahLst/>
              <a:cxnLst/>
              <a:rect l="l" t="t" r="r" b="b"/>
              <a:pathLst>
                <a:path w="4450" h="1393" extrusionOk="0">
                  <a:moveTo>
                    <a:pt x="2349" y="1"/>
                  </a:moveTo>
                  <a:cubicBezTo>
                    <a:pt x="1309" y="1"/>
                    <a:pt x="468" y="481"/>
                    <a:pt x="402" y="514"/>
                  </a:cubicBezTo>
                  <a:cubicBezTo>
                    <a:pt x="1" y="740"/>
                    <a:pt x="176" y="1392"/>
                    <a:pt x="653" y="1392"/>
                  </a:cubicBezTo>
                  <a:cubicBezTo>
                    <a:pt x="728" y="1392"/>
                    <a:pt x="804" y="1367"/>
                    <a:pt x="879" y="1317"/>
                  </a:cubicBezTo>
                  <a:cubicBezTo>
                    <a:pt x="896" y="1300"/>
                    <a:pt x="1540" y="936"/>
                    <a:pt x="2311" y="936"/>
                  </a:cubicBezTo>
                  <a:cubicBezTo>
                    <a:pt x="2693" y="936"/>
                    <a:pt x="3106" y="1026"/>
                    <a:pt x="3489" y="1292"/>
                  </a:cubicBezTo>
                  <a:cubicBezTo>
                    <a:pt x="3588" y="1362"/>
                    <a:pt x="3686" y="1392"/>
                    <a:pt x="3778" y="1392"/>
                  </a:cubicBezTo>
                  <a:cubicBezTo>
                    <a:pt x="4177" y="1392"/>
                    <a:pt x="4450" y="820"/>
                    <a:pt x="4041" y="514"/>
                  </a:cubicBezTo>
                  <a:cubicBezTo>
                    <a:pt x="3477" y="129"/>
                    <a:pt x="2886" y="1"/>
                    <a:pt x="2349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51">
              <a:extLst>
                <a:ext uri="{FF2B5EF4-FFF2-40B4-BE49-F238E27FC236}">
                  <a16:creationId xmlns:a16="http://schemas.microsoft.com/office/drawing/2014/main" id="{2AA76A0D-94E0-4843-9FAA-82CE3AF45685}"/>
                </a:ext>
              </a:extLst>
            </p:cNvPr>
            <p:cNvSpPr/>
            <p:nvPr/>
          </p:nvSpPr>
          <p:spPr>
            <a:xfrm>
              <a:off x="2941300" y="3302664"/>
              <a:ext cx="120975" cy="42100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51">
              <a:extLst>
                <a:ext uri="{FF2B5EF4-FFF2-40B4-BE49-F238E27FC236}">
                  <a16:creationId xmlns:a16="http://schemas.microsoft.com/office/drawing/2014/main" id="{E208C1CC-819C-4C73-884A-F36B2427C6CC}"/>
                </a:ext>
              </a:extLst>
            </p:cNvPr>
            <p:cNvSpPr/>
            <p:nvPr/>
          </p:nvSpPr>
          <p:spPr>
            <a:xfrm>
              <a:off x="3313350" y="3856775"/>
              <a:ext cx="96650" cy="174425"/>
            </a:xfrm>
            <a:custGeom>
              <a:avLst/>
              <a:gdLst/>
              <a:ahLst/>
              <a:cxnLst/>
              <a:rect l="l" t="t" r="r" b="b"/>
              <a:pathLst>
                <a:path w="3866" h="6977" extrusionOk="0">
                  <a:moveTo>
                    <a:pt x="514" y="0"/>
                  </a:moveTo>
                  <a:cubicBezTo>
                    <a:pt x="298" y="0"/>
                    <a:pt x="158" y="24"/>
                    <a:pt x="151" y="24"/>
                  </a:cubicBezTo>
                  <a:cubicBezTo>
                    <a:pt x="50" y="24"/>
                    <a:pt x="0" y="124"/>
                    <a:pt x="0" y="225"/>
                  </a:cubicBezTo>
                  <a:cubicBezTo>
                    <a:pt x="25" y="325"/>
                    <a:pt x="126" y="375"/>
                    <a:pt x="201" y="375"/>
                  </a:cubicBezTo>
                  <a:cubicBezTo>
                    <a:pt x="322" y="355"/>
                    <a:pt x="442" y="345"/>
                    <a:pt x="561" y="345"/>
                  </a:cubicBezTo>
                  <a:cubicBezTo>
                    <a:pt x="1332" y="345"/>
                    <a:pt x="2043" y="759"/>
                    <a:pt x="2435" y="1454"/>
                  </a:cubicBezTo>
                  <a:cubicBezTo>
                    <a:pt x="3514" y="3513"/>
                    <a:pt x="3414" y="6750"/>
                    <a:pt x="3414" y="6801"/>
                  </a:cubicBezTo>
                  <a:cubicBezTo>
                    <a:pt x="3414" y="6876"/>
                    <a:pt x="3489" y="6976"/>
                    <a:pt x="3589" y="6976"/>
                  </a:cubicBezTo>
                  <a:cubicBezTo>
                    <a:pt x="3665" y="6976"/>
                    <a:pt x="3765" y="6901"/>
                    <a:pt x="3765" y="6801"/>
                  </a:cubicBezTo>
                  <a:cubicBezTo>
                    <a:pt x="3765" y="6675"/>
                    <a:pt x="3866" y="3437"/>
                    <a:pt x="2736" y="1279"/>
                  </a:cubicBezTo>
                  <a:cubicBezTo>
                    <a:pt x="2139" y="157"/>
                    <a:pt x="1072" y="0"/>
                    <a:pt x="514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51">
              <a:extLst>
                <a:ext uri="{FF2B5EF4-FFF2-40B4-BE49-F238E27FC236}">
                  <a16:creationId xmlns:a16="http://schemas.microsoft.com/office/drawing/2014/main" id="{D8731109-98FF-4881-B165-B5190BBE4877}"/>
                </a:ext>
              </a:extLst>
            </p:cNvPr>
            <p:cNvSpPr/>
            <p:nvPr/>
          </p:nvSpPr>
          <p:spPr>
            <a:xfrm>
              <a:off x="3170275" y="3965900"/>
              <a:ext cx="96025" cy="281775"/>
            </a:xfrm>
            <a:custGeom>
              <a:avLst/>
              <a:gdLst/>
              <a:ahLst/>
              <a:cxnLst/>
              <a:rect l="l" t="t" r="r" b="b"/>
              <a:pathLst>
                <a:path w="3841" h="11271" extrusionOk="0">
                  <a:moveTo>
                    <a:pt x="1306" y="1"/>
                  </a:moveTo>
                  <a:cubicBezTo>
                    <a:pt x="1180" y="76"/>
                    <a:pt x="1080" y="152"/>
                    <a:pt x="980" y="227"/>
                  </a:cubicBezTo>
                  <a:cubicBezTo>
                    <a:pt x="478" y="704"/>
                    <a:pt x="1" y="9764"/>
                    <a:pt x="302" y="10191"/>
                  </a:cubicBezTo>
                  <a:cubicBezTo>
                    <a:pt x="603" y="10643"/>
                    <a:pt x="3389" y="11270"/>
                    <a:pt x="3841" y="11270"/>
                  </a:cubicBezTo>
                  <a:cubicBezTo>
                    <a:pt x="3841" y="11270"/>
                    <a:pt x="3439" y="8083"/>
                    <a:pt x="3063" y="5397"/>
                  </a:cubicBezTo>
                  <a:cubicBezTo>
                    <a:pt x="2912" y="4167"/>
                    <a:pt x="2737" y="3038"/>
                    <a:pt x="2636" y="2335"/>
                  </a:cubicBezTo>
                  <a:cubicBezTo>
                    <a:pt x="2260" y="51"/>
                    <a:pt x="1306" y="51"/>
                    <a:pt x="1306" y="51"/>
                  </a:cubicBezTo>
                  <a:lnTo>
                    <a:pt x="1306" y="1"/>
                  </a:lnTo>
                  <a:close/>
                </a:path>
              </a:pathLst>
            </a:custGeom>
            <a:solidFill>
              <a:srgbClr val="2E7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51">
              <a:extLst>
                <a:ext uri="{FF2B5EF4-FFF2-40B4-BE49-F238E27FC236}">
                  <a16:creationId xmlns:a16="http://schemas.microsoft.com/office/drawing/2014/main" id="{D9C97309-27B5-4522-801D-D999F1E4DB67}"/>
                </a:ext>
              </a:extLst>
            </p:cNvPr>
            <p:cNvSpPr/>
            <p:nvPr/>
          </p:nvSpPr>
          <p:spPr>
            <a:xfrm>
              <a:off x="3246825" y="4047475"/>
              <a:ext cx="229675" cy="200200"/>
            </a:xfrm>
            <a:custGeom>
              <a:avLst/>
              <a:gdLst/>
              <a:ahLst/>
              <a:cxnLst/>
              <a:rect l="l" t="t" r="r" b="b"/>
              <a:pathLst>
                <a:path w="9187" h="8008" extrusionOk="0">
                  <a:moveTo>
                    <a:pt x="8384" y="1"/>
                  </a:moveTo>
                  <a:lnTo>
                    <a:pt x="8309" y="26"/>
                  </a:lnTo>
                  <a:cubicBezTo>
                    <a:pt x="7480" y="653"/>
                    <a:pt x="6552" y="1130"/>
                    <a:pt x="5548" y="1431"/>
                  </a:cubicBezTo>
                  <a:cubicBezTo>
                    <a:pt x="5723" y="2059"/>
                    <a:pt x="5874" y="3038"/>
                    <a:pt x="5824" y="3213"/>
                  </a:cubicBezTo>
                  <a:cubicBezTo>
                    <a:pt x="5766" y="3328"/>
                    <a:pt x="5040" y="3574"/>
                    <a:pt x="4608" y="3574"/>
                  </a:cubicBezTo>
                  <a:cubicBezTo>
                    <a:pt x="4472" y="3574"/>
                    <a:pt x="4366" y="3549"/>
                    <a:pt x="4318" y="3489"/>
                  </a:cubicBezTo>
                  <a:cubicBezTo>
                    <a:pt x="4067" y="2962"/>
                    <a:pt x="3916" y="2410"/>
                    <a:pt x="3841" y="1833"/>
                  </a:cubicBezTo>
                  <a:cubicBezTo>
                    <a:pt x="2734" y="2036"/>
                    <a:pt x="1587" y="2138"/>
                    <a:pt x="435" y="2138"/>
                  </a:cubicBezTo>
                  <a:cubicBezTo>
                    <a:pt x="307" y="2138"/>
                    <a:pt x="179" y="2137"/>
                    <a:pt x="51" y="2134"/>
                  </a:cubicBezTo>
                  <a:lnTo>
                    <a:pt x="1" y="2134"/>
                  </a:lnTo>
                  <a:cubicBezTo>
                    <a:pt x="377" y="4820"/>
                    <a:pt x="779" y="8007"/>
                    <a:pt x="779" y="8007"/>
                  </a:cubicBezTo>
                  <a:cubicBezTo>
                    <a:pt x="1356" y="8007"/>
                    <a:pt x="9187" y="7054"/>
                    <a:pt x="9187" y="5422"/>
                  </a:cubicBezTo>
                  <a:cubicBezTo>
                    <a:pt x="9187" y="4644"/>
                    <a:pt x="8836" y="2285"/>
                    <a:pt x="8384" y="1"/>
                  </a:cubicBezTo>
                  <a:close/>
                </a:path>
              </a:pathLst>
            </a:custGeom>
            <a:solidFill>
              <a:srgbClr val="419FC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51">
              <a:extLst>
                <a:ext uri="{FF2B5EF4-FFF2-40B4-BE49-F238E27FC236}">
                  <a16:creationId xmlns:a16="http://schemas.microsoft.com/office/drawing/2014/main" id="{0F010887-B813-4F7E-8010-7933876365A7}"/>
                </a:ext>
              </a:extLst>
            </p:cNvPr>
            <p:cNvSpPr/>
            <p:nvPr/>
          </p:nvSpPr>
          <p:spPr>
            <a:xfrm>
              <a:off x="3202275" y="3921350"/>
              <a:ext cx="254150" cy="189525"/>
            </a:xfrm>
            <a:custGeom>
              <a:avLst/>
              <a:gdLst/>
              <a:ahLst/>
              <a:cxnLst/>
              <a:rect l="l" t="t" r="r" b="b"/>
              <a:pathLst>
                <a:path w="10166" h="7581" extrusionOk="0">
                  <a:moveTo>
                    <a:pt x="8253" y="0"/>
                  </a:moveTo>
                  <a:cubicBezTo>
                    <a:pt x="8246" y="0"/>
                    <a:pt x="8240" y="0"/>
                    <a:pt x="8233" y="1"/>
                  </a:cubicBezTo>
                  <a:cubicBezTo>
                    <a:pt x="7104" y="101"/>
                    <a:pt x="1632" y="854"/>
                    <a:pt x="1" y="1808"/>
                  </a:cubicBezTo>
                  <a:lnTo>
                    <a:pt x="26" y="1833"/>
                  </a:lnTo>
                  <a:cubicBezTo>
                    <a:pt x="26" y="1833"/>
                    <a:pt x="980" y="1833"/>
                    <a:pt x="1356" y="4117"/>
                  </a:cubicBezTo>
                  <a:cubicBezTo>
                    <a:pt x="1457" y="4820"/>
                    <a:pt x="1607" y="5749"/>
                    <a:pt x="1758" y="6953"/>
                  </a:cubicBezTo>
                  <a:lnTo>
                    <a:pt x="1833" y="7581"/>
                  </a:lnTo>
                  <a:cubicBezTo>
                    <a:pt x="3088" y="7556"/>
                    <a:pt x="4343" y="7355"/>
                    <a:pt x="5573" y="7054"/>
                  </a:cubicBezTo>
                  <a:cubicBezTo>
                    <a:pt x="8359" y="6677"/>
                    <a:pt x="9814" y="6050"/>
                    <a:pt x="10091" y="5046"/>
                  </a:cubicBezTo>
                  <a:lnTo>
                    <a:pt x="10166" y="5046"/>
                  </a:lnTo>
                  <a:cubicBezTo>
                    <a:pt x="9619" y="2486"/>
                    <a:pt x="8900" y="0"/>
                    <a:pt x="8253" y="0"/>
                  </a:cubicBezTo>
                  <a:close/>
                </a:path>
              </a:pathLst>
            </a:custGeom>
            <a:solidFill>
              <a:srgbClr val="56ACD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51">
              <a:extLst>
                <a:ext uri="{FF2B5EF4-FFF2-40B4-BE49-F238E27FC236}">
                  <a16:creationId xmlns:a16="http://schemas.microsoft.com/office/drawing/2014/main" id="{0A8A82D7-4933-4F87-81F6-2EF799E89139}"/>
                </a:ext>
              </a:extLst>
            </p:cNvPr>
            <p:cNvSpPr/>
            <p:nvPr/>
          </p:nvSpPr>
          <p:spPr>
            <a:xfrm>
              <a:off x="3339700" y="4069450"/>
              <a:ext cx="53975" cy="69975"/>
            </a:xfrm>
            <a:custGeom>
              <a:avLst/>
              <a:gdLst/>
              <a:ahLst/>
              <a:cxnLst/>
              <a:rect l="l" t="t" r="r" b="b"/>
              <a:pathLst>
                <a:path w="2159" h="2799" extrusionOk="0">
                  <a:moveTo>
                    <a:pt x="1557" y="0"/>
                  </a:moveTo>
                  <a:cubicBezTo>
                    <a:pt x="1381" y="50"/>
                    <a:pt x="352" y="151"/>
                    <a:pt x="76" y="352"/>
                  </a:cubicBezTo>
                  <a:cubicBezTo>
                    <a:pt x="0" y="402"/>
                    <a:pt x="26" y="678"/>
                    <a:pt x="76" y="1029"/>
                  </a:cubicBezTo>
                  <a:cubicBezTo>
                    <a:pt x="126" y="1607"/>
                    <a:pt x="302" y="2184"/>
                    <a:pt x="553" y="2711"/>
                  </a:cubicBezTo>
                  <a:cubicBezTo>
                    <a:pt x="602" y="2773"/>
                    <a:pt x="719" y="2798"/>
                    <a:pt x="866" y="2798"/>
                  </a:cubicBezTo>
                  <a:cubicBezTo>
                    <a:pt x="1313" y="2798"/>
                    <a:pt x="2046" y="2567"/>
                    <a:pt x="2084" y="2435"/>
                  </a:cubicBezTo>
                  <a:cubicBezTo>
                    <a:pt x="2159" y="2259"/>
                    <a:pt x="1983" y="1280"/>
                    <a:pt x="1808" y="628"/>
                  </a:cubicBezTo>
                  <a:cubicBezTo>
                    <a:pt x="1707" y="251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51">
              <a:extLst>
                <a:ext uri="{FF2B5EF4-FFF2-40B4-BE49-F238E27FC236}">
                  <a16:creationId xmlns:a16="http://schemas.microsoft.com/office/drawing/2014/main" id="{748455B8-2E1A-440C-B54C-A1BB9438D729}"/>
                </a:ext>
              </a:extLst>
            </p:cNvPr>
            <p:cNvSpPr/>
            <p:nvPr/>
          </p:nvSpPr>
          <p:spPr>
            <a:xfrm>
              <a:off x="3342200" y="4068200"/>
              <a:ext cx="51475" cy="68625"/>
            </a:xfrm>
            <a:custGeom>
              <a:avLst/>
              <a:gdLst/>
              <a:ahLst/>
              <a:cxnLst/>
              <a:rect l="l" t="t" r="r" b="b"/>
              <a:pathLst>
                <a:path w="2059" h="2745" extrusionOk="0">
                  <a:moveTo>
                    <a:pt x="1482" y="0"/>
                  </a:moveTo>
                  <a:cubicBezTo>
                    <a:pt x="1306" y="0"/>
                    <a:pt x="327" y="126"/>
                    <a:pt x="51" y="326"/>
                  </a:cubicBezTo>
                  <a:cubicBezTo>
                    <a:pt x="1" y="377"/>
                    <a:pt x="1" y="627"/>
                    <a:pt x="51" y="979"/>
                  </a:cubicBezTo>
                  <a:cubicBezTo>
                    <a:pt x="101" y="1556"/>
                    <a:pt x="252" y="2133"/>
                    <a:pt x="503" y="2660"/>
                  </a:cubicBezTo>
                  <a:cubicBezTo>
                    <a:pt x="550" y="2720"/>
                    <a:pt x="656" y="2744"/>
                    <a:pt x="790" y="2744"/>
                  </a:cubicBezTo>
                  <a:cubicBezTo>
                    <a:pt x="1222" y="2744"/>
                    <a:pt x="1951" y="2493"/>
                    <a:pt x="2009" y="2359"/>
                  </a:cubicBezTo>
                  <a:cubicBezTo>
                    <a:pt x="2059" y="2184"/>
                    <a:pt x="1908" y="1230"/>
                    <a:pt x="1733" y="577"/>
                  </a:cubicBezTo>
                  <a:cubicBezTo>
                    <a:pt x="1632" y="226"/>
                    <a:pt x="1557" y="25"/>
                    <a:pt x="1482" y="0"/>
                  </a:cubicBezTo>
                  <a:close/>
                </a:path>
              </a:pathLst>
            </a:custGeom>
            <a:solidFill>
              <a:srgbClr val="F7C42B"/>
            </a:solidFill>
            <a:ln w="19050" cap="flat" cmpd="sng">
              <a:solidFill>
                <a:srgbClr val="F7C4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51">
              <a:extLst>
                <a:ext uri="{FF2B5EF4-FFF2-40B4-BE49-F238E27FC236}">
                  <a16:creationId xmlns:a16="http://schemas.microsoft.com/office/drawing/2014/main" id="{5FC3E8A8-0193-4D8A-BFC6-CB4C86380677}"/>
                </a:ext>
              </a:extLst>
            </p:cNvPr>
            <p:cNvSpPr/>
            <p:nvPr/>
          </p:nvSpPr>
          <p:spPr>
            <a:xfrm>
              <a:off x="3195375" y="4000950"/>
              <a:ext cx="25125" cy="45775"/>
            </a:xfrm>
            <a:custGeom>
              <a:avLst/>
              <a:gdLst/>
              <a:ahLst/>
              <a:cxnLst/>
              <a:rect l="l" t="t" r="r" b="b"/>
              <a:pathLst>
                <a:path w="1005" h="1831" extrusionOk="0">
                  <a:moveTo>
                    <a:pt x="454" y="0"/>
                  </a:moveTo>
                  <a:cubicBezTo>
                    <a:pt x="306" y="0"/>
                    <a:pt x="150" y="75"/>
                    <a:pt x="76" y="205"/>
                  </a:cubicBezTo>
                  <a:cubicBezTo>
                    <a:pt x="26" y="331"/>
                    <a:pt x="1" y="1611"/>
                    <a:pt x="101" y="1711"/>
                  </a:cubicBezTo>
                  <a:cubicBezTo>
                    <a:pt x="162" y="1757"/>
                    <a:pt x="455" y="1830"/>
                    <a:pt x="686" y="1830"/>
                  </a:cubicBezTo>
                  <a:cubicBezTo>
                    <a:pt x="836" y="1830"/>
                    <a:pt x="960" y="1800"/>
                    <a:pt x="980" y="1711"/>
                  </a:cubicBezTo>
                  <a:cubicBezTo>
                    <a:pt x="1005" y="1485"/>
                    <a:pt x="879" y="105"/>
                    <a:pt x="603" y="30"/>
                  </a:cubicBezTo>
                  <a:cubicBezTo>
                    <a:pt x="557" y="10"/>
                    <a:pt x="506" y="0"/>
                    <a:pt x="454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51">
              <a:extLst>
                <a:ext uri="{FF2B5EF4-FFF2-40B4-BE49-F238E27FC236}">
                  <a16:creationId xmlns:a16="http://schemas.microsoft.com/office/drawing/2014/main" id="{C2F8A270-D858-4938-A198-F3C355E8D90F}"/>
                </a:ext>
              </a:extLst>
            </p:cNvPr>
            <p:cNvSpPr/>
            <p:nvPr/>
          </p:nvSpPr>
          <p:spPr>
            <a:xfrm>
              <a:off x="3221800" y="3822850"/>
              <a:ext cx="122325" cy="87875"/>
            </a:xfrm>
            <a:custGeom>
              <a:avLst/>
              <a:gdLst/>
              <a:ahLst/>
              <a:cxnLst/>
              <a:rect l="l" t="t" r="r" b="b"/>
              <a:pathLst>
                <a:path w="4893" h="3515" extrusionOk="0">
                  <a:moveTo>
                    <a:pt x="3261" y="1707"/>
                  </a:moveTo>
                  <a:cubicBezTo>
                    <a:pt x="3274" y="1716"/>
                    <a:pt x="3270" y="1784"/>
                    <a:pt x="3257" y="1886"/>
                  </a:cubicBezTo>
                  <a:lnTo>
                    <a:pt x="3257" y="1886"/>
                  </a:lnTo>
                  <a:cubicBezTo>
                    <a:pt x="3262" y="1776"/>
                    <a:pt x="3261" y="1707"/>
                    <a:pt x="3261" y="1707"/>
                  </a:cubicBezTo>
                  <a:close/>
                  <a:moveTo>
                    <a:pt x="3537" y="0"/>
                  </a:moveTo>
                  <a:cubicBezTo>
                    <a:pt x="2871" y="352"/>
                    <a:pt x="1811" y="417"/>
                    <a:pt x="1098" y="417"/>
                  </a:cubicBezTo>
                  <a:cubicBezTo>
                    <a:pt x="843" y="417"/>
                    <a:pt x="632" y="409"/>
                    <a:pt x="500" y="402"/>
                  </a:cubicBezTo>
                  <a:lnTo>
                    <a:pt x="500" y="477"/>
                  </a:lnTo>
                  <a:cubicBezTo>
                    <a:pt x="1" y="1051"/>
                    <a:pt x="345" y="3289"/>
                    <a:pt x="868" y="3289"/>
                  </a:cubicBezTo>
                  <a:cubicBezTo>
                    <a:pt x="871" y="3289"/>
                    <a:pt x="873" y="3288"/>
                    <a:pt x="876" y="3288"/>
                  </a:cubicBezTo>
                  <a:cubicBezTo>
                    <a:pt x="1102" y="3263"/>
                    <a:pt x="1203" y="2962"/>
                    <a:pt x="1228" y="2661"/>
                  </a:cubicBezTo>
                  <a:cubicBezTo>
                    <a:pt x="1228" y="2385"/>
                    <a:pt x="1228" y="2134"/>
                    <a:pt x="1203" y="1883"/>
                  </a:cubicBezTo>
                  <a:lnTo>
                    <a:pt x="1203" y="1883"/>
                  </a:lnTo>
                  <a:cubicBezTo>
                    <a:pt x="1679" y="2586"/>
                    <a:pt x="1102" y="3514"/>
                    <a:pt x="1679" y="3514"/>
                  </a:cubicBezTo>
                  <a:cubicBezTo>
                    <a:pt x="2063" y="3514"/>
                    <a:pt x="2211" y="3219"/>
                    <a:pt x="2253" y="2872"/>
                  </a:cubicBezTo>
                  <a:lnTo>
                    <a:pt x="2253" y="2872"/>
                  </a:lnTo>
                  <a:cubicBezTo>
                    <a:pt x="2312" y="3161"/>
                    <a:pt x="2408" y="3395"/>
                    <a:pt x="2562" y="3395"/>
                  </a:cubicBezTo>
                  <a:cubicBezTo>
                    <a:pt x="2577" y="3395"/>
                    <a:pt x="2592" y="3393"/>
                    <a:pt x="2608" y="3389"/>
                  </a:cubicBezTo>
                  <a:cubicBezTo>
                    <a:pt x="2930" y="3317"/>
                    <a:pt x="3094" y="2934"/>
                    <a:pt x="3176" y="2551"/>
                  </a:cubicBezTo>
                  <a:lnTo>
                    <a:pt x="3176" y="2551"/>
                  </a:lnTo>
                  <a:cubicBezTo>
                    <a:pt x="3151" y="2890"/>
                    <a:pt x="3171" y="3203"/>
                    <a:pt x="3359" y="3203"/>
                  </a:cubicBezTo>
                  <a:cubicBezTo>
                    <a:pt x="3407" y="3203"/>
                    <a:pt x="3465" y="3183"/>
                    <a:pt x="3537" y="3138"/>
                  </a:cubicBezTo>
                  <a:cubicBezTo>
                    <a:pt x="4892" y="2234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51">
              <a:extLst>
                <a:ext uri="{FF2B5EF4-FFF2-40B4-BE49-F238E27FC236}">
                  <a16:creationId xmlns:a16="http://schemas.microsoft.com/office/drawing/2014/main" id="{321A1799-A7A9-44D7-B397-D24A58D0C30C}"/>
                </a:ext>
              </a:extLst>
            </p:cNvPr>
            <p:cNvSpPr/>
            <p:nvPr/>
          </p:nvSpPr>
          <p:spPr>
            <a:xfrm>
              <a:off x="3270050" y="3864250"/>
              <a:ext cx="10700" cy="45225"/>
            </a:xfrm>
            <a:custGeom>
              <a:avLst/>
              <a:gdLst/>
              <a:ahLst/>
              <a:cxnLst/>
              <a:rect l="l" t="t" r="r" b="b"/>
              <a:pathLst>
                <a:path w="428" h="1809" extrusionOk="0">
                  <a:moveTo>
                    <a:pt x="277" y="1"/>
                  </a:moveTo>
                  <a:cubicBezTo>
                    <a:pt x="251" y="1"/>
                    <a:pt x="251" y="26"/>
                    <a:pt x="251" y="51"/>
                  </a:cubicBezTo>
                  <a:lnTo>
                    <a:pt x="251" y="327"/>
                  </a:lnTo>
                  <a:cubicBezTo>
                    <a:pt x="251" y="503"/>
                    <a:pt x="277" y="729"/>
                    <a:pt x="251" y="955"/>
                  </a:cubicBezTo>
                  <a:cubicBezTo>
                    <a:pt x="251" y="1055"/>
                    <a:pt x="226" y="1181"/>
                    <a:pt x="226" y="1281"/>
                  </a:cubicBezTo>
                  <a:cubicBezTo>
                    <a:pt x="201" y="1356"/>
                    <a:pt x="176" y="1457"/>
                    <a:pt x="151" y="1532"/>
                  </a:cubicBezTo>
                  <a:cubicBezTo>
                    <a:pt x="126" y="1607"/>
                    <a:pt x="101" y="1657"/>
                    <a:pt x="51" y="1708"/>
                  </a:cubicBezTo>
                  <a:cubicBezTo>
                    <a:pt x="26" y="1733"/>
                    <a:pt x="26" y="1758"/>
                    <a:pt x="0" y="1783"/>
                  </a:cubicBezTo>
                  <a:cubicBezTo>
                    <a:pt x="0" y="1783"/>
                    <a:pt x="0" y="1783"/>
                    <a:pt x="0" y="1808"/>
                  </a:cubicBezTo>
                  <a:lnTo>
                    <a:pt x="26" y="1808"/>
                  </a:lnTo>
                  <a:lnTo>
                    <a:pt x="101" y="1758"/>
                  </a:lnTo>
                  <a:cubicBezTo>
                    <a:pt x="126" y="1733"/>
                    <a:pt x="151" y="1708"/>
                    <a:pt x="176" y="1683"/>
                  </a:cubicBezTo>
                  <a:cubicBezTo>
                    <a:pt x="201" y="1657"/>
                    <a:pt x="226" y="1607"/>
                    <a:pt x="251" y="1582"/>
                  </a:cubicBezTo>
                  <a:cubicBezTo>
                    <a:pt x="302" y="1482"/>
                    <a:pt x="352" y="1406"/>
                    <a:pt x="377" y="1306"/>
                  </a:cubicBezTo>
                  <a:cubicBezTo>
                    <a:pt x="402" y="1181"/>
                    <a:pt x="427" y="1055"/>
                    <a:pt x="427" y="955"/>
                  </a:cubicBezTo>
                  <a:cubicBezTo>
                    <a:pt x="427" y="729"/>
                    <a:pt x="427" y="503"/>
                    <a:pt x="377" y="302"/>
                  </a:cubicBezTo>
                  <a:cubicBezTo>
                    <a:pt x="377" y="202"/>
                    <a:pt x="352" y="101"/>
                    <a:pt x="302" y="1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51">
              <a:extLst>
                <a:ext uri="{FF2B5EF4-FFF2-40B4-BE49-F238E27FC236}">
                  <a16:creationId xmlns:a16="http://schemas.microsoft.com/office/drawing/2014/main" id="{F6C743C1-3849-4962-979B-E9AAFCAB5DD8}"/>
                </a:ext>
              </a:extLst>
            </p:cNvPr>
            <p:cNvSpPr/>
            <p:nvPr/>
          </p:nvSpPr>
          <p:spPr>
            <a:xfrm>
              <a:off x="3286375" y="3859875"/>
              <a:ext cx="18825" cy="48325"/>
            </a:xfrm>
            <a:custGeom>
              <a:avLst/>
              <a:gdLst/>
              <a:ahLst/>
              <a:cxnLst/>
              <a:rect l="l" t="t" r="r" b="b"/>
              <a:pathLst>
                <a:path w="753" h="1933" extrusionOk="0">
                  <a:moveTo>
                    <a:pt x="653" y="0"/>
                  </a:moveTo>
                  <a:cubicBezTo>
                    <a:pt x="628" y="0"/>
                    <a:pt x="628" y="25"/>
                    <a:pt x="628" y="25"/>
                  </a:cubicBezTo>
                  <a:cubicBezTo>
                    <a:pt x="628" y="25"/>
                    <a:pt x="602" y="176"/>
                    <a:pt x="602" y="377"/>
                  </a:cubicBezTo>
                  <a:cubicBezTo>
                    <a:pt x="577" y="603"/>
                    <a:pt x="552" y="854"/>
                    <a:pt x="502" y="1079"/>
                  </a:cubicBezTo>
                  <a:cubicBezTo>
                    <a:pt x="477" y="1305"/>
                    <a:pt x="377" y="1531"/>
                    <a:pt x="251" y="1707"/>
                  </a:cubicBezTo>
                  <a:cubicBezTo>
                    <a:pt x="226" y="1732"/>
                    <a:pt x="201" y="1782"/>
                    <a:pt x="151" y="1807"/>
                  </a:cubicBezTo>
                  <a:cubicBezTo>
                    <a:pt x="126" y="1832"/>
                    <a:pt x="100" y="1832"/>
                    <a:pt x="75" y="1858"/>
                  </a:cubicBezTo>
                  <a:lnTo>
                    <a:pt x="0" y="1908"/>
                  </a:lnTo>
                  <a:cubicBezTo>
                    <a:pt x="0" y="1908"/>
                    <a:pt x="0" y="1933"/>
                    <a:pt x="0" y="1933"/>
                  </a:cubicBezTo>
                  <a:lnTo>
                    <a:pt x="25" y="1933"/>
                  </a:lnTo>
                  <a:lnTo>
                    <a:pt x="126" y="1908"/>
                  </a:lnTo>
                  <a:cubicBezTo>
                    <a:pt x="151" y="1908"/>
                    <a:pt x="201" y="1883"/>
                    <a:pt x="226" y="1858"/>
                  </a:cubicBezTo>
                  <a:cubicBezTo>
                    <a:pt x="276" y="1832"/>
                    <a:pt x="301" y="1807"/>
                    <a:pt x="351" y="1782"/>
                  </a:cubicBezTo>
                  <a:cubicBezTo>
                    <a:pt x="377" y="1732"/>
                    <a:pt x="427" y="1682"/>
                    <a:pt x="452" y="1657"/>
                  </a:cubicBezTo>
                  <a:cubicBezTo>
                    <a:pt x="502" y="1607"/>
                    <a:pt x="527" y="1531"/>
                    <a:pt x="552" y="1481"/>
                  </a:cubicBezTo>
                  <a:cubicBezTo>
                    <a:pt x="628" y="1356"/>
                    <a:pt x="653" y="1230"/>
                    <a:pt x="703" y="1105"/>
                  </a:cubicBezTo>
                  <a:cubicBezTo>
                    <a:pt x="753" y="854"/>
                    <a:pt x="753" y="603"/>
                    <a:pt x="753" y="352"/>
                  </a:cubicBezTo>
                  <a:cubicBezTo>
                    <a:pt x="728" y="226"/>
                    <a:pt x="728" y="126"/>
                    <a:pt x="703" y="25"/>
                  </a:cubicBezTo>
                  <a:cubicBezTo>
                    <a:pt x="678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51">
              <a:extLst>
                <a:ext uri="{FF2B5EF4-FFF2-40B4-BE49-F238E27FC236}">
                  <a16:creationId xmlns:a16="http://schemas.microsoft.com/office/drawing/2014/main" id="{ADB22CF2-C88C-43C5-97A6-AF0DEAB8A8AA}"/>
                </a:ext>
              </a:extLst>
            </p:cNvPr>
            <p:cNvSpPr/>
            <p:nvPr/>
          </p:nvSpPr>
          <p:spPr>
            <a:xfrm>
              <a:off x="3191625" y="3870250"/>
              <a:ext cx="63400" cy="144875"/>
            </a:xfrm>
            <a:custGeom>
              <a:avLst/>
              <a:gdLst/>
              <a:ahLst/>
              <a:cxnLst/>
              <a:rect l="l" t="t" r="r" b="b"/>
              <a:pathLst>
                <a:path w="2536" h="5795" extrusionOk="0">
                  <a:moveTo>
                    <a:pt x="2384" y="1"/>
                  </a:moveTo>
                  <a:cubicBezTo>
                    <a:pt x="2365" y="1"/>
                    <a:pt x="2343" y="12"/>
                    <a:pt x="2309" y="12"/>
                  </a:cubicBezTo>
                  <a:cubicBezTo>
                    <a:pt x="1606" y="188"/>
                    <a:pt x="1004" y="639"/>
                    <a:pt x="678" y="1292"/>
                  </a:cubicBezTo>
                  <a:cubicBezTo>
                    <a:pt x="0" y="2547"/>
                    <a:pt x="126" y="4429"/>
                    <a:pt x="377" y="5785"/>
                  </a:cubicBezTo>
                  <a:cubicBezTo>
                    <a:pt x="404" y="5791"/>
                    <a:pt x="434" y="5794"/>
                    <a:pt x="466" y="5794"/>
                  </a:cubicBezTo>
                  <a:cubicBezTo>
                    <a:pt x="554" y="5794"/>
                    <a:pt x="654" y="5771"/>
                    <a:pt x="728" y="5734"/>
                  </a:cubicBezTo>
                  <a:cubicBezTo>
                    <a:pt x="502" y="4429"/>
                    <a:pt x="352" y="2622"/>
                    <a:pt x="1004" y="1443"/>
                  </a:cubicBezTo>
                  <a:cubicBezTo>
                    <a:pt x="1280" y="890"/>
                    <a:pt x="1807" y="489"/>
                    <a:pt x="2410" y="338"/>
                  </a:cubicBezTo>
                  <a:cubicBezTo>
                    <a:pt x="2485" y="338"/>
                    <a:pt x="2535" y="263"/>
                    <a:pt x="2510" y="188"/>
                  </a:cubicBezTo>
                  <a:cubicBezTo>
                    <a:pt x="2485" y="112"/>
                    <a:pt x="2460" y="62"/>
                    <a:pt x="2410" y="12"/>
                  </a:cubicBezTo>
                  <a:cubicBezTo>
                    <a:pt x="2401" y="4"/>
                    <a:pt x="2393" y="1"/>
                    <a:pt x="2384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51">
              <a:extLst>
                <a:ext uri="{FF2B5EF4-FFF2-40B4-BE49-F238E27FC236}">
                  <a16:creationId xmlns:a16="http://schemas.microsoft.com/office/drawing/2014/main" id="{26A289BA-104A-4709-BEA1-DB209B015C9F}"/>
                </a:ext>
              </a:extLst>
            </p:cNvPr>
            <p:cNvSpPr/>
            <p:nvPr/>
          </p:nvSpPr>
          <p:spPr>
            <a:xfrm>
              <a:off x="2801325" y="3802150"/>
              <a:ext cx="38925" cy="40800"/>
            </a:xfrm>
            <a:custGeom>
              <a:avLst/>
              <a:gdLst/>
              <a:ahLst/>
              <a:cxnLst/>
              <a:rect l="l" t="t" r="r" b="b"/>
              <a:pathLst>
                <a:path w="1557" h="1632" extrusionOk="0">
                  <a:moveTo>
                    <a:pt x="327" y="0"/>
                  </a:moveTo>
                  <a:cubicBezTo>
                    <a:pt x="327" y="0"/>
                    <a:pt x="302" y="25"/>
                    <a:pt x="327" y="25"/>
                  </a:cubicBezTo>
                  <a:cubicBezTo>
                    <a:pt x="377" y="176"/>
                    <a:pt x="427" y="301"/>
                    <a:pt x="528" y="402"/>
                  </a:cubicBezTo>
                  <a:cubicBezTo>
                    <a:pt x="553" y="477"/>
                    <a:pt x="603" y="527"/>
                    <a:pt x="653" y="577"/>
                  </a:cubicBezTo>
                  <a:cubicBezTo>
                    <a:pt x="703" y="628"/>
                    <a:pt x="754" y="678"/>
                    <a:pt x="804" y="728"/>
                  </a:cubicBezTo>
                  <a:cubicBezTo>
                    <a:pt x="904" y="828"/>
                    <a:pt x="1030" y="904"/>
                    <a:pt x="1130" y="1004"/>
                  </a:cubicBezTo>
                  <a:cubicBezTo>
                    <a:pt x="1155" y="1029"/>
                    <a:pt x="1205" y="1079"/>
                    <a:pt x="1256" y="1130"/>
                  </a:cubicBezTo>
                  <a:cubicBezTo>
                    <a:pt x="1281" y="1155"/>
                    <a:pt x="1306" y="1205"/>
                    <a:pt x="1331" y="1255"/>
                  </a:cubicBezTo>
                  <a:cubicBezTo>
                    <a:pt x="1331" y="1280"/>
                    <a:pt x="1331" y="1255"/>
                    <a:pt x="1331" y="1305"/>
                  </a:cubicBezTo>
                  <a:lnTo>
                    <a:pt x="1306" y="1355"/>
                  </a:lnTo>
                  <a:lnTo>
                    <a:pt x="1306" y="1381"/>
                  </a:lnTo>
                  <a:cubicBezTo>
                    <a:pt x="1281" y="1406"/>
                    <a:pt x="1256" y="1431"/>
                    <a:pt x="1205" y="1431"/>
                  </a:cubicBezTo>
                  <a:cubicBezTo>
                    <a:pt x="1080" y="1431"/>
                    <a:pt x="954" y="1431"/>
                    <a:pt x="854" y="1406"/>
                  </a:cubicBezTo>
                  <a:cubicBezTo>
                    <a:pt x="624" y="1343"/>
                    <a:pt x="411" y="1280"/>
                    <a:pt x="201" y="1203"/>
                  </a:cubicBezTo>
                  <a:lnTo>
                    <a:pt x="201" y="1203"/>
                  </a:lnTo>
                  <a:cubicBezTo>
                    <a:pt x="201" y="1180"/>
                    <a:pt x="201" y="1179"/>
                    <a:pt x="201" y="1155"/>
                  </a:cubicBezTo>
                  <a:lnTo>
                    <a:pt x="151" y="1105"/>
                  </a:lnTo>
                  <a:lnTo>
                    <a:pt x="109" y="1168"/>
                  </a:lnTo>
                  <a:lnTo>
                    <a:pt x="109" y="1168"/>
                  </a:lnTo>
                  <a:cubicBezTo>
                    <a:pt x="98" y="1163"/>
                    <a:pt x="87" y="1159"/>
                    <a:pt x="76" y="1155"/>
                  </a:cubicBezTo>
                  <a:cubicBezTo>
                    <a:pt x="68" y="1146"/>
                    <a:pt x="59" y="1144"/>
                    <a:pt x="52" y="1144"/>
                  </a:cubicBezTo>
                  <a:cubicBezTo>
                    <a:pt x="37" y="1144"/>
                    <a:pt x="26" y="1155"/>
                    <a:pt x="26" y="1155"/>
                  </a:cubicBezTo>
                  <a:cubicBezTo>
                    <a:pt x="1" y="1180"/>
                    <a:pt x="26" y="1205"/>
                    <a:pt x="51" y="1230"/>
                  </a:cubicBezTo>
                  <a:lnTo>
                    <a:pt x="101" y="1255"/>
                  </a:lnTo>
                  <a:cubicBezTo>
                    <a:pt x="110" y="1281"/>
                    <a:pt x="128" y="1292"/>
                    <a:pt x="146" y="1292"/>
                  </a:cubicBezTo>
                  <a:cubicBezTo>
                    <a:pt x="168" y="1292"/>
                    <a:pt x="191" y="1277"/>
                    <a:pt x="201" y="1253"/>
                  </a:cubicBezTo>
                  <a:lnTo>
                    <a:pt x="201" y="1253"/>
                  </a:lnTo>
                  <a:cubicBezTo>
                    <a:pt x="400" y="1391"/>
                    <a:pt x="618" y="1492"/>
                    <a:pt x="854" y="1556"/>
                  </a:cubicBezTo>
                  <a:cubicBezTo>
                    <a:pt x="1005" y="1606"/>
                    <a:pt x="1155" y="1632"/>
                    <a:pt x="1306" y="1632"/>
                  </a:cubicBezTo>
                  <a:cubicBezTo>
                    <a:pt x="1406" y="1606"/>
                    <a:pt x="1507" y="1556"/>
                    <a:pt x="1557" y="1481"/>
                  </a:cubicBezTo>
                  <a:lnTo>
                    <a:pt x="1557" y="1456"/>
                  </a:lnTo>
                  <a:lnTo>
                    <a:pt x="1557" y="1431"/>
                  </a:lnTo>
                  <a:lnTo>
                    <a:pt x="1557" y="1406"/>
                  </a:lnTo>
                  <a:lnTo>
                    <a:pt x="1557" y="1355"/>
                  </a:lnTo>
                  <a:cubicBezTo>
                    <a:pt x="1557" y="1305"/>
                    <a:pt x="1557" y="1255"/>
                    <a:pt x="1557" y="1205"/>
                  </a:cubicBezTo>
                  <a:cubicBezTo>
                    <a:pt x="1532" y="1130"/>
                    <a:pt x="1481" y="1029"/>
                    <a:pt x="1431" y="979"/>
                  </a:cubicBezTo>
                  <a:cubicBezTo>
                    <a:pt x="1381" y="904"/>
                    <a:pt x="1331" y="854"/>
                    <a:pt x="1256" y="828"/>
                  </a:cubicBezTo>
                  <a:cubicBezTo>
                    <a:pt x="1155" y="728"/>
                    <a:pt x="1055" y="653"/>
                    <a:pt x="929" y="577"/>
                  </a:cubicBezTo>
                  <a:cubicBezTo>
                    <a:pt x="829" y="502"/>
                    <a:pt x="729" y="402"/>
                    <a:pt x="628" y="301"/>
                  </a:cubicBezTo>
                  <a:cubicBezTo>
                    <a:pt x="578" y="251"/>
                    <a:pt x="528" y="226"/>
                    <a:pt x="478" y="151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51">
              <a:extLst>
                <a:ext uri="{FF2B5EF4-FFF2-40B4-BE49-F238E27FC236}">
                  <a16:creationId xmlns:a16="http://schemas.microsoft.com/office/drawing/2014/main" id="{3366E805-C64F-49F3-8CA7-09967277E1F7}"/>
                </a:ext>
              </a:extLst>
            </p:cNvPr>
            <p:cNvSpPr/>
            <p:nvPr/>
          </p:nvSpPr>
          <p:spPr>
            <a:xfrm>
              <a:off x="2790650" y="3831150"/>
              <a:ext cx="39575" cy="33350"/>
            </a:xfrm>
            <a:custGeom>
              <a:avLst/>
              <a:gdLst/>
              <a:ahLst/>
              <a:cxnLst/>
              <a:rect l="l" t="t" r="r" b="b"/>
              <a:pathLst>
                <a:path w="1583" h="1334" extrusionOk="0">
                  <a:moveTo>
                    <a:pt x="478" y="1"/>
                  </a:moveTo>
                  <a:cubicBezTo>
                    <a:pt x="472" y="1"/>
                    <a:pt x="465" y="7"/>
                    <a:pt x="453" y="20"/>
                  </a:cubicBezTo>
                  <a:cubicBezTo>
                    <a:pt x="453" y="20"/>
                    <a:pt x="453" y="45"/>
                    <a:pt x="453" y="45"/>
                  </a:cubicBezTo>
                  <a:cubicBezTo>
                    <a:pt x="654" y="221"/>
                    <a:pt x="829" y="396"/>
                    <a:pt x="1005" y="572"/>
                  </a:cubicBezTo>
                  <a:cubicBezTo>
                    <a:pt x="1080" y="672"/>
                    <a:pt x="1156" y="748"/>
                    <a:pt x="1231" y="848"/>
                  </a:cubicBezTo>
                  <a:cubicBezTo>
                    <a:pt x="1256" y="898"/>
                    <a:pt x="1281" y="948"/>
                    <a:pt x="1306" y="999"/>
                  </a:cubicBezTo>
                  <a:cubicBezTo>
                    <a:pt x="1331" y="1049"/>
                    <a:pt x="1306" y="1049"/>
                    <a:pt x="1331" y="1049"/>
                  </a:cubicBezTo>
                  <a:cubicBezTo>
                    <a:pt x="1260" y="1067"/>
                    <a:pt x="1189" y="1084"/>
                    <a:pt x="1127" y="1084"/>
                  </a:cubicBezTo>
                  <a:cubicBezTo>
                    <a:pt x="1101" y="1084"/>
                    <a:pt x="1077" y="1081"/>
                    <a:pt x="1055" y="1074"/>
                  </a:cubicBezTo>
                  <a:cubicBezTo>
                    <a:pt x="930" y="1074"/>
                    <a:pt x="829" y="1024"/>
                    <a:pt x="704" y="999"/>
                  </a:cubicBezTo>
                  <a:cubicBezTo>
                    <a:pt x="478" y="898"/>
                    <a:pt x="252" y="798"/>
                    <a:pt x="51" y="672"/>
                  </a:cubicBezTo>
                  <a:lnTo>
                    <a:pt x="51" y="697"/>
                  </a:lnTo>
                  <a:lnTo>
                    <a:pt x="1" y="697"/>
                  </a:lnTo>
                  <a:cubicBezTo>
                    <a:pt x="1" y="723"/>
                    <a:pt x="1" y="748"/>
                    <a:pt x="1" y="773"/>
                  </a:cubicBezTo>
                  <a:cubicBezTo>
                    <a:pt x="202" y="923"/>
                    <a:pt x="403" y="1074"/>
                    <a:pt x="628" y="1199"/>
                  </a:cubicBezTo>
                  <a:cubicBezTo>
                    <a:pt x="754" y="1250"/>
                    <a:pt x="879" y="1300"/>
                    <a:pt x="1005" y="1325"/>
                  </a:cubicBezTo>
                  <a:cubicBezTo>
                    <a:pt x="1046" y="1331"/>
                    <a:pt x="1086" y="1334"/>
                    <a:pt x="1125" y="1334"/>
                  </a:cubicBezTo>
                  <a:cubicBezTo>
                    <a:pt x="1250" y="1334"/>
                    <a:pt x="1361" y="1301"/>
                    <a:pt x="1457" y="1225"/>
                  </a:cubicBezTo>
                  <a:cubicBezTo>
                    <a:pt x="1557" y="1149"/>
                    <a:pt x="1582" y="1024"/>
                    <a:pt x="1507" y="923"/>
                  </a:cubicBezTo>
                  <a:cubicBezTo>
                    <a:pt x="1482" y="848"/>
                    <a:pt x="1457" y="773"/>
                    <a:pt x="1407" y="723"/>
                  </a:cubicBezTo>
                  <a:cubicBezTo>
                    <a:pt x="1331" y="622"/>
                    <a:pt x="1231" y="522"/>
                    <a:pt x="1130" y="446"/>
                  </a:cubicBezTo>
                  <a:cubicBezTo>
                    <a:pt x="930" y="296"/>
                    <a:pt x="729" y="145"/>
                    <a:pt x="503" y="20"/>
                  </a:cubicBezTo>
                  <a:cubicBezTo>
                    <a:pt x="490" y="7"/>
                    <a:pt x="484" y="1"/>
                    <a:pt x="478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51">
              <a:extLst>
                <a:ext uri="{FF2B5EF4-FFF2-40B4-BE49-F238E27FC236}">
                  <a16:creationId xmlns:a16="http://schemas.microsoft.com/office/drawing/2014/main" id="{DA6D3E31-A15D-4CCC-B526-68689CF34FC0}"/>
                </a:ext>
              </a:extLst>
            </p:cNvPr>
            <p:cNvSpPr/>
            <p:nvPr/>
          </p:nvSpPr>
          <p:spPr>
            <a:xfrm>
              <a:off x="2764300" y="3848100"/>
              <a:ext cx="48350" cy="33125"/>
            </a:xfrm>
            <a:custGeom>
              <a:avLst/>
              <a:gdLst/>
              <a:ahLst/>
              <a:cxnLst/>
              <a:rect l="l" t="t" r="r" b="b"/>
              <a:pathLst>
                <a:path w="1934" h="1325" extrusionOk="0">
                  <a:moveTo>
                    <a:pt x="1093" y="1"/>
                  </a:moveTo>
                  <a:cubicBezTo>
                    <a:pt x="1086" y="1"/>
                    <a:pt x="1080" y="7"/>
                    <a:pt x="1080" y="19"/>
                  </a:cubicBezTo>
                  <a:cubicBezTo>
                    <a:pt x="1055" y="19"/>
                    <a:pt x="1055" y="45"/>
                    <a:pt x="1080" y="45"/>
                  </a:cubicBezTo>
                  <a:cubicBezTo>
                    <a:pt x="1080" y="45"/>
                    <a:pt x="1231" y="220"/>
                    <a:pt x="1406" y="446"/>
                  </a:cubicBezTo>
                  <a:cubicBezTo>
                    <a:pt x="1532" y="597"/>
                    <a:pt x="1607" y="747"/>
                    <a:pt x="1682" y="898"/>
                  </a:cubicBezTo>
                  <a:cubicBezTo>
                    <a:pt x="1708" y="948"/>
                    <a:pt x="1708" y="1023"/>
                    <a:pt x="1682" y="1074"/>
                  </a:cubicBezTo>
                  <a:cubicBezTo>
                    <a:pt x="1657" y="1111"/>
                    <a:pt x="1657" y="1118"/>
                    <a:pt x="1657" y="1118"/>
                  </a:cubicBezTo>
                  <a:cubicBezTo>
                    <a:pt x="1657" y="1118"/>
                    <a:pt x="1657" y="1116"/>
                    <a:pt x="1654" y="1116"/>
                  </a:cubicBezTo>
                  <a:cubicBezTo>
                    <a:pt x="1651" y="1116"/>
                    <a:pt x="1645" y="1118"/>
                    <a:pt x="1632" y="1124"/>
                  </a:cubicBezTo>
                  <a:lnTo>
                    <a:pt x="1482" y="1124"/>
                  </a:lnTo>
                  <a:cubicBezTo>
                    <a:pt x="1381" y="1099"/>
                    <a:pt x="1306" y="1074"/>
                    <a:pt x="1206" y="1049"/>
                  </a:cubicBezTo>
                  <a:cubicBezTo>
                    <a:pt x="1105" y="1023"/>
                    <a:pt x="1005" y="973"/>
                    <a:pt x="929" y="948"/>
                  </a:cubicBezTo>
                  <a:cubicBezTo>
                    <a:pt x="829" y="898"/>
                    <a:pt x="754" y="848"/>
                    <a:pt x="678" y="823"/>
                  </a:cubicBezTo>
                  <a:cubicBezTo>
                    <a:pt x="603" y="772"/>
                    <a:pt x="528" y="747"/>
                    <a:pt x="453" y="697"/>
                  </a:cubicBezTo>
                  <a:cubicBezTo>
                    <a:pt x="402" y="647"/>
                    <a:pt x="327" y="622"/>
                    <a:pt x="277" y="572"/>
                  </a:cubicBezTo>
                  <a:lnTo>
                    <a:pt x="151" y="471"/>
                  </a:lnTo>
                  <a:lnTo>
                    <a:pt x="26" y="396"/>
                  </a:lnTo>
                  <a:cubicBezTo>
                    <a:pt x="26" y="396"/>
                    <a:pt x="1" y="371"/>
                    <a:pt x="1" y="371"/>
                  </a:cubicBezTo>
                  <a:cubicBezTo>
                    <a:pt x="1" y="396"/>
                    <a:pt x="1" y="421"/>
                    <a:pt x="1" y="421"/>
                  </a:cubicBezTo>
                  <a:lnTo>
                    <a:pt x="101" y="547"/>
                  </a:lnTo>
                  <a:lnTo>
                    <a:pt x="227" y="672"/>
                  </a:lnTo>
                  <a:cubicBezTo>
                    <a:pt x="277" y="722"/>
                    <a:pt x="327" y="772"/>
                    <a:pt x="402" y="823"/>
                  </a:cubicBezTo>
                  <a:cubicBezTo>
                    <a:pt x="478" y="873"/>
                    <a:pt x="553" y="923"/>
                    <a:pt x="628" y="973"/>
                  </a:cubicBezTo>
                  <a:cubicBezTo>
                    <a:pt x="704" y="1023"/>
                    <a:pt x="779" y="1074"/>
                    <a:pt x="879" y="1124"/>
                  </a:cubicBezTo>
                  <a:cubicBezTo>
                    <a:pt x="980" y="1174"/>
                    <a:pt x="1055" y="1224"/>
                    <a:pt x="1180" y="1249"/>
                  </a:cubicBezTo>
                  <a:cubicBezTo>
                    <a:pt x="1281" y="1274"/>
                    <a:pt x="1381" y="1299"/>
                    <a:pt x="1507" y="1325"/>
                  </a:cubicBezTo>
                  <a:lnTo>
                    <a:pt x="1682" y="1325"/>
                  </a:lnTo>
                  <a:cubicBezTo>
                    <a:pt x="1733" y="1325"/>
                    <a:pt x="1783" y="1325"/>
                    <a:pt x="1808" y="1299"/>
                  </a:cubicBezTo>
                  <a:lnTo>
                    <a:pt x="1833" y="1299"/>
                  </a:lnTo>
                  <a:lnTo>
                    <a:pt x="1858" y="1274"/>
                  </a:lnTo>
                  <a:lnTo>
                    <a:pt x="1858" y="1249"/>
                  </a:lnTo>
                  <a:lnTo>
                    <a:pt x="1883" y="1224"/>
                  </a:lnTo>
                  <a:cubicBezTo>
                    <a:pt x="1933" y="1099"/>
                    <a:pt x="1933" y="948"/>
                    <a:pt x="1883" y="823"/>
                  </a:cubicBezTo>
                  <a:cubicBezTo>
                    <a:pt x="1783" y="647"/>
                    <a:pt x="1682" y="496"/>
                    <a:pt x="1532" y="346"/>
                  </a:cubicBezTo>
                  <a:cubicBezTo>
                    <a:pt x="1431" y="270"/>
                    <a:pt x="1331" y="170"/>
                    <a:pt x="1231" y="95"/>
                  </a:cubicBezTo>
                  <a:lnTo>
                    <a:pt x="1105" y="19"/>
                  </a:lnTo>
                  <a:cubicBezTo>
                    <a:pt x="1105" y="7"/>
                    <a:pt x="1099" y="1"/>
                    <a:pt x="1093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51">
              <a:extLst>
                <a:ext uri="{FF2B5EF4-FFF2-40B4-BE49-F238E27FC236}">
                  <a16:creationId xmlns:a16="http://schemas.microsoft.com/office/drawing/2014/main" id="{EA27D633-8962-4AB2-BBD0-554F790ED4F4}"/>
                </a:ext>
              </a:extLst>
            </p:cNvPr>
            <p:cNvSpPr/>
            <p:nvPr/>
          </p:nvSpPr>
          <p:spPr>
            <a:xfrm>
              <a:off x="2797575" y="3227329"/>
              <a:ext cx="131600" cy="112550"/>
            </a:xfrm>
            <a:custGeom>
              <a:avLst/>
              <a:gdLst/>
              <a:ahLst/>
              <a:cxnLst/>
              <a:rect l="l" t="t" r="r" b="b"/>
              <a:pathLst>
                <a:path w="5264" h="4502" extrusionOk="0">
                  <a:moveTo>
                    <a:pt x="2977" y="1"/>
                  </a:moveTo>
                  <a:cubicBezTo>
                    <a:pt x="2449" y="1"/>
                    <a:pt x="1908" y="189"/>
                    <a:pt x="1456" y="611"/>
                  </a:cubicBezTo>
                  <a:cubicBezTo>
                    <a:pt x="0" y="1966"/>
                    <a:pt x="904" y="4401"/>
                    <a:pt x="2886" y="4501"/>
                  </a:cubicBezTo>
                  <a:cubicBezTo>
                    <a:pt x="2902" y="4501"/>
                    <a:pt x="2918" y="4502"/>
                    <a:pt x="2934" y="4502"/>
                  </a:cubicBezTo>
                  <a:cubicBezTo>
                    <a:pt x="4168" y="4502"/>
                    <a:pt x="5196" y="3532"/>
                    <a:pt x="5246" y="2292"/>
                  </a:cubicBezTo>
                  <a:cubicBezTo>
                    <a:pt x="5263" y="926"/>
                    <a:pt x="4148" y="1"/>
                    <a:pt x="2977" y="1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51">
              <a:extLst>
                <a:ext uri="{FF2B5EF4-FFF2-40B4-BE49-F238E27FC236}">
                  <a16:creationId xmlns:a16="http://schemas.microsoft.com/office/drawing/2014/main" id="{5414CFFB-1A74-46A6-B2BE-FE280115CAF0}"/>
                </a:ext>
              </a:extLst>
            </p:cNvPr>
            <p:cNvSpPr/>
            <p:nvPr/>
          </p:nvSpPr>
          <p:spPr>
            <a:xfrm>
              <a:off x="3059850" y="3231329"/>
              <a:ext cx="131400" cy="112350"/>
            </a:xfrm>
            <a:custGeom>
              <a:avLst/>
              <a:gdLst/>
              <a:ahLst/>
              <a:cxnLst/>
              <a:rect l="l" t="t" r="r" b="b"/>
              <a:pathLst>
                <a:path w="5256" h="4494" extrusionOk="0">
                  <a:moveTo>
                    <a:pt x="2970" y="0"/>
                  </a:moveTo>
                  <a:cubicBezTo>
                    <a:pt x="2435" y="0"/>
                    <a:pt x="1887" y="194"/>
                    <a:pt x="1431" y="627"/>
                  </a:cubicBezTo>
                  <a:cubicBezTo>
                    <a:pt x="0" y="1982"/>
                    <a:pt x="904" y="4416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2" y="4494"/>
                    <a:pt x="5172" y="3532"/>
                    <a:pt x="5221" y="2308"/>
                  </a:cubicBezTo>
                  <a:cubicBezTo>
                    <a:pt x="5255" y="929"/>
                    <a:pt x="4142" y="0"/>
                    <a:pt x="2970" y="0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51">
              <a:extLst>
                <a:ext uri="{FF2B5EF4-FFF2-40B4-BE49-F238E27FC236}">
                  <a16:creationId xmlns:a16="http://schemas.microsoft.com/office/drawing/2014/main" id="{4076CF2B-8743-47EA-805A-4CB4AD9A2B27}"/>
                </a:ext>
              </a:extLst>
            </p:cNvPr>
            <p:cNvSpPr/>
            <p:nvPr/>
          </p:nvSpPr>
          <p:spPr>
            <a:xfrm>
              <a:off x="2699050" y="3209700"/>
              <a:ext cx="74700" cy="44050"/>
            </a:xfrm>
            <a:custGeom>
              <a:avLst/>
              <a:gdLst/>
              <a:ahLst/>
              <a:cxnLst/>
              <a:rect l="l" t="t" r="r" b="b"/>
              <a:pathLst>
                <a:path w="2988" h="1762" extrusionOk="0">
                  <a:moveTo>
                    <a:pt x="1524" y="0"/>
                  </a:moveTo>
                  <a:cubicBezTo>
                    <a:pt x="1279" y="0"/>
                    <a:pt x="1022" y="71"/>
                    <a:pt x="804" y="181"/>
                  </a:cubicBezTo>
                  <a:cubicBezTo>
                    <a:pt x="578" y="306"/>
                    <a:pt x="402" y="457"/>
                    <a:pt x="252" y="632"/>
                  </a:cubicBezTo>
                  <a:cubicBezTo>
                    <a:pt x="126" y="783"/>
                    <a:pt x="51" y="934"/>
                    <a:pt x="1" y="1109"/>
                  </a:cubicBezTo>
                  <a:cubicBezTo>
                    <a:pt x="1" y="1159"/>
                    <a:pt x="1" y="1235"/>
                    <a:pt x="1" y="1285"/>
                  </a:cubicBezTo>
                  <a:lnTo>
                    <a:pt x="1" y="1335"/>
                  </a:lnTo>
                  <a:cubicBezTo>
                    <a:pt x="21" y="1397"/>
                    <a:pt x="59" y="1442"/>
                    <a:pt x="113" y="1442"/>
                  </a:cubicBezTo>
                  <a:cubicBezTo>
                    <a:pt x="125" y="1442"/>
                    <a:pt x="138" y="1440"/>
                    <a:pt x="151" y="1436"/>
                  </a:cubicBezTo>
                  <a:cubicBezTo>
                    <a:pt x="226" y="1436"/>
                    <a:pt x="277" y="1385"/>
                    <a:pt x="277" y="1335"/>
                  </a:cubicBezTo>
                  <a:lnTo>
                    <a:pt x="277" y="1285"/>
                  </a:lnTo>
                  <a:cubicBezTo>
                    <a:pt x="302" y="1260"/>
                    <a:pt x="302" y="1235"/>
                    <a:pt x="302" y="1210"/>
                  </a:cubicBezTo>
                  <a:cubicBezTo>
                    <a:pt x="377" y="1109"/>
                    <a:pt x="452" y="1009"/>
                    <a:pt x="553" y="934"/>
                  </a:cubicBezTo>
                  <a:cubicBezTo>
                    <a:pt x="829" y="658"/>
                    <a:pt x="1205" y="532"/>
                    <a:pt x="1607" y="532"/>
                  </a:cubicBezTo>
                  <a:cubicBezTo>
                    <a:pt x="1707" y="532"/>
                    <a:pt x="1783" y="557"/>
                    <a:pt x="1883" y="582"/>
                  </a:cubicBezTo>
                  <a:cubicBezTo>
                    <a:pt x="1933" y="607"/>
                    <a:pt x="1983" y="607"/>
                    <a:pt x="2008" y="632"/>
                  </a:cubicBezTo>
                  <a:lnTo>
                    <a:pt x="2084" y="683"/>
                  </a:lnTo>
                  <a:lnTo>
                    <a:pt x="2159" y="733"/>
                  </a:lnTo>
                  <a:cubicBezTo>
                    <a:pt x="2209" y="758"/>
                    <a:pt x="2209" y="783"/>
                    <a:pt x="2259" y="808"/>
                  </a:cubicBezTo>
                  <a:cubicBezTo>
                    <a:pt x="2310" y="833"/>
                    <a:pt x="2335" y="883"/>
                    <a:pt x="2360" y="908"/>
                  </a:cubicBezTo>
                  <a:cubicBezTo>
                    <a:pt x="2410" y="984"/>
                    <a:pt x="2460" y="1034"/>
                    <a:pt x="2510" y="1109"/>
                  </a:cubicBezTo>
                  <a:cubicBezTo>
                    <a:pt x="2611" y="1285"/>
                    <a:pt x="2661" y="1436"/>
                    <a:pt x="2711" y="1611"/>
                  </a:cubicBezTo>
                  <a:cubicBezTo>
                    <a:pt x="2711" y="1687"/>
                    <a:pt x="2761" y="1762"/>
                    <a:pt x="2837" y="1762"/>
                  </a:cubicBezTo>
                  <a:cubicBezTo>
                    <a:pt x="2912" y="1762"/>
                    <a:pt x="2987" y="1712"/>
                    <a:pt x="2987" y="1636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12" y="1109"/>
                    <a:pt x="2862" y="934"/>
                  </a:cubicBezTo>
                  <a:cubicBezTo>
                    <a:pt x="2812" y="833"/>
                    <a:pt x="2761" y="733"/>
                    <a:pt x="2686" y="632"/>
                  </a:cubicBezTo>
                  <a:cubicBezTo>
                    <a:pt x="2661" y="582"/>
                    <a:pt x="2611" y="532"/>
                    <a:pt x="2586" y="482"/>
                  </a:cubicBezTo>
                  <a:cubicBezTo>
                    <a:pt x="2536" y="432"/>
                    <a:pt x="2460" y="381"/>
                    <a:pt x="2435" y="331"/>
                  </a:cubicBezTo>
                  <a:lnTo>
                    <a:pt x="2360" y="281"/>
                  </a:lnTo>
                  <a:lnTo>
                    <a:pt x="2259" y="231"/>
                  </a:lnTo>
                  <a:cubicBezTo>
                    <a:pt x="2209" y="181"/>
                    <a:pt x="2134" y="156"/>
                    <a:pt x="2084" y="105"/>
                  </a:cubicBezTo>
                  <a:cubicBezTo>
                    <a:pt x="1933" y="55"/>
                    <a:pt x="1783" y="30"/>
                    <a:pt x="1632" y="5"/>
                  </a:cubicBezTo>
                  <a:cubicBezTo>
                    <a:pt x="1596" y="2"/>
                    <a:pt x="1560" y="0"/>
                    <a:pt x="1524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51">
              <a:extLst>
                <a:ext uri="{FF2B5EF4-FFF2-40B4-BE49-F238E27FC236}">
                  <a16:creationId xmlns:a16="http://schemas.microsoft.com/office/drawing/2014/main" id="{F741F0CA-477D-41C1-B9A9-AA3F42FF8BE6}"/>
                </a:ext>
              </a:extLst>
            </p:cNvPr>
            <p:cNvSpPr/>
            <p:nvPr/>
          </p:nvSpPr>
          <p:spPr>
            <a:xfrm>
              <a:off x="3244950" y="3211075"/>
              <a:ext cx="74700" cy="44100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632" y="0"/>
                  </a:moveTo>
                  <a:cubicBezTo>
                    <a:pt x="1356" y="0"/>
                    <a:pt x="1055" y="50"/>
                    <a:pt x="804" y="201"/>
                  </a:cubicBezTo>
                  <a:cubicBezTo>
                    <a:pt x="578" y="301"/>
                    <a:pt x="402" y="452"/>
                    <a:pt x="252" y="628"/>
                  </a:cubicBezTo>
                  <a:cubicBezTo>
                    <a:pt x="126" y="778"/>
                    <a:pt x="51" y="929"/>
                    <a:pt x="1" y="1104"/>
                  </a:cubicBezTo>
                  <a:cubicBezTo>
                    <a:pt x="1" y="1180"/>
                    <a:pt x="1" y="1230"/>
                    <a:pt x="1" y="1280"/>
                  </a:cubicBezTo>
                  <a:lnTo>
                    <a:pt x="1" y="1330"/>
                  </a:lnTo>
                  <a:cubicBezTo>
                    <a:pt x="21" y="1392"/>
                    <a:pt x="76" y="1437"/>
                    <a:pt x="136" y="1437"/>
                  </a:cubicBezTo>
                  <a:cubicBezTo>
                    <a:pt x="150" y="1437"/>
                    <a:pt x="163" y="1435"/>
                    <a:pt x="176" y="1431"/>
                  </a:cubicBezTo>
                  <a:cubicBezTo>
                    <a:pt x="226" y="1431"/>
                    <a:pt x="252" y="1381"/>
                    <a:pt x="277" y="1330"/>
                  </a:cubicBezTo>
                  <a:cubicBezTo>
                    <a:pt x="277" y="1330"/>
                    <a:pt x="277" y="1305"/>
                    <a:pt x="277" y="1305"/>
                  </a:cubicBezTo>
                  <a:lnTo>
                    <a:pt x="302" y="1230"/>
                  </a:lnTo>
                  <a:cubicBezTo>
                    <a:pt x="377" y="1104"/>
                    <a:pt x="452" y="1029"/>
                    <a:pt x="553" y="929"/>
                  </a:cubicBezTo>
                  <a:cubicBezTo>
                    <a:pt x="829" y="678"/>
                    <a:pt x="1205" y="527"/>
                    <a:pt x="1607" y="527"/>
                  </a:cubicBezTo>
                  <a:cubicBezTo>
                    <a:pt x="1707" y="527"/>
                    <a:pt x="1783" y="552"/>
                    <a:pt x="1883" y="577"/>
                  </a:cubicBezTo>
                  <a:cubicBezTo>
                    <a:pt x="1933" y="603"/>
                    <a:pt x="1983" y="628"/>
                    <a:pt x="2008" y="653"/>
                  </a:cubicBezTo>
                  <a:lnTo>
                    <a:pt x="2084" y="678"/>
                  </a:lnTo>
                  <a:lnTo>
                    <a:pt x="2134" y="728"/>
                  </a:lnTo>
                  <a:cubicBezTo>
                    <a:pt x="2209" y="778"/>
                    <a:pt x="2209" y="803"/>
                    <a:pt x="2259" y="828"/>
                  </a:cubicBezTo>
                  <a:cubicBezTo>
                    <a:pt x="2310" y="853"/>
                    <a:pt x="2335" y="879"/>
                    <a:pt x="2360" y="904"/>
                  </a:cubicBezTo>
                  <a:cubicBezTo>
                    <a:pt x="2410" y="979"/>
                    <a:pt x="2460" y="1054"/>
                    <a:pt x="2510" y="1130"/>
                  </a:cubicBezTo>
                  <a:cubicBezTo>
                    <a:pt x="2611" y="1280"/>
                    <a:pt x="2661" y="1456"/>
                    <a:pt x="2711" y="1632"/>
                  </a:cubicBezTo>
                  <a:cubicBezTo>
                    <a:pt x="2711" y="1719"/>
                    <a:pt x="2780" y="1763"/>
                    <a:pt x="2849" y="1763"/>
                  </a:cubicBezTo>
                  <a:cubicBezTo>
                    <a:pt x="2918" y="1763"/>
                    <a:pt x="2987" y="1719"/>
                    <a:pt x="2987" y="1632"/>
                  </a:cubicBezTo>
                  <a:cubicBezTo>
                    <a:pt x="2987" y="1556"/>
                    <a:pt x="2987" y="1506"/>
                    <a:pt x="2987" y="1431"/>
                  </a:cubicBezTo>
                  <a:cubicBezTo>
                    <a:pt x="2962" y="1255"/>
                    <a:pt x="2912" y="1104"/>
                    <a:pt x="2862" y="954"/>
                  </a:cubicBezTo>
                  <a:cubicBezTo>
                    <a:pt x="2812" y="828"/>
                    <a:pt x="2761" y="728"/>
                    <a:pt x="2686" y="628"/>
                  </a:cubicBezTo>
                  <a:cubicBezTo>
                    <a:pt x="2661" y="577"/>
                    <a:pt x="2611" y="527"/>
                    <a:pt x="2586" y="477"/>
                  </a:cubicBezTo>
                  <a:cubicBezTo>
                    <a:pt x="2536" y="427"/>
                    <a:pt x="2460" y="377"/>
                    <a:pt x="2435" y="352"/>
                  </a:cubicBezTo>
                  <a:lnTo>
                    <a:pt x="2360" y="276"/>
                  </a:lnTo>
                  <a:lnTo>
                    <a:pt x="2259" y="226"/>
                  </a:lnTo>
                  <a:cubicBezTo>
                    <a:pt x="2209" y="176"/>
                    <a:pt x="2134" y="151"/>
                    <a:pt x="2084" y="126"/>
                  </a:cubicBezTo>
                  <a:cubicBezTo>
                    <a:pt x="1933" y="50"/>
                    <a:pt x="1783" y="25"/>
                    <a:pt x="1632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51">
              <a:extLst>
                <a:ext uri="{FF2B5EF4-FFF2-40B4-BE49-F238E27FC236}">
                  <a16:creationId xmlns:a16="http://schemas.microsoft.com/office/drawing/2014/main" id="{3D55E034-0EF6-4B08-A7C0-909D44E26E20}"/>
                </a:ext>
              </a:extLst>
            </p:cNvPr>
            <p:cNvSpPr/>
            <p:nvPr/>
          </p:nvSpPr>
          <p:spPr>
            <a:xfrm>
              <a:off x="2757400" y="3101575"/>
              <a:ext cx="217775" cy="186075"/>
            </a:xfrm>
            <a:custGeom>
              <a:avLst/>
              <a:gdLst/>
              <a:ahLst/>
              <a:cxnLst/>
              <a:rect l="l" t="t" r="r" b="b"/>
              <a:pathLst>
                <a:path w="8711" h="7443" extrusionOk="0">
                  <a:moveTo>
                    <a:pt x="4970" y="942"/>
                  </a:moveTo>
                  <a:lnTo>
                    <a:pt x="4970" y="967"/>
                  </a:lnTo>
                  <a:cubicBezTo>
                    <a:pt x="6501" y="967"/>
                    <a:pt x="7756" y="2197"/>
                    <a:pt x="7756" y="3728"/>
                  </a:cubicBezTo>
                  <a:cubicBezTo>
                    <a:pt x="7756" y="5406"/>
                    <a:pt x="6394" y="6511"/>
                    <a:pt x="4969" y="6511"/>
                  </a:cubicBezTo>
                  <a:cubicBezTo>
                    <a:pt x="4283" y="6511"/>
                    <a:pt x="3583" y="6256"/>
                    <a:pt x="3013" y="5685"/>
                  </a:cubicBezTo>
                  <a:cubicBezTo>
                    <a:pt x="1256" y="3953"/>
                    <a:pt x="2486" y="942"/>
                    <a:pt x="4970" y="942"/>
                  </a:cubicBezTo>
                  <a:close/>
                  <a:moveTo>
                    <a:pt x="4948" y="1"/>
                  </a:moveTo>
                  <a:cubicBezTo>
                    <a:pt x="4032" y="1"/>
                    <a:pt x="3097" y="338"/>
                    <a:pt x="2335" y="1092"/>
                  </a:cubicBezTo>
                  <a:cubicBezTo>
                    <a:pt x="1" y="3451"/>
                    <a:pt x="1657" y="7442"/>
                    <a:pt x="4970" y="7442"/>
                  </a:cubicBezTo>
                  <a:cubicBezTo>
                    <a:pt x="7028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48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51">
              <a:extLst>
                <a:ext uri="{FF2B5EF4-FFF2-40B4-BE49-F238E27FC236}">
                  <a16:creationId xmlns:a16="http://schemas.microsoft.com/office/drawing/2014/main" id="{4B0FEE52-41FF-4201-AFBB-D2573FC34107}"/>
                </a:ext>
              </a:extLst>
            </p:cNvPr>
            <p:cNvSpPr/>
            <p:nvPr/>
          </p:nvSpPr>
          <p:spPr>
            <a:xfrm>
              <a:off x="2997725" y="3101575"/>
              <a:ext cx="217750" cy="186075"/>
            </a:xfrm>
            <a:custGeom>
              <a:avLst/>
              <a:gdLst/>
              <a:ahLst/>
              <a:cxnLst/>
              <a:rect l="l" t="t" r="r" b="b"/>
              <a:pathLst>
                <a:path w="8710" h="7443" extrusionOk="0">
                  <a:moveTo>
                    <a:pt x="4995" y="942"/>
                  </a:moveTo>
                  <a:lnTo>
                    <a:pt x="4995" y="967"/>
                  </a:lnTo>
                  <a:cubicBezTo>
                    <a:pt x="5010" y="966"/>
                    <a:pt x="5025" y="966"/>
                    <a:pt x="5040" y="966"/>
                  </a:cubicBezTo>
                  <a:cubicBezTo>
                    <a:pt x="6550" y="966"/>
                    <a:pt x="7756" y="2212"/>
                    <a:pt x="7781" y="3728"/>
                  </a:cubicBezTo>
                  <a:cubicBezTo>
                    <a:pt x="7781" y="5406"/>
                    <a:pt x="6408" y="6511"/>
                    <a:pt x="4975" y="6511"/>
                  </a:cubicBezTo>
                  <a:cubicBezTo>
                    <a:pt x="4286" y="6511"/>
                    <a:pt x="3583" y="6256"/>
                    <a:pt x="3012" y="5685"/>
                  </a:cubicBezTo>
                  <a:cubicBezTo>
                    <a:pt x="1281" y="3953"/>
                    <a:pt x="2510" y="942"/>
                    <a:pt x="4995" y="942"/>
                  </a:cubicBezTo>
                  <a:close/>
                  <a:moveTo>
                    <a:pt x="4956" y="1"/>
                  </a:moveTo>
                  <a:cubicBezTo>
                    <a:pt x="4043" y="1"/>
                    <a:pt x="3114" y="338"/>
                    <a:pt x="2360" y="1092"/>
                  </a:cubicBezTo>
                  <a:cubicBezTo>
                    <a:pt x="1" y="3451"/>
                    <a:pt x="1682" y="7442"/>
                    <a:pt x="4995" y="7442"/>
                  </a:cubicBezTo>
                  <a:cubicBezTo>
                    <a:pt x="7053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56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51">
              <a:extLst>
                <a:ext uri="{FF2B5EF4-FFF2-40B4-BE49-F238E27FC236}">
                  <a16:creationId xmlns:a16="http://schemas.microsoft.com/office/drawing/2014/main" id="{55BEA997-FA57-4AF7-80EC-43871BA5126F}"/>
                </a:ext>
              </a:extLst>
            </p:cNvPr>
            <p:cNvSpPr/>
            <p:nvPr/>
          </p:nvSpPr>
          <p:spPr>
            <a:xfrm>
              <a:off x="2984550" y="3196125"/>
              <a:ext cx="55875" cy="49650"/>
            </a:xfrm>
            <a:custGeom>
              <a:avLst/>
              <a:gdLst/>
              <a:ahLst/>
              <a:cxnLst/>
              <a:rect l="l" t="t" r="r" b="b"/>
              <a:pathLst>
                <a:path w="2235" h="1986" extrusionOk="0">
                  <a:moveTo>
                    <a:pt x="1537" y="1"/>
                  </a:moveTo>
                  <a:cubicBezTo>
                    <a:pt x="1441" y="1"/>
                    <a:pt x="1370" y="115"/>
                    <a:pt x="1431" y="197"/>
                  </a:cubicBezTo>
                  <a:cubicBezTo>
                    <a:pt x="1456" y="197"/>
                    <a:pt x="1481" y="247"/>
                    <a:pt x="1532" y="322"/>
                  </a:cubicBezTo>
                  <a:cubicBezTo>
                    <a:pt x="1582" y="397"/>
                    <a:pt x="1632" y="523"/>
                    <a:pt x="1682" y="623"/>
                  </a:cubicBezTo>
                  <a:cubicBezTo>
                    <a:pt x="1732" y="749"/>
                    <a:pt x="1757" y="874"/>
                    <a:pt x="1757" y="1025"/>
                  </a:cubicBezTo>
                  <a:cubicBezTo>
                    <a:pt x="1732" y="1075"/>
                    <a:pt x="1707" y="1125"/>
                    <a:pt x="1682" y="1201"/>
                  </a:cubicBezTo>
                  <a:cubicBezTo>
                    <a:pt x="1657" y="1226"/>
                    <a:pt x="1632" y="1251"/>
                    <a:pt x="1607" y="1276"/>
                  </a:cubicBezTo>
                  <a:lnTo>
                    <a:pt x="1582" y="1301"/>
                  </a:lnTo>
                  <a:lnTo>
                    <a:pt x="1506" y="1351"/>
                  </a:lnTo>
                  <a:cubicBezTo>
                    <a:pt x="1481" y="1376"/>
                    <a:pt x="1456" y="1401"/>
                    <a:pt x="1406" y="1426"/>
                  </a:cubicBezTo>
                  <a:cubicBezTo>
                    <a:pt x="1381" y="1451"/>
                    <a:pt x="1356" y="1451"/>
                    <a:pt x="1306" y="1477"/>
                  </a:cubicBezTo>
                  <a:cubicBezTo>
                    <a:pt x="1230" y="1502"/>
                    <a:pt x="1155" y="1527"/>
                    <a:pt x="1080" y="1552"/>
                  </a:cubicBezTo>
                  <a:cubicBezTo>
                    <a:pt x="929" y="1552"/>
                    <a:pt x="779" y="1552"/>
                    <a:pt x="628" y="1502"/>
                  </a:cubicBezTo>
                  <a:cubicBezTo>
                    <a:pt x="528" y="1477"/>
                    <a:pt x="402" y="1451"/>
                    <a:pt x="302" y="1401"/>
                  </a:cubicBezTo>
                  <a:lnTo>
                    <a:pt x="176" y="1351"/>
                  </a:lnTo>
                  <a:cubicBezTo>
                    <a:pt x="155" y="1341"/>
                    <a:pt x="135" y="1335"/>
                    <a:pt x="116" y="1335"/>
                  </a:cubicBezTo>
                  <a:cubicBezTo>
                    <a:pt x="89" y="1335"/>
                    <a:pt x="65" y="1347"/>
                    <a:pt x="51" y="1376"/>
                  </a:cubicBezTo>
                  <a:cubicBezTo>
                    <a:pt x="1" y="1426"/>
                    <a:pt x="1" y="1502"/>
                    <a:pt x="51" y="1552"/>
                  </a:cubicBezTo>
                  <a:cubicBezTo>
                    <a:pt x="76" y="1577"/>
                    <a:pt x="126" y="1627"/>
                    <a:pt x="176" y="1652"/>
                  </a:cubicBezTo>
                  <a:cubicBezTo>
                    <a:pt x="277" y="1753"/>
                    <a:pt x="402" y="1803"/>
                    <a:pt x="528" y="1878"/>
                  </a:cubicBezTo>
                  <a:cubicBezTo>
                    <a:pt x="693" y="1940"/>
                    <a:pt x="858" y="1985"/>
                    <a:pt x="1023" y="1985"/>
                  </a:cubicBezTo>
                  <a:cubicBezTo>
                    <a:pt x="1059" y="1985"/>
                    <a:pt x="1094" y="1983"/>
                    <a:pt x="1130" y="1979"/>
                  </a:cubicBezTo>
                  <a:cubicBezTo>
                    <a:pt x="1255" y="1979"/>
                    <a:pt x="1381" y="1953"/>
                    <a:pt x="1506" y="1903"/>
                  </a:cubicBezTo>
                  <a:cubicBezTo>
                    <a:pt x="1607" y="1878"/>
                    <a:pt x="1732" y="1803"/>
                    <a:pt x="1833" y="1728"/>
                  </a:cubicBezTo>
                  <a:lnTo>
                    <a:pt x="1883" y="1677"/>
                  </a:lnTo>
                  <a:lnTo>
                    <a:pt x="1933" y="1652"/>
                  </a:lnTo>
                  <a:cubicBezTo>
                    <a:pt x="1933" y="1627"/>
                    <a:pt x="1958" y="1602"/>
                    <a:pt x="1958" y="1602"/>
                  </a:cubicBezTo>
                  <a:cubicBezTo>
                    <a:pt x="2008" y="1552"/>
                    <a:pt x="2059" y="1502"/>
                    <a:pt x="2084" y="1451"/>
                  </a:cubicBezTo>
                  <a:cubicBezTo>
                    <a:pt x="2159" y="1326"/>
                    <a:pt x="2209" y="1201"/>
                    <a:pt x="2209" y="1050"/>
                  </a:cubicBezTo>
                  <a:cubicBezTo>
                    <a:pt x="2234" y="924"/>
                    <a:pt x="2209" y="799"/>
                    <a:pt x="2159" y="699"/>
                  </a:cubicBezTo>
                  <a:cubicBezTo>
                    <a:pt x="2134" y="598"/>
                    <a:pt x="2084" y="498"/>
                    <a:pt x="2034" y="422"/>
                  </a:cubicBezTo>
                  <a:cubicBezTo>
                    <a:pt x="1958" y="297"/>
                    <a:pt x="1858" y="197"/>
                    <a:pt x="1732" y="121"/>
                  </a:cubicBezTo>
                  <a:cubicBezTo>
                    <a:pt x="1707" y="71"/>
                    <a:pt x="1657" y="46"/>
                    <a:pt x="1607" y="21"/>
                  </a:cubicBezTo>
                  <a:cubicBezTo>
                    <a:pt x="1583" y="7"/>
                    <a:pt x="1560" y="1"/>
                    <a:pt x="1537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987;p51">
            <a:extLst>
              <a:ext uri="{FF2B5EF4-FFF2-40B4-BE49-F238E27FC236}">
                <a16:creationId xmlns:a16="http://schemas.microsoft.com/office/drawing/2014/main" id="{B48699E0-124C-4FE0-B2CB-B654A7FC718C}"/>
              </a:ext>
            </a:extLst>
          </p:cNvPr>
          <p:cNvSpPr/>
          <p:nvPr/>
        </p:nvSpPr>
        <p:spPr>
          <a:xfrm rot="9990517">
            <a:off x="2017837" y="4347619"/>
            <a:ext cx="217216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394" tIns="91394" rIns="91394" bIns="91394" anchor="ctr" anchorCtr="0">
            <a:noAutofit/>
          </a:bodyPr>
          <a:lstStyle/>
          <a:p>
            <a:pPr defTabSz="914108"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988;p51">
            <a:extLst>
              <a:ext uri="{FF2B5EF4-FFF2-40B4-BE49-F238E27FC236}">
                <a16:creationId xmlns:a16="http://schemas.microsoft.com/office/drawing/2014/main" id="{210E98A7-F128-4604-80C7-2F710CD28586}"/>
              </a:ext>
            </a:extLst>
          </p:cNvPr>
          <p:cNvSpPr/>
          <p:nvPr/>
        </p:nvSpPr>
        <p:spPr>
          <a:xfrm rot="10784874" flipH="1">
            <a:off x="1464462" y="4347624"/>
            <a:ext cx="217213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394" tIns="91394" rIns="91394" bIns="91394" anchor="ctr" anchorCtr="0">
            <a:noAutofit/>
          </a:bodyPr>
          <a:lstStyle/>
          <a:p>
            <a:pPr defTabSz="914108"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2678;p55">
            <a:extLst>
              <a:ext uri="{FF2B5EF4-FFF2-40B4-BE49-F238E27FC236}">
                <a16:creationId xmlns:a16="http://schemas.microsoft.com/office/drawing/2014/main" id="{E0C395EC-1D5E-4294-BB36-F9B4307879CD}"/>
              </a:ext>
            </a:extLst>
          </p:cNvPr>
          <p:cNvGrpSpPr/>
          <p:nvPr/>
        </p:nvGrpSpPr>
        <p:grpSpPr>
          <a:xfrm rot="6989131" flipV="1">
            <a:off x="9943754" y="463620"/>
            <a:ext cx="1006095" cy="593603"/>
            <a:chOff x="5622775" y="636913"/>
            <a:chExt cx="1174565" cy="790275"/>
          </a:xfrm>
        </p:grpSpPr>
        <p:sp>
          <p:nvSpPr>
            <p:cNvPr id="146" name="Google Shape;2679;p55">
              <a:extLst>
                <a:ext uri="{FF2B5EF4-FFF2-40B4-BE49-F238E27FC236}">
                  <a16:creationId xmlns:a16="http://schemas.microsoft.com/office/drawing/2014/main" id="{0CB057CA-4AAD-40FF-B5EB-FB35BE8DBBCB}"/>
                </a:ext>
              </a:extLst>
            </p:cNvPr>
            <p:cNvSpPr/>
            <p:nvPr/>
          </p:nvSpPr>
          <p:spPr>
            <a:xfrm rot="-1365284">
              <a:off x="5856883" y="954035"/>
              <a:ext cx="940457" cy="453115"/>
            </a:xfrm>
            <a:custGeom>
              <a:avLst/>
              <a:gdLst/>
              <a:ahLst/>
              <a:cxnLst/>
              <a:rect l="l" t="t" r="r" b="b"/>
              <a:pathLst>
                <a:path w="37617" h="18124" extrusionOk="0">
                  <a:moveTo>
                    <a:pt x="22233" y="1"/>
                  </a:moveTo>
                  <a:lnTo>
                    <a:pt x="1" y="18123"/>
                  </a:lnTo>
                  <a:lnTo>
                    <a:pt x="37616" y="16227"/>
                  </a:lnTo>
                  <a:lnTo>
                    <a:pt x="22233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80;p55">
              <a:extLst>
                <a:ext uri="{FF2B5EF4-FFF2-40B4-BE49-F238E27FC236}">
                  <a16:creationId xmlns:a16="http://schemas.microsoft.com/office/drawing/2014/main" id="{A556E719-8A69-4B45-B237-49CD77729E60}"/>
                </a:ext>
              </a:extLst>
            </p:cNvPr>
            <p:cNvSpPr/>
            <p:nvPr/>
          </p:nvSpPr>
          <p:spPr>
            <a:xfrm>
              <a:off x="5630675" y="642188"/>
              <a:ext cx="590075" cy="779725"/>
            </a:xfrm>
            <a:custGeom>
              <a:avLst/>
              <a:gdLst/>
              <a:ahLst/>
              <a:cxnLst/>
              <a:rect l="l" t="t" r="r" b="b"/>
              <a:pathLst>
                <a:path w="23603" h="31189" extrusionOk="0">
                  <a:moveTo>
                    <a:pt x="15490" y="0"/>
                  </a:moveTo>
                  <a:lnTo>
                    <a:pt x="1" y="31188"/>
                  </a:lnTo>
                  <a:lnTo>
                    <a:pt x="1" y="31188"/>
                  </a:lnTo>
                  <a:lnTo>
                    <a:pt x="23603" y="8219"/>
                  </a:lnTo>
                  <a:lnTo>
                    <a:pt x="1549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81;p55">
              <a:extLst>
                <a:ext uri="{FF2B5EF4-FFF2-40B4-BE49-F238E27FC236}">
                  <a16:creationId xmlns:a16="http://schemas.microsoft.com/office/drawing/2014/main" id="{06297BDC-51BD-4C7C-9D67-70159CEA8FF6}"/>
                </a:ext>
              </a:extLst>
            </p:cNvPr>
            <p:cNvSpPr/>
            <p:nvPr/>
          </p:nvSpPr>
          <p:spPr>
            <a:xfrm>
              <a:off x="5630675" y="847638"/>
              <a:ext cx="590075" cy="574275"/>
            </a:xfrm>
            <a:custGeom>
              <a:avLst/>
              <a:gdLst/>
              <a:ahLst/>
              <a:cxnLst/>
              <a:rect l="l" t="t" r="r" b="b"/>
              <a:pathLst>
                <a:path w="23603" h="22971" extrusionOk="0">
                  <a:moveTo>
                    <a:pt x="23603" y="1"/>
                  </a:moveTo>
                  <a:lnTo>
                    <a:pt x="1" y="22970"/>
                  </a:lnTo>
                  <a:lnTo>
                    <a:pt x="23603" y="8746"/>
                  </a:lnTo>
                  <a:lnTo>
                    <a:pt x="23603" y="1"/>
                  </a:lnTo>
                  <a:close/>
                </a:path>
              </a:pathLst>
            </a:custGeom>
            <a:solidFill>
              <a:srgbClr val="C54F7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82;p55">
              <a:extLst>
                <a:ext uri="{FF2B5EF4-FFF2-40B4-BE49-F238E27FC236}">
                  <a16:creationId xmlns:a16="http://schemas.microsoft.com/office/drawing/2014/main" id="{6EC20BEA-40C5-4AC3-A6BC-7A1A2FED87CC}"/>
                </a:ext>
              </a:extLst>
            </p:cNvPr>
            <p:cNvSpPr/>
            <p:nvPr/>
          </p:nvSpPr>
          <p:spPr>
            <a:xfrm>
              <a:off x="5630672" y="971440"/>
              <a:ext cx="906176" cy="450476"/>
            </a:xfrm>
            <a:custGeom>
              <a:avLst/>
              <a:gdLst/>
              <a:ahLst/>
              <a:cxnLst/>
              <a:rect l="l" t="t" r="r" b="b"/>
              <a:pathLst>
                <a:path w="36247" h="18019" extrusionOk="0">
                  <a:moveTo>
                    <a:pt x="27712" y="1"/>
                  </a:moveTo>
                  <a:lnTo>
                    <a:pt x="1" y="18018"/>
                  </a:lnTo>
                  <a:lnTo>
                    <a:pt x="36247" y="10221"/>
                  </a:lnTo>
                  <a:lnTo>
                    <a:pt x="27712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83;p55">
              <a:extLst>
                <a:ext uri="{FF2B5EF4-FFF2-40B4-BE49-F238E27FC236}">
                  <a16:creationId xmlns:a16="http://schemas.microsoft.com/office/drawing/2014/main" id="{FEEF47F8-14C9-4703-B6D7-B82F52DCEE42}"/>
                </a:ext>
              </a:extLst>
            </p:cNvPr>
            <p:cNvSpPr/>
            <p:nvPr/>
          </p:nvSpPr>
          <p:spPr>
            <a:xfrm>
              <a:off x="5622775" y="636913"/>
              <a:ext cx="921975" cy="790275"/>
            </a:xfrm>
            <a:custGeom>
              <a:avLst/>
              <a:gdLst/>
              <a:ahLst/>
              <a:cxnLst/>
              <a:rect l="l" t="t" r="r" b="b"/>
              <a:pathLst>
                <a:path w="36879" h="31611" extrusionOk="0">
                  <a:moveTo>
                    <a:pt x="15806" y="633"/>
                  </a:moveTo>
                  <a:lnTo>
                    <a:pt x="23708" y="8535"/>
                  </a:lnTo>
                  <a:lnTo>
                    <a:pt x="23708" y="16016"/>
                  </a:lnTo>
                  <a:lnTo>
                    <a:pt x="23708" y="16227"/>
                  </a:lnTo>
                  <a:lnTo>
                    <a:pt x="23813" y="16227"/>
                  </a:lnTo>
                  <a:lnTo>
                    <a:pt x="23919" y="16332"/>
                  </a:lnTo>
                  <a:lnTo>
                    <a:pt x="24024" y="16227"/>
                  </a:lnTo>
                  <a:lnTo>
                    <a:pt x="28028" y="13698"/>
                  </a:lnTo>
                  <a:lnTo>
                    <a:pt x="36141" y="23497"/>
                  </a:lnTo>
                  <a:lnTo>
                    <a:pt x="738" y="31083"/>
                  </a:lnTo>
                  <a:lnTo>
                    <a:pt x="15806" y="633"/>
                  </a:lnTo>
                  <a:close/>
                  <a:moveTo>
                    <a:pt x="15700" y="1"/>
                  </a:moveTo>
                  <a:lnTo>
                    <a:pt x="15595" y="106"/>
                  </a:lnTo>
                  <a:lnTo>
                    <a:pt x="106" y="31294"/>
                  </a:lnTo>
                  <a:lnTo>
                    <a:pt x="1" y="31399"/>
                  </a:lnTo>
                  <a:lnTo>
                    <a:pt x="106" y="31505"/>
                  </a:lnTo>
                  <a:lnTo>
                    <a:pt x="212" y="31610"/>
                  </a:lnTo>
                  <a:lnTo>
                    <a:pt x="317" y="31610"/>
                  </a:lnTo>
                  <a:lnTo>
                    <a:pt x="36668" y="23813"/>
                  </a:lnTo>
                  <a:lnTo>
                    <a:pt x="36773" y="23813"/>
                  </a:lnTo>
                  <a:lnTo>
                    <a:pt x="36879" y="23708"/>
                  </a:lnTo>
                  <a:lnTo>
                    <a:pt x="36879" y="23602"/>
                  </a:lnTo>
                  <a:lnTo>
                    <a:pt x="36773" y="23497"/>
                  </a:lnTo>
                  <a:lnTo>
                    <a:pt x="28239" y="13171"/>
                  </a:lnTo>
                  <a:lnTo>
                    <a:pt x="28133" y="13066"/>
                  </a:lnTo>
                  <a:lnTo>
                    <a:pt x="27923" y="13171"/>
                  </a:lnTo>
                  <a:lnTo>
                    <a:pt x="24129" y="15595"/>
                  </a:lnTo>
                  <a:lnTo>
                    <a:pt x="24129" y="8430"/>
                  </a:lnTo>
                  <a:lnTo>
                    <a:pt x="24129" y="8219"/>
                  </a:lnTo>
                  <a:lnTo>
                    <a:pt x="15911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2684;p55">
            <a:extLst>
              <a:ext uri="{FF2B5EF4-FFF2-40B4-BE49-F238E27FC236}">
                <a16:creationId xmlns:a16="http://schemas.microsoft.com/office/drawing/2014/main" id="{5C21AC67-F604-49F5-8DB9-D0F76E1F9DEF}"/>
              </a:ext>
            </a:extLst>
          </p:cNvPr>
          <p:cNvSpPr/>
          <p:nvPr/>
        </p:nvSpPr>
        <p:spPr>
          <a:xfrm rot="19159883" flipV="1">
            <a:off x="8124988" y="665177"/>
            <a:ext cx="2362409" cy="866225"/>
          </a:xfrm>
          <a:custGeom>
            <a:avLst/>
            <a:gdLst/>
            <a:ahLst/>
            <a:cxnLst/>
            <a:rect l="l" t="t" r="r" b="b"/>
            <a:pathLst>
              <a:path w="165018" h="145476" extrusionOk="0">
                <a:moveTo>
                  <a:pt x="0" y="121405"/>
                </a:moveTo>
                <a:cubicBezTo>
                  <a:pt x="14175" y="124606"/>
                  <a:pt x="66519" y="157681"/>
                  <a:pt x="85051" y="140610"/>
                </a:cubicBezTo>
                <a:cubicBezTo>
                  <a:pt x="103583" y="123539"/>
                  <a:pt x="97862" y="42413"/>
                  <a:pt x="111190" y="18978"/>
                </a:cubicBezTo>
                <a:cubicBezTo>
                  <a:pt x="124518" y="-4457"/>
                  <a:pt x="156047" y="3163"/>
                  <a:pt x="165018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" name="Google Shape;1358;p53">
            <a:extLst>
              <a:ext uri="{FF2B5EF4-FFF2-40B4-BE49-F238E27FC236}">
                <a16:creationId xmlns:a16="http://schemas.microsoft.com/office/drawing/2014/main" id="{CA18CF34-CF7E-4EBD-AFAA-F951D083E063}"/>
              </a:ext>
            </a:extLst>
          </p:cNvPr>
          <p:cNvGrpSpPr/>
          <p:nvPr/>
        </p:nvGrpSpPr>
        <p:grpSpPr>
          <a:xfrm flipH="1">
            <a:off x="9753606" y="3632203"/>
            <a:ext cx="1813471" cy="2751207"/>
            <a:chOff x="6545269" y="2968225"/>
            <a:chExt cx="790806" cy="1631350"/>
          </a:xfrm>
        </p:grpSpPr>
        <p:sp>
          <p:nvSpPr>
            <p:cNvPr id="116" name="Google Shape;1359;p53">
              <a:extLst>
                <a:ext uri="{FF2B5EF4-FFF2-40B4-BE49-F238E27FC236}">
                  <a16:creationId xmlns:a16="http://schemas.microsoft.com/office/drawing/2014/main" id="{803F0A2E-47EA-4133-B732-41C123307124}"/>
                </a:ext>
              </a:extLst>
            </p:cNvPr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60;p53">
              <a:extLst>
                <a:ext uri="{FF2B5EF4-FFF2-40B4-BE49-F238E27FC236}">
                  <a16:creationId xmlns:a16="http://schemas.microsoft.com/office/drawing/2014/main" id="{34E012E9-5678-428D-9323-759E985383A8}"/>
                </a:ext>
              </a:extLst>
            </p:cNvPr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61;p53">
              <a:extLst>
                <a:ext uri="{FF2B5EF4-FFF2-40B4-BE49-F238E27FC236}">
                  <a16:creationId xmlns:a16="http://schemas.microsoft.com/office/drawing/2014/main" id="{4F388F8D-33B7-43FB-9AEB-7C5DA35DAC85}"/>
                </a:ext>
              </a:extLst>
            </p:cNvPr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62;p53">
              <a:extLst>
                <a:ext uri="{FF2B5EF4-FFF2-40B4-BE49-F238E27FC236}">
                  <a16:creationId xmlns:a16="http://schemas.microsoft.com/office/drawing/2014/main" id="{81299255-47AB-4979-99E8-2E1A3252DC12}"/>
                </a:ext>
              </a:extLst>
            </p:cNvPr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63;p53">
              <a:extLst>
                <a:ext uri="{FF2B5EF4-FFF2-40B4-BE49-F238E27FC236}">
                  <a16:creationId xmlns:a16="http://schemas.microsoft.com/office/drawing/2014/main" id="{09EEEED0-3514-4A66-8B06-0CF7B7E84F03}"/>
                </a:ext>
              </a:extLst>
            </p:cNvPr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64;p53">
              <a:extLst>
                <a:ext uri="{FF2B5EF4-FFF2-40B4-BE49-F238E27FC236}">
                  <a16:creationId xmlns:a16="http://schemas.microsoft.com/office/drawing/2014/main" id="{DDCFA3B0-C550-4FD3-AE7E-29E981FE8AAA}"/>
                </a:ext>
              </a:extLst>
            </p:cNvPr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65;p53">
              <a:extLst>
                <a:ext uri="{FF2B5EF4-FFF2-40B4-BE49-F238E27FC236}">
                  <a16:creationId xmlns:a16="http://schemas.microsoft.com/office/drawing/2014/main" id="{31505B6B-A9A7-4FDB-96D4-A450B9139A5C}"/>
                </a:ext>
              </a:extLst>
            </p:cNvPr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66;p53">
              <a:extLst>
                <a:ext uri="{FF2B5EF4-FFF2-40B4-BE49-F238E27FC236}">
                  <a16:creationId xmlns:a16="http://schemas.microsoft.com/office/drawing/2014/main" id="{98E761F1-D57E-4766-90F0-71ED17117D56}"/>
                </a:ext>
              </a:extLst>
            </p:cNvPr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67;p53">
              <a:extLst>
                <a:ext uri="{FF2B5EF4-FFF2-40B4-BE49-F238E27FC236}">
                  <a16:creationId xmlns:a16="http://schemas.microsoft.com/office/drawing/2014/main" id="{63C6B102-307C-417A-BCC2-D71E96BAB44C}"/>
                </a:ext>
              </a:extLst>
            </p:cNvPr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68;p53">
              <a:extLst>
                <a:ext uri="{FF2B5EF4-FFF2-40B4-BE49-F238E27FC236}">
                  <a16:creationId xmlns:a16="http://schemas.microsoft.com/office/drawing/2014/main" id="{27B32070-C94C-422A-BD4E-FADC3C568B43}"/>
                </a:ext>
              </a:extLst>
            </p:cNvPr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69;p53">
              <a:extLst>
                <a:ext uri="{FF2B5EF4-FFF2-40B4-BE49-F238E27FC236}">
                  <a16:creationId xmlns:a16="http://schemas.microsoft.com/office/drawing/2014/main" id="{A935DCE6-E515-476D-9E0E-E8BA18C260D3}"/>
                </a:ext>
              </a:extLst>
            </p:cNvPr>
            <p:cNvSpPr/>
            <p:nvPr/>
          </p:nvSpPr>
          <p:spPr>
            <a:xfrm>
              <a:off x="6640200" y="411587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70;p53">
              <a:extLst>
                <a:ext uri="{FF2B5EF4-FFF2-40B4-BE49-F238E27FC236}">
                  <a16:creationId xmlns:a16="http://schemas.microsoft.com/office/drawing/2014/main" id="{7196D6EB-5DFF-47DF-9BF0-55C56F518346}"/>
                </a:ext>
              </a:extLst>
            </p:cNvPr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71;p53">
              <a:extLst>
                <a:ext uri="{FF2B5EF4-FFF2-40B4-BE49-F238E27FC236}">
                  <a16:creationId xmlns:a16="http://schemas.microsoft.com/office/drawing/2014/main" id="{65C843B1-CA6D-4097-8100-44D99339FB0D}"/>
                </a:ext>
              </a:extLst>
            </p:cNvPr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72;p53">
              <a:extLst>
                <a:ext uri="{FF2B5EF4-FFF2-40B4-BE49-F238E27FC236}">
                  <a16:creationId xmlns:a16="http://schemas.microsoft.com/office/drawing/2014/main" id="{86DBAA63-5691-448C-BBAC-03969D235E1A}"/>
                </a:ext>
              </a:extLst>
            </p:cNvPr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73;p53">
              <a:extLst>
                <a:ext uri="{FF2B5EF4-FFF2-40B4-BE49-F238E27FC236}">
                  <a16:creationId xmlns:a16="http://schemas.microsoft.com/office/drawing/2014/main" id="{16E94818-00E6-4684-8E47-ACB799702C7F}"/>
                </a:ext>
              </a:extLst>
            </p:cNvPr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74;p53">
              <a:extLst>
                <a:ext uri="{FF2B5EF4-FFF2-40B4-BE49-F238E27FC236}">
                  <a16:creationId xmlns:a16="http://schemas.microsoft.com/office/drawing/2014/main" id="{46D96519-2892-4B0B-8F27-779A7962B846}"/>
                </a:ext>
              </a:extLst>
            </p:cNvPr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75;p53">
              <a:extLst>
                <a:ext uri="{FF2B5EF4-FFF2-40B4-BE49-F238E27FC236}">
                  <a16:creationId xmlns:a16="http://schemas.microsoft.com/office/drawing/2014/main" id="{4E7556C3-B9E1-4FF9-8D45-2AD8635DB152}"/>
                </a:ext>
              </a:extLst>
            </p:cNvPr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76;p53">
              <a:extLst>
                <a:ext uri="{FF2B5EF4-FFF2-40B4-BE49-F238E27FC236}">
                  <a16:creationId xmlns:a16="http://schemas.microsoft.com/office/drawing/2014/main" id="{1B80C67D-EFEB-4157-83CB-49EE5E1EF568}"/>
                </a:ext>
              </a:extLst>
            </p:cNvPr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77;p53">
              <a:extLst>
                <a:ext uri="{FF2B5EF4-FFF2-40B4-BE49-F238E27FC236}">
                  <a16:creationId xmlns:a16="http://schemas.microsoft.com/office/drawing/2014/main" id="{2D612B37-37BB-4560-BEC0-ECF49A8D72DC}"/>
                </a:ext>
              </a:extLst>
            </p:cNvPr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78;p53">
              <a:extLst>
                <a:ext uri="{FF2B5EF4-FFF2-40B4-BE49-F238E27FC236}">
                  <a16:creationId xmlns:a16="http://schemas.microsoft.com/office/drawing/2014/main" id="{075FA2BE-F003-4CB4-97C7-C33CDE3B2EF8}"/>
                </a:ext>
              </a:extLst>
            </p:cNvPr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79;p53">
              <a:extLst>
                <a:ext uri="{FF2B5EF4-FFF2-40B4-BE49-F238E27FC236}">
                  <a16:creationId xmlns:a16="http://schemas.microsoft.com/office/drawing/2014/main" id="{DD21ECB7-4F4C-4C12-B491-FDBA1AB2A801}"/>
                </a:ext>
              </a:extLst>
            </p:cNvPr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DDAB1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80;p53">
              <a:extLst>
                <a:ext uri="{FF2B5EF4-FFF2-40B4-BE49-F238E27FC236}">
                  <a16:creationId xmlns:a16="http://schemas.microsoft.com/office/drawing/2014/main" id="{791EE896-614A-4B22-95F3-6B052FE55466}"/>
                </a:ext>
              </a:extLst>
            </p:cNvPr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1;p53">
              <a:extLst>
                <a:ext uri="{FF2B5EF4-FFF2-40B4-BE49-F238E27FC236}">
                  <a16:creationId xmlns:a16="http://schemas.microsoft.com/office/drawing/2014/main" id="{02979E68-3B94-4205-B101-D8B3DB02FDCA}"/>
                </a:ext>
              </a:extLst>
            </p:cNvPr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82;p53">
              <a:extLst>
                <a:ext uri="{FF2B5EF4-FFF2-40B4-BE49-F238E27FC236}">
                  <a16:creationId xmlns:a16="http://schemas.microsoft.com/office/drawing/2014/main" id="{84ECFFED-277B-40E8-BC95-D52CF298EDD4}"/>
                </a:ext>
              </a:extLst>
            </p:cNvPr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383;p53">
              <a:extLst>
                <a:ext uri="{FF2B5EF4-FFF2-40B4-BE49-F238E27FC236}">
                  <a16:creationId xmlns:a16="http://schemas.microsoft.com/office/drawing/2014/main" id="{B5A51E3A-20AB-4EDF-AB9E-B42786CB4B56}"/>
                </a:ext>
              </a:extLst>
            </p:cNvPr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384;p53">
              <a:extLst>
                <a:ext uri="{FF2B5EF4-FFF2-40B4-BE49-F238E27FC236}">
                  <a16:creationId xmlns:a16="http://schemas.microsoft.com/office/drawing/2014/main" id="{3140FEE1-9EC8-4FF4-A6A3-5145C1774054}"/>
                </a:ext>
              </a:extLst>
            </p:cNvPr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385;p53">
              <a:extLst>
                <a:ext uri="{FF2B5EF4-FFF2-40B4-BE49-F238E27FC236}">
                  <a16:creationId xmlns:a16="http://schemas.microsoft.com/office/drawing/2014/main" id="{8CB9048A-FCA8-4BFB-8EAA-BE6BB665CACF}"/>
                </a:ext>
              </a:extLst>
            </p:cNvPr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386;p53">
              <a:extLst>
                <a:ext uri="{FF2B5EF4-FFF2-40B4-BE49-F238E27FC236}">
                  <a16:creationId xmlns:a16="http://schemas.microsoft.com/office/drawing/2014/main" id="{752D1D1B-A4B6-46BC-8875-E1F61E986090}"/>
                </a:ext>
              </a:extLst>
            </p:cNvPr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387;p53">
              <a:extLst>
                <a:ext uri="{FF2B5EF4-FFF2-40B4-BE49-F238E27FC236}">
                  <a16:creationId xmlns:a16="http://schemas.microsoft.com/office/drawing/2014/main" id="{50EC360A-D143-48D3-94D3-077A946CD09D}"/>
                </a:ext>
              </a:extLst>
            </p:cNvPr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388;p53">
              <a:extLst>
                <a:ext uri="{FF2B5EF4-FFF2-40B4-BE49-F238E27FC236}">
                  <a16:creationId xmlns:a16="http://schemas.microsoft.com/office/drawing/2014/main" id="{561ECF76-E61E-4430-AC2B-5AF0A600F06F}"/>
                </a:ext>
              </a:extLst>
            </p:cNvPr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389;p53">
              <a:extLst>
                <a:ext uri="{FF2B5EF4-FFF2-40B4-BE49-F238E27FC236}">
                  <a16:creationId xmlns:a16="http://schemas.microsoft.com/office/drawing/2014/main" id="{DEFEDF58-61E8-409A-93DD-B26F22E1BCA5}"/>
                </a:ext>
              </a:extLst>
            </p:cNvPr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390;p53">
              <a:extLst>
                <a:ext uri="{FF2B5EF4-FFF2-40B4-BE49-F238E27FC236}">
                  <a16:creationId xmlns:a16="http://schemas.microsoft.com/office/drawing/2014/main" id="{EBC791A1-33BF-43B4-9D92-FD7DC68B0F49}"/>
                </a:ext>
              </a:extLst>
            </p:cNvPr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391;p53">
              <a:extLst>
                <a:ext uri="{FF2B5EF4-FFF2-40B4-BE49-F238E27FC236}">
                  <a16:creationId xmlns:a16="http://schemas.microsoft.com/office/drawing/2014/main" id="{DF2D0113-9A4F-4A60-AD75-754E4F84E50B}"/>
                </a:ext>
              </a:extLst>
            </p:cNvPr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392;p53">
              <a:extLst>
                <a:ext uri="{FF2B5EF4-FFF2-40B4-BE49-F238E27FC236}">
                  <a16:creationId xmlns:a16="http://schemas.microsoft.com/office/drawing/2014/main" id="{D440E11D-33CA-44C4-9517-A472A8E9CFEE}"/>
                </a:ext>
              </a:extLst>
            </p:cNvPr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393;p53">
              <a:extLst>
                <a:ext uri="{FF2B5EF4-FFF2-40B4-BE49-F238E27FC236}">
                  <a16:creationId xmlns:a16="http://schemas.microsoft.com/office/drawing/2014/main" id="{4BA464B5-4370-4F39-841A-CE98168708D6}"/>
                </a:ext>
              </a:extLst>
            </p:cNvPr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394;p53">
              <a:extLst>
                <a:ext uri="{FF2B5EF4-FFF2-40B4-BE49-F238E27FC236}">
                  <a16:creationId xmlns:a16="http://schemas.microsoft.com/office/drawing/2014/main" id="{33A54D71-2774-4102-813A-099F337BEEC7}"/>
                </a:ext>
              </a:extLst>
            </p:cNvPr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395;p53">
              <a:extLst>
                <a:ext uri="{FF2B5EF4-FFF2-40B4-BE49-F238E27FC236}">
                  <a16:creationId xmlns:a16="http://schemas.microsoft.com/office/drawing/2014/main" id="{D1723DED-4171-4D0C-8D74-86813477CDDD}"/>
                </a:ext>
              </a:extLst>
            </p:cNvPr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396;p53">
              <a:extLst>
                <a:ext uri="{FF2B5EF4-FFF2-40B4-BE49-F238E27FC236}">
                  <a16:creationId xmlns:a16="http://schemas.microsoft.com/office/drawing/2014/main" id="{B6B0E817-B92A-481C-8CBE-07110D4FFF55}"/>
                </a:ext>
              </a:extLst>
            </p:cNvPr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397;p53">
              <a:extLst>
                <a:ext uri="{FF2B5EF4-FFF2-40B4-BE49-F238E27FC236}">
                  <a16:creationId xmlns:a16="http://schemas.microsoft.com/office/drawing/2014/main" id="{623BD817-2F61-4D14-A6B4-491EC300F95C}"/>
                </a:ext>
              </a:extLst>
            </p:cNvPr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398;p53">
              <a:extLst>
                <a:ext uri="{FF2B5EF4-FFF2-40B4-BE49-F238E27FC236}">
                  <a16:creationId xmlns:a16="http://schemas.microsoft.com/office/drawing/2014/main" id="{F8BFCF78-63ED-4CD6-A9CF-FC517953260D}"/>
                </a:ext>
              </a:extLst>
            </p:cNvPr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3206241" y="556816"/>
            <a:ext cx="5661616" cy="5568239"/>
            <a:chOff x="2474240" y="1677715"/>
            <a:chExt cx="3855114" cy="3791534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69" name="Group 1026"/>
            <p:cNvGrpSpPr/>
            <p:nvPr/>
          </p:nvGrpSpPr>
          <p:grpSpPr>
            <a:xfrm>
              <a:off x="2535234" y="1679889"/>
              <a:ext cx="3794120" cy="3789360"/>
              <a:chOff x="2674938" y="1647826"/>
              <a:chExt cx="3794126" cy="3789363"/>
            </a:xfrm>
          </p:grpSpPr>
          <p:sp>
            <p:nvSpPr>
              <p:cNvPr id="256" name="Freeform 6"/>
              <p:cNvSpPr>
                <a:spLocks/>
              </p:cNvSpPr>
              <p:nvPr/>
            </p:nvSpPr>
            <p:spPr bwMode="auto">
              <a:xfrm>
                <a:off x="4572001" y="1647827"/>
                <a:ext cx="424736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7" name="Freeform 7"/>
              <p:cNvSpPr>
                <a:spLocks/>
              </p:cNvSpPr>
              <p:nvPr/>
            </p:nvSpPr>
            <p:spPr bwMode="auto">
              <a:xfrm>
                <a:off x="4572000" y="1660070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 rot="18410248">
              <a:off x="4890410" y="244647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 rot="19552894">
              <a:off x="5125091" y="2631039"/>
              <a:ext cx="990599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 rot="21040242">
              <a:off x="5267720" y="3234139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Cường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 rot="1287321">
              <a:off x="5244440" y="3806451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Thu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 rot="2662521">
              <a:off x="4991461" y="4353855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 rot="3764361">
              <a:off x="4541832" y="4764691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Kiệt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 rot="1664434">
              <a:off x="5186182" y="4162249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 rot="3135074">
              <a:off x="4744262" y="4596277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 rot="5055293">
              <a:off x="4222454" y="483513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 rot="5400000">
              <a:off x="3945262" y="4849157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Minh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 rot="6462750">
              <a:off x="3593892" y="4788513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 rot="7002405">
              <a:off x="3286912" y="476553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Thiện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 rot="7563710">
              <a:off x="3081474" y="4561993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rot="8648676">
              <a:off x="2842168" y="4372377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rot="9520400">
              <a:off x="2665511" y="407927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 rot="9806271">
              <a:off x="2545774" y="3829848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rot="10800000">
              <a:off x="2486116" y="3518832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 rot="11539924">
              <a:off x="2474240" y="3234211"/>
              <a:ext cx="1116746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Vũ</a:t>
              </a:r>
              <a:r>
                <a:rPr lang="en-US" sz="15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15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 rot="12878863">
              <a:off x="2754240" y="2632115"/>
              <a:ext cx="990599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 rot="13423944">
              <a:off x="2950390" y="2425112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 rot="14455027">
              <a:off x="3218654" y="2246899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 rot="14830393">
              <a:off x="3497436" y="2134645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rot="15693974">
              <a:off x="3783109" y="2122061"/>
              <a:ext cx="990600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 rot="16743352">
              <a:off x="4088135" y="2062990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rot="17422641">
              <a:off x="4391755" y="2134108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rot="17972616">
              <a:off x="4623646" y="2293946"/>
              <a:ext cx="990600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Minh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Châu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5" name="Flowchart: Connector 284"/>
          <p:cNvSpPr/>
          <p:nvPr/>
        </p:nvSpPr>
        <p:spPr>
          <a:xfrm>
            <a:off x="5548323" y="268542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74" tIns="60937" rIns="121874" bIns="60937" rtlCol="0" anchor="ctr"/>
          <a:lstStyle/>
          <a:p>
            <a:pPr algn="ctr" defTabSz="914039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Isosceles Triangle 285"/>
          <p:cNvSpPr/>
          <p:nvPr/>
        </p:nvSpPr>
        <p:spPr>
          <a:xfrm rot="10800000">
            <a:off x="5791200" y="177800"/>
            <a:ext cx="508000" cy="812800"/>
          </a:xfrm>
          <a:prstGeom prst="triangle">
            <a:avLst/>
          </a:prstGeom>
          <a:solidFill>
            <a:srgbClr val="FFFF00"/>
          </a:soli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Nhà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6336" y="6306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406" y1="15469" x2="49688" y2="2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1" y="533671"/>
            <a:ext cx="6096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3" l="5947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92" y="414547"/>
            <a:ext cx="1126587" cy="1126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5781" l="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1654125"/>
            <a:ext cx="4330506" cy="4330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84" l="5800" r="99200">
                        <a14:foregroundMark x1="21200" y1="34879" x2="12600" y2="51613"/>
                        <a14:foregroundMark x1="18000" y1="38710" x2="10600" y2="54234"/>
                        <a14:foregroundMark x1="27200" y1="7460" x2="26200" y2="19153"/>
                        <a14:foregroundMark x1="46000" y1="8065" x2="41000" y2="23185"/>
                        <a14:foregroundMark x1="57000" y1="16734" x2="68200" y2="38710"/>
                        <a14:foregroundMark x1="68000" y1="13710" x2="68000" y2="35685"/>
                        <a14:foregroundMark x1="83000" y1="22984" x2="79200" y2="40524"/>
                        <a14:foregroundMark x1="74400" y1="25605" x2="73200" y2="39315"/>
                        <a14:backgroundMark x1="78200" y1="25000" x2="77000" y2="37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825668"/>
            <a:ext cx="927587" cy="920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2" b="96977" l="9535" r="92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55" y="14076"/>
            <a:ext cx="4206240" cy="4206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07" y="1541134"/>
            <a:ext cx="2216430" cy="253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4417" y1="14167" x2="37583" y2="20750"/>
                        <a14:foregroundMark x1="51583" y1="14750" x2="43583" y2="20750"/>
                        <a14:foregroundMark x1="57917" y1="13333" x2="49083" y2="20917"/>
                        <a14:foregroundMark x1="60583" y1="15583" x2="53417" y2="22583"/>
                        <a14:foregroundMark x1="31083" y1="35250" x2="55917" y2="36333"/>
                        <a14:foregroundMark x1="30000" y1="34833" x2="61250" y2="33833"/>
                        <a14:foregroundMark x1="33917" y1="33667" x2="52583" y2="32000"/>
                        <a14:foregroundMark x1="29583" y1="36917" x2="60833" y2="36917"/>
                        <a14:foregroundMark x1="36833" y1="37917" x2="52583" y2="3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02" y="1175652"/>
            <a:ext cx="1043334" cy="1043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8874">
            <a:off x="9569583" y="982653"/>
            <a:ext cx="1038255" cy="10382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2952" y="3263705"/>
            <a:ext cx="1026941" cy="5556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Ghế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75765" y="1175652"/>
            <a:ext cx="1519192" cy="5556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Cặp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sách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594956" y="112542"/>
            <a:ext cx="2055571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đèn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4629375" y="2110290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Vở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898430" y="2194815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Cốc</a:t>
            </a:r>
            <a:endParaRPr lang="en-US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4072342" y="1041009"/>
            <a:ext cx="1519192" cy="61589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Cái</a:t>
            </a:r>
            <a:r>
              <a:rPr lang="en-US" sz="2800" b="1" dirty="0" smtClean="0"/>
              <a:t> </a:t>
            </a:r>
            <a:r>
              <a:rPr lang="en-US" sz="2800" b="1" dirty="0" err="1"/>
              <a:t>b</a:t>
            </a:r>
            <a:r>
              <a:rPr lang="en-US" sz="2800" b="1" dirty="0" err="1" smtClean="0"/>
              <a:t>àn</a:t>
            </a:r>
            <a:endParaRPr lang="en-US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6625639" y="169265"/>
            <a:ext cx="1161657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Bút</a:t>
            </a:r>
            <a:endParaRPr lang="en-US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10088710" y="112542"/>
            <a:ext cx="1933479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Cái giá sách</a:t>
            </a:r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10632246" y="1208206"/>
            <a:ext cx="1220302" cy="490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Sách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4600" y1="77200" x2="63400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984">
            <a:off x="5690360" y="1377305"/>
            <a:ext cx="1100094" cy="11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3;p49">
            <a:extLst>
              <a:ext uri="{FF2B5EF4-FFF2-40B4-BE49-F238E27FC236}">
                <a16:creationId xmlns:a16="http://schemas.microsoft.com/office/drawing/2014/main" id="{AB8C7503-EDCF-48B8-9E81-1F2673586C11}"/>
              </a:ext>
            </a:extLst>
          </p:cNvPr>
          <p:cNvGrpSpPr/>
          <p:nvPr/>
        </p:nvGrpSpPr>
        <p:grpSpPr>
          <a:xfrm rot="1193121">
            <a:off x="877955" y="514428"/>
            <a:ext cx="986720" cy="1153471"/>
            <a:chOff x="1835200" y="3337050"/>
            <a:chExt cx="279350" cy="312825"/>
          </a:xfrm>
          <a:solidFill>
            <a:schemeClr val="tx1"/>
          </a:solidFill>
        </p:grpSpPr>
        <p:sp>
          <p:nvSpPr>
            <p:cNvPr id="20" name="Google Shape;854;p49">
              <a:extLst>
                <a:ext uri="{FF2B5EF4-FFF2-40B4-BE49-F238E27FC236}">
                  <a16:creationId xmlns:a16="http://schemas.microsoft.com/office/drawing/2014/main" id="{388E3BA7-D752-4820-8329-657402B4062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5;p49">
              <a:extLst>
                <a:ext uri="{FF2B5EF4-FFF2-40B4-BE49-F238E27FC236}">
                  <a16:creationId xmlns:a16="http://schemas.microsoft.com/office/drawing/2014/main" id="{A53116D4-1265-4546-9AB6-E4C5F23BC14C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6;p49">
              <a:extLst>
                <a:ext uri="{FF2B5EF4-FFF2-40B4-BE49-F238E27FC236}">
                  <a16:creationId xmlns:a16="http://schemas.microsoft.com/office/drawing/2014/main" id="{0A742A58-C5F8-4CE2-BE94-01142045DF94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Nút Hành động: Quay lại 2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96DFAC2-0D83-45DD-A2EE-1A5BB94557EA}"/>
              </a:ext>
            </a:extLst>
          </p:cNvPr>
          <p:cNvSpPr/>
          <p:nvPr/>
        </p:nvSpPr>
        <p:spPr>
          <a:xfrm rot="16200000">
            <a:off x="-1451" y="6404775"/>
            <a:ext cx="454680" cy="451781"/>
          </a:xfrm>
          <a:prstGeom prst="actionButtonReturn">
            <a:avLst/>
          </a:prstGeom>
          <a:solidFill>
            <a:srgbClr val="F82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60941" rIns="121882" bIns="60941" rtlCol="0" anchor="ctr"/>
          <a:lstStyle/>
          <a:p>
            <a:pPr algn="ctr" defTabSz="914108"/>
            <a:endParaRPr lang="en-GB" dirty="0">
              <a:noFill/>
              <a:latin typeface="Arial"/>
            </a:endParaRPr>
          </a:p>
        </p:txBody>
      </p:sp>
      <p:grpSp>
        <p:nvGrpSpPr>
          <p:cNvPr id="3" name="Google Shape;430;p32">
            <a:extLst>
              <a:ext uri="{FF2B5EF4-FFF2-40B4-BE49-F238E27FC236}">
                <a16:creationId xmlns:a16="http://schemas.microsoft.com/office/drawing/2014/main" id="{8942325B-28DF-4EED-9351-7BC8C9AB24EB}"/>
              </a:ext>
            </a:extLst>
          </p:cNvPr>
          <p:cNvGrpSpPr/>
          <p:nvPr/>
        </p:nvGrpSpPr>
        <p:grpSpPr>
          <a:xfrm>
            <a:off x="9359528" y="5752534"/>
            <a:ext cx="2661987" cy="878129"/>
            <a:chOff x="6999675" y="4238205"/>
            <a:chExt cx="1996490" cy="658597"/>
          </a:xfrm>
        </p:grpSpPr>
        <p:grpSp>
          <p:nvGrpSpPr>
            <p:cNvPr id="4" name="Google Shape;431;p32">
              <a:extLst>
                <a:ext uri="{FF2B5EF4-FFF2-40B4-BE49-F238E27FC236}">
                  <a16:creationId xmlns:a16="http://schemas.microsoft.com/office/drawing/2014/main" id="{BF3DFA2E-8423-4556-BEBA-49F607293628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9" name="Google Shape;432;p32">
                <a:extLst>
                  <a:ext uri="{FF2B5EF4-FFF2-40B4-BE49-F238E27FC236}">
                    <a16:creationId xmlns:a16="http://schemas.microsoft.com/office/drawing/2014/main" id="{721EA31C-CB59-4D16-B076-37E1B93D7AEB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33;p32">
                <a:extLst>
                  <a:ext uri="{FF2B5EF4-FFF2-40B4-BE49-F238E27FC236}">
                    <a16:creationId xmlns:a16="http://schemas.microsoft.com/office/drawing/2014/main" id="{6FD78CE9-45C3-4FA1-8678-786CD1A79821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34;p32">
                <a:extLst>
                  <a:ext uri="{FF2B5EF4-FFF2-40B4-BE49-F238E27FC236}">
                    <a16:creationId xmlns:a16="http://schemas.microsoft.com/office/drawing/2014/main" id="{EB1763B5-C396-44AF-9FD2-1BCF584E4194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35;p32">
                <a:extLst>
                  <a:ext uri="{FF2B5EF4-FFF2-40B4-BE49-F238E27FC236}">
                    <a16:creationId xmlns:a16="http://schemas.microsoft.com/office/drawing/2014/main" id="{B3208DBA-554F-4130-95A3-F0C57CA3F962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36;p32">
                <a:extLst>
                  <a:ext uri="{FF2B5EF4-FFF2-40B4-BE49-F238E27FC236}">
                    <a16:creationId xmlns:a16="http://schemas.microsoft.com/office/drawing/2014/main" id="{D15686F1-452F-495F-BD97-C2CB748CE3CF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37;p32">
                <a:extLst>
                  <a:ext uri="{FF2B5EF4-FFF2-40B4-BE49-F238E27FC236}">
                    <a16:creationId xmlns:a16="http://schemas.microsoft.com/office/drawing/2014/main" id="{50DF5544-A11E-40D7-959F-82C7429F71D3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38;p32">
                <a:extLst>
                  <a:ext uri="{FF2B5EF4-FFF2-40B4-BE49-F238E27FC236}">
                    <a16:creationId xmlns:a16="http://schemas.microsoft.com/office/drawing/2014/main" id="{193D4F17-AF17-4DB8-8A59-2EC97F9A2C0F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81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439;p32">
              <a:extLst>
                <a:ext uri="{FF2B5EF4-FFF2-40B4-BE49-F238E27FC236}">
                  <a16:creationId xmlns:a16="http://schemas.microsoft.com/office/drawing/2014/main" id="{57C5E59D-FA98-4818-A015-34FF1242AA0A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81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910;p51">
            <a:extLst>
              <a:ext uri="{FF2B5EF4-FFF2-40B4-BE49-F238E27FC236}">
                <a16:creationId xmlns:a16="http://schemas.microsoft.com/office/drawing/2014/main" id="{05A92314-566A-46D1-83B0-BC255451437A}"/>
              </a:ext>
            </a:extLst>
          </p:cNvPr>
          <p:cNvGrpSpPr/>
          <p:nvPr/>
        </p:nvGrpSpPr>
        <p:grpSpPr>
          <a:xfrm>
            <a:off x="711201" y="3022604"/>
            <a:ext cx="1930400" cy="3459249"/>
            <a:chOff x="2534650" y="2865525"/>
            <a:chExt cx="941850" cy="1512400"/>
          </a:xfrm>
        </p:grpSpPr>
        <p:sp>
          <p:nvSpPr>
            <p:cNvPr id="75" name="Google Shape;911;p51">
              <a:extLst>
                <a:ext uri="{FF2B5EF4-FFF2-40B4-BE49-F238E27FC236}">
                  <a16:creationId xmlns:a16="http://schemas.microsoft.com/office/drawing/2014/main" id="{5C1B3697-473C-4C0F-9848-7F0B843FE1FC}"/>
                </a:ext>
              </a:extLst>
            </p:cNvPr>
            <p:cNvSpPr/>
            <p:nvPr/>
          </p:nvSpPr>
          <p:spPr>
            <a:xfrm>
              <a:off x="3188475" y="3596325"/>
              <a:ext cx="127400" cy="254600"/>
            </a:xfrm>
            <a:custGeom>
              <a:avLst/>
              <a:gdLst/>
              <a:ahLst/>
              <a:cxnLst/>
              <a:rect l="l" t="t" r="r" b="b"/>
              <a:pathLst>
                <a:path w="5096" h="10184" extrusionOk="0">
                  <a:moveTo>
                    <a:pt x="2887" y="1"/>
                  </a:moveTo>
                  <a:cubicBezTo>
                    <a:pt x="2485" y="678"/>
                    <a:pt x="1657" y="1607"/>
                    <a:pt x="1" y="2611"/>
                  </a:cubicBezTo>
                  <a:cubicBezTo>
                    <a:pt x="327" y="3590"/>
                    <a:pt x="1682" y="7781"/>
                    <a:pt x="1833" y="9538"/>
                  </a:cubicBezTo>
                  <a:cubicBezTo>
                    <a:pt x="1833" y="9538"/>
                    <a:pt x="2918" y="10184"/>
                    <a:pt x="3792" y="10184"/>
                  </a:cubicBezTo>
                  <a:cubicBezTo>
                    <a:pt x="4350" y="10184"/>
                    <a:pt x="4821" y="9921"/>
                    <a:pt x="4870" y="9061"/>
                  </a:cubicBezTo>
                  <a:cubicBezTo>
                    <a:pt x="5096" y="5021"/>
                    <a:pt x="3414" y="1105"/>
                    <a:pt x="2887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12;p51">
              <a:extLst>
                <a:ext uri="{FF2B5EF4-FFF2-40B4-BE49-F238E27FC236}">
                  <a16:creationId xmlns:a16="http://schemas.microsoft.com/office/drawing/2014/main" id="{E449B83D-3AE5-4797-BDC7-D25F997540AC}"/>
                </a:ext>
              </a:extLst>
            </p:cNvPr>
            <p:cNvSpPr/>
            <p:nvPr/>
          </p:nvSpPr>
          <p:spPr>
            <a:xfrm>
              <a:off x="2703450" y="3773275"/>
              <a:ext cx="623725" cy="357675"/>
            </a:xfrm>
            <a:custGeom>
              <a:avLst/>
              <a:gdLst/>
              <a:ahLst/>
              <a:cxnLst/>
              <a:rect l="l" t="t" r="r" b="b"/>
              <a:pathLst>
                <a:path w="24949" h="14307" extrusionOk="0">
                  <a:moveTo>
                    <a:pt x="18674" y="1"/>
                  </a:moveTo>
                  <a:cubicBezTo>
                    <a:pt x="16651" y="1039"/>
                    <a:pt x="14459" y="1374"/>
                    <a:pt x="12470" y="1374"/>
                  </a:cubicBezTo>
                  <a:cubicBezTo>
                    <a:pt x="8832" y="1374"/>
                    <a:pt x="5873" y="252"/>
                    <a:pt x="5873" y="252"/>
                  </a:cubicBezTo>
                  <a:cubicBezTo>
                    <a:pt x="5873" y="252"/>
                    <a:pt x="5622" y="603"/>
                    <a:pt x="5246" y="1205"/>
                  </a:cubicBezTo>
                  <a:lnTo>
                    <a:pt x="4844" y="1833"/>
                  </a:lnTo>
                  <a:cubicBezTo>
                    <a:pt x="5196" y="2134"/>
                    <a:pt x="5497" y="2310"/>
                    <a:pt x="5371" y="2586"/>
                  </a:cubicBezTo>
                  <a:cubicBezTo>
                    <a:pt x="5319" y="2673"/>
                    <a:pt x="5218" y="2706"/>
                    <a:pt x="5092" y="2706"/>
                  </a:cubicBezTo>
                  <a:cubicBezTo>
                    <a:pt x="4674" y="2706"/>
                    <a:pt x="3991" y="2335"/>
                    <a:pt x="3991" y="2335"/>
                  </a:cubicBezTo>
                  <a:lnTo>
                    <a:pt x="3991" y="2335"/>
                  </a:lnTo>
                  <a:cubicBezTo>
                    <a:pt x="3991" y="2335"/>
                    <a:pt x="5271" y="3238"/>
                    <a:pt x="4895" y="3464"/>
                  </a:cubicBezTo>
                  <a:cubicBezTo>
                    <a:pt x="4832" y="3500"/>
                    <a:pt x="4757" y="3515"/>
                    <a:pt x="4677" y="3515"/>
                  </a:cubicBezTo>
                  <a:cubicBezTo>
                    <a:pt x="4244" y="3515"/>
                    <a:pt x="3624" y="3080"/>
                    <a:pt x="3539" y="3038"/>
                  </a:cubicBezTo>
                  <a:lnTo>
                    <a:pt x="3539" y="3038"/>
                  </a:lnTo>
                  <a:cubicBezTo>
                    <a:pt x="3640" y="3113"/>
                    <a:pt x="4518" y="3891"/>
                    <a:pt x="4167" y="4217"/>
                  </a:cubicBezTo>
                  <a:cubicBezTo>
                    <a:pt x="4110" y="4223"/>
                    <a:pt x="4055" y="4226"/>
                    <a:pt x="4001" y="4226"/>
                  </a:cubicBezTo>
                  <a:cubicBezTo>
                    <a:pt x="3814" y="4226"/>
                    <a:pt x="3639" y="4189"/>
                    <a:pt x="3464" y="4092"/>
                  </a:cubicBezTo>
                  <a:cubicBezTo>
                    <a:pt x="1832" y="6878"/>
                    <a:pt x="0" y="10291"/>
                    <a:pt x="176" y="11370"/>
                  </a:cubicBezTo>
                  <a:cubicBezTo>
                    <a:pt x="251" y="11998"/>
                    <a:pt x="2560" y="11998"/>
                    <a:pt x="4568" y="12525"/>
                  </a:cubicBezTo>
                  <a:cubicBezTo>
                    <a:pt x="5221" y="12726"/>
                    <a:pt x="5898" y="12952"/>
                    <a:pt x="6551" y="13253"/>
                  </a:cubicBezTo>
                  <a:lnTo>
                    <a:pt x="6576" y="13253"/>
                  </a:lnTo>
                  <a:cubicBezTo>
                    <a:pt x="8107" y="13905"/>
                    <a:pt x="9764" y="14257"/>
                    <a:pt x="11445" y="14307"/>
                  </a:cubicBezTo>
                  <a:cubicBezTo>
                    <a:pt x="12324" y="14307"/>
                    <a:pt x="13202" y="14257"/>
                    <a:pt x="14081" y="14131"/>
                  </a:cubicBezTo>
                  <a:lnTo>
                    <a:pt x="14281" y="14106"/>
                  </a:lnTo>
                  <a:cubicBezTo>
                    <a:pt x="18021" y="13554"/>
                    <a:pt x="18147" y="13102"/>
                    <a:pt x="18950" y="12675"/>
                  </a:cubicBezTo>
                  <a:cubicBezTo>
                    <a:pt x="19301" y="12475"/>
                    <a:pt x="19703" y="12349"/>
                    <a:pt x="20104" y="12249"/>
                  </a:cubicBezTo>
                  <a:cubicBezTo>
                    <a:pt x="20983" y="12023"/>
                    <a:pt x="23568" y="12148"/>
                    <a:pt x="23794" y="11697"/>
                  </a:cubicBezTo>
                  <a:cubicBezTo>
                    <a:pt x="24948" y="9362"/>
                    <a:pt x="18674" y="1"/>
                    <a:pt x="18674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13;p51">
              <a:extLst>
                <a:ext uri="{FF2B5EF4-FFF2-40B4-BE49-F238E27FC236}">
                  <a16:creationId xmlns:a16="http://schemas.microsoft.com/office/drawing/2014/main" id="{AA1CEA56-6B81-4240-BA56-30556683A317}"/>
                </a:ext>
              </a:extLst>
            </p:cNvPr>
            <p:cNvSpPr/>
            <p:nvPr/>
          </p:nvSpPr>
          <p:spPr>
            <a:xfrm>
              <a:off x="2747375" y="3458050"/>
              <a:ext cx="523325" cy="349250"/>
            </a:xfrm>
            <a:custGeom>
              <a:avLst/>
              <a:gdLst/>
              <a:ahLst/>
              <a:cxnLst/>
              <a:rect l="l" t="t" r="r" b="b"/>
              <a:pathLst>
                <a:path w="20933" h="13970" extrusionOk="0">
                  <a:moveTo>
                    <a:pt x="6413" y="0"/>
                  </a:moveTo>
                  <a:cubicBezTo>
                    <a:pt x="5351" y="0"/>
                    <a:pt x="3920" y="342"/>
                    <a:pt x="2410" y="1692"/>
                  </a:cubicBezTo>
                  <a:cubicBezTo>
                    <a:pt x="1456" y="2595"/>
                    <a:pt x="628" y="3599"/>
                    <a:pt x="0" y="4754"/>
                  </a:cubicBezTo>
                  <a:cubicBezTo>
                    <a:pt x="101" y="4929"/>
                    <a:pt x="201" y="5130"/>
                    <a:pt x="326" y="5306"/>
                  </a:cubicBezTo>
                  <a:cubicBezTo>
                    <a:pt x="778" y="6059"/>
                    <a:pt x="1807" y="7364"/>
                    <a:pt x="3338" y="7740"/>
                  </a:cubicBezTo>
                  <a:cubicBezTo>
                    <a:pt x="3639" y="7816"/>
                    <a:pt x="3966" y="7866"/>
                    <a:pt x="4292" y="7866"/>
                  </a:cubicBezTo>
                  <a:cubicBezTo>
                    <a:pt x="4167" y="9472"/>
                    <a:pt x="4066" y="11430"/>
                    <a:pt x="4091" y="12836"/>
                  </a:cubicBezTo>
                  <a:cubicBezTo>
                    <a:pt x="4091" y="12836"/>
                    <a:pt x="7051" y="13969"/>
                    <a:pt x="10691" y="13969"/>
                  </a:cubicBezTo>
                  <a:cubicBezTo>
                    <a:pt x="12679" y="13969"/>
                    <a:pt x="14870" y="13631"/>
                    <a:pt x="16892" y="12585"/>
                  </a:cubicBezTo>
                  <a:cubicBezTo>
                    <a:pt x="16641" y="10803"/>
                    <a:pt x="16365" y="7690"/>
                    <a:pt x="16089" y="6034"/>
                  </a:cubicBezTo>
                  <a:lnTo>
                    <a:pt x="16089" y="6034"/>
                  </a:lnTo>
                  <a:cubicBezTo>
                    <a:pt x="16932" y="7166"/>
                    <a:pt x="17197" y="8299"/>
                    <a:pt x="17350" y="8299"/>
                  </a:cubicBezTo>
                  <a:cubicBezTo>
                    <a:pt x="17356" y="8299"/>
                    <a:pt x="17363" y="8297"/>
                    <a:pt x="17369" y="8293"/>
                  </a:cubicBezTo>
                  <a:cubicBezTo>
                    <a:pt x="17469" y="8242"/>
                    <a:pt x="17569" y="8192"/>
                    <a:pt x="17645" y="8142"/>
                  </a:cubicBezTo>
                  <a:cubicBezTo>
                    <a:pt x="19301" y="7113"/>
                    <a:pt x="20129" y="6184"/>
                    <a:pt x="20531" y="5532"/>
                  </a:cubicBezTo>
                  <a:cubicBezTo>
                    <a:pt x="20732" y="5256"/>
                    <a:pt x="20857" y="4929"/>
                    <a:pt x="20933" y="4603"/>
                  </a:cubicBezTo>
                  <a:cubicBezTo>
                    <a:pt x="20832" y="4453"/>
                    <a:pt x="19602" y="2018"/>
                    <a:pt x="17193" y="763"/>
                  </a:cubicBezTo>
                  <a:cubicBezTo>
                    <a:pt x="16273" y="279"/>
                    <a:pt x="15249" y="33"/>
                    <a:pt x="14221" y="33"/>
                  </a:cubicBezTo>
                  <a:cubicBezTo>
                    <a:pt x="13651" y="33"/>
                    <a:pt x="13080" y="109"/>
                    <a:pt x="12524" y="261"/>
                  </a:cubicBezTo>
                  <a:cubicBezTo>
                    <a:pt x="12499" y="286"/>
                    <a:pt x="12474" y="336"/>
                    <a:pt x="12449" y="361"/>
                  </a:cubicBezTo>
                  <a:cubicBezTo>
                    <a:pt x="12474" y="537"/>
                    <a:pt x="12675" y="1767"/>
                    <a:pt x="12098" y="2143"/>
                  </a:cubicBezTo>
                  <a:cubicBezTo>
                    <a:pt x="12017" y="2191"/>
                    <a:pt x="11926" y="2211"/>
                    <a:pt x="11829" y="2211"/>
                  </a:cubicBezTo>
                  <a:cubicBezTo>
                    <a:pt x="11206" y="2211"/>
                    <a:pt x="10341" y="1365"/>
                    <a:pt x="10341" y="1365"/>
                  </a:cubicBezTo>
                  <a:cubicBezTo>
                    <a:pt x="10341" y="1365"/>
                    <a:pt x="9618" y="2298"/>
                    <a:pt x="9116" y="2298"/>
                  </a:cubicBezTo>
                  <a:cubicBezTo>
                    <a:pt x="9097" y="2298"/>
                    <a:pt x="9079" y="2297"/>
                    <a:pt x="9061" y="2294"/>
                  </a:cubicBezTo>
                  <a:cubicBezTo>
                    <a:pt x="8559" y="2194"/>
                    <a:pt x="8258" y="512"/>
                    <a:pt x="8258" y="512"/>
                  </a:cubicBezTo>
                  <a:lnTo>
                    <a:pt x="8283" y="512"/>
                  </a:lnTo>
                  <a:cubicBezTo>
                    <a:pt x="8258" y="462"/>
                    <a:pt x="8233" y="412"/>
                    <a:pt x="8207" y="361"/>
                  </a:cubicBezTo>
                  <a:cubicBezTo>
                    <a:pt x="8207" y="361"/>
                    <a:pt x="7505" y="0"/>
                    <a:pt x="6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14;p51">
              <a:extLst>
                <a:ext uri="{FF2B5EF4-FFF2-40B4-BE49-F238E27FC236}">
                  <a16:creationId xmlns:a16="http://schemas.microsoft.com/office/drawing/2014/main" id="{72593C0C-EBCC-4CFA-A14C-972EA2C19A0E}"/>
                </a:ext>
              </a:extLst>
            </p:cNvPr>
            <p:cNvSpPr/>
            <p:nvPr/>
          </p:nvSpPr>
          <p:spPr>
            <a:xfrm>
              <a:off x="3059850" y="4090150"/>
              <a:ext cx="116725" cy="96025"/>
            </a:xfrm>
            <a:custGeom>
              <a:avLst/>
              <a:gdLst/>
              <a:ahLst/>
              <a:cxnLst/>
              <a:rect l="l" t="t" r="r" b="b"/>
              <a:pathLst>
                <a:path w="4669" h="3841" extrusionOk="0">
                  <a:moveTo>
                    <a:pt x="4669" y="0"/>
                  </a:moveTo>
                  <a:lnTo>
                    <a:pt x="4669" y="0"/>
                  </a:lnTo>
                  <a:cubicBezTo>
                    <a:pt x="3866" y="427"/>
                    <a:pt x="3740" y="854"/>
                    <a:pt x="0" y="1431"/>
                  </a:cubicBezTo>
                  <a:lnTo>
                    <a:pt x="25" y="1607"/>
                  </a:lnTo>
                  <a:cubicBezTo>
                    <a:pt x="51" y="2360"/>
                    <a:pt x="51" y="3088"/>
                    <a:pt x="51" y="3765"/>
                  </a:cubicBezTo>
                  <a:lnTo>
                    <a:pt x="101" y="3765"/>
                  </a:lnTo>
                  <a:cubicBezTo>
                    <a:pt x="101" y="3765"/>
                    <a:pt x="564" y="3841"/>
                    <a:pt x="1242" y="3841"/>
                  </a:cubicBezTo>
                  <a:cubicBezTo>
                    <a:pt x="2078" y="3841"/>
                    <a:pt x="3241" y="3726"/>
                    <a:pt x="4267" y="3213"/>
                  </a:cubicBezTo>
                  <a:cubicBezTo>
                    <a:pt x="4543" y="1557"/>
                    <a:pt x="4619" y="427"/>
                    <a:pt x="4669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15;p51">
              <a:extLst>
                <a:ext uri="{FF2B5EF4-FFF2-40B4-BE49-F238E27FC236}">
                  <a16:creationId xmlns:a16="http://schemas.microsoft.com/office/drawing/2014/main" id="{C9308579-F1D2-49F0-9E9B-0E30596B0C03}"/>
                </a:ext>
              </a:extLst>
            </p:cNvPr>
            <p:cNvSpPr/>
            <p:nvPr/>
          </p:nvSpPr>
          <p:spPr>
            <a:xfrm>
              <a:off x="3062350" y="4333600"/>
              <a:ext cx="100425" cy="42875"/>
            </a:xfrm>
            <a:custGeom>
              <a:avLst/>
              <a:gdLst/>
              <a:ahLst/>
              <a:cxnLst/>
              <a:rect l="l" t="t" r="r" b="b"/>
              <a:pathLst>
                <a:path w="4017" h="1715" extrusionOk="0">
                  <a:moveTo>
                    <a:pt x="2737" y="1"/>
                  </a:moveTo>
                  <a:cubicBezTo>
                    <a:pt x="2131" y="235"/>
                    <a:pt x="1397" y="288"/>
                    <a:pt x="858" y="288"/>
                  </a:cubicBezTo>
                  <a:cubicBezTo>
                    <a:pt x="413" y="288"/>
                    <a:pt x="101" y="252"/>
                    <a:pt x="101" y="252"/>
                  </a:cubicBezTo>
                  <a:lnTo>
                    <a:pt x="1" y="252"/>
                  </a:lnTo>
                  <a:cubicBezTo>
                    <a:pt x="1" y="553"/>
                    <a:pt x="26" y="854"/>
                    <a:pt x="76" y="1130"/>
                  </a:cubicBezTo>
                  <a:cubicBezTo>
                    <a:pt x="168" y="1563"/>
                    <a:pt x="1238" y="1715"/>
                    <a:pt x="2240" y="1715"/>
                  </a:cubicBezTo>
                  <a:cubicBezTo>
                    <a:pt x="3157" y="1715"/>
                    <a:pt x="4017" y="1587"/>
                    <a:pt x="4017" y="1431"/>
                  </a:cubicBezTo>
                  <a:cubicBezTo>
                    <a:pt x="4017" y="1080"/>
                    <a:pt x="2737" y="1"/>
                    <a:pt x="2737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51">
              <a:extLst>
                <a:ext uri="{FF2B5EF4-FFF2-40B4-BE49-F238E27FC236}">
                  <a16:creationId xmlns:a16="http://schemas.microsoft.com/office/drawing/2014/main" id="{C354647B-0092-4EF8-A541-D99215B7AF5E}"/>
                </a:ext>
              </a:extLst>
            </p:cNvPr>
            <p:cNvSpPr/>
            <p:nvPr/>
          </p:nvSpPr>
          <p:spPr>
            <a:xfrm>
              <a:off x="3061100" y="4170475"/>
              <a:ext cx="105450" cy="169975"/>
            </a:xfrm>
            <a:custGeom>
              <a:avLst/>
              <a:gdLst/>
              <a:ahLst/>
              <a:cxnLst/>
              <a:rect l="l" t="t" r="r" b="b"/>
              <a:pathLst>
                <a:path w="4218" h="6799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172" y="508"/>
                    <a:pt x="1985" y="620"/>
                    <a:pt x="1145" y="620"/>
                  </a:cubicBezTo>
                  <a:cubicBezTo>
                    <a:pt x="493" y="620"/>
                    <a:pt x="51" y="552"/>
                    <a:pt x="51" y="552"/>
                  </a:cubicBezTo>
                  <a:lnTo>
                    <a:pt x="1" y="552"/>
                  </a:lnTo>
                  <a:cubicBezTo>
                    <a:pt x="26" y="3414"/>
                    <a:pt x="1" y="5572"/>
                    <a:pt x="51" y="6752"/>
                  </a:cubicBezTo>
                  <a:lnTo>
                    <a:pt x="151" y="6752"/>
                  </a:lnTo>
                  <a:cubicBezTo>
                    <a:pt x="151" y="6752"/>
                    <a:pt x="511" y="6799"/>
                    <a:pt x="1008" y="6799"/>
                  </a:cubicBezTo>
                  <a:cubicBezTo>
                    <a:pt x="1535" y="6799"/>
                    <a:pt x="2218" y="6746"/>
                    <a:pt x="2787" y="6526"/>
                  </a:cubicBezTo>
                  <a:cubicBezTo>
                    <a:pt x="3364" y="4367"/>
                    <a:pt x="3866" y="2184"/>
                    <a:pt x="4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51">
              <a:extLst>
                <a:ext uri="{FF2B5EF4-FFF2-40B4-BE49-F238E27FC236}">
                  <a16:creationId xmlns:a16="http://schemas.microsoft.com/office/drawing/2014/main" id="{DC3A6B31-4ACA-4D05-B8DC-DBA0507D84DD}"/>
                </a:ext>
              </a:extLst>
            </p:cNvPr>
            <p:cNvSpPr/>
            <p:nvPr/>
          </p:nvSpPr>
          <p:spPr>
            <a:xfrm>
              <a:off x="2951300" y="3440725"/>
              <a:ext cx="108575" cy="52125"/>
            </a:xfrm>
            <a:custGeom>
              <a:avLst/>
              <a:gdLst/>
              <a:ahLst/>
              <a:cxnLst/>
              <a:rect l="l" t="t" r="r" b="b"/>
              <a:pathLst>
                <a:path w="4343" h="2085" extrusionOk="0">
                  <a:moveTo>
                    <a:pt x="4217" y="0"/>
                  </a:moveTo>
                  <a:cubicBezTo>
                    <a:pt x="3489" y="101"/>
                    <a:pt x="2761" y="176"/>
                    <a:pt x="2033" y="201"/>
                  </a:cubicBezTo>
                  <a:cubicBezTo>
                    <a:pt x="1913" y="206"/>
                    <a:pt x="1793" y="208"/>
                    <a:pt x="1673" y="208"/>
                  </a:cubicBezTo>
                  <a:cubicBezTo>
                    <a:pt x="1116" y="208"/>
                    <a:pt x="558" y="163"/>
                    <a:pt x="0" y="101"/>
                  </a:cubicBezTo>
                  <a:lnTo>
                    <a:pt x="0" y="101"/>
                  </a:lnTo>
                  <a:lnTo>
                    <a:pt x="50" y="1054"/>
                  </a:lnTo>
                  <a:cubicBezTo>
                    <a:pt x="76" y="1105"/>
                    <a:pt x="101" y="1155"/>
                    <a:pt x="126" y="1205"/>
                  </a:cubicBezTo>
                  <a:cubicBezTo>
                    <a:pt x="298" y="1476"/>
                    <a:pt x="832" y="2084"/>
                    <a:pt x="2107" y="2084"/>
                  </a:cubicBezTo>
                  <a:cubicBezTo>
                    <a:pt x="2132" y="2084"/>
                    <a:pt x="2158" y="2084"/>
                    <a:pt x="2184" y="2083"/>
                  </a:cubicBezTo>
                  <a:cubicBezTo>
                    <a:pt x="2210" y="2084"/>
                    <a:pt x="2236" y="2085"/>
                    <a:pt x="2262" y="2085"/>
                  </a:cubicBezTo>
                  <a:cubicBezTo>
                    <a:pt x="3061" y="2085"/>
                    <a:pt x="3806" y="1712"/>
                    <a:pt x="4292" y="1080"/>
                  </a:cubicBezTo>
                  <a:cubicBezTo>
                    <a:pt x="4317" y="1029"/>
                    <a:pt x="4342" y="1004"/>
                    <a:pt x="4342" y="979"/>
                  </a:cubicBezTo>
                  <a:lnTo>
                    <a:pt x="4217" y="0"/>
                  </a:ln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51">
              <a:extLst>
                <a:ext uri="{FF2B5EF4-FFF2-40B4-BE49-F238E27FC236}">
                  <a16:creationId xmlns:a16="http://schemas.microsoft.com/office/drawing/2014/main" id="{1ABF354B-1A5E-467D-AF28-3E4FCA09B02F}"/>
                </a:ext>
              </a:extLst>
            </p:cNvPr>
            <p:cNvSpPr/>
            <p:nvPr/>
          </p:nvSpPr>
          <p:spPr>
            <a:xfrm>
              <a:off x="2879775" y="4174225"/>
              <a:ext cx="112950" cy="162925"/>
            </a:xfrm>
            <a:custGeom>
              <a:avLst/>
              <a:gdLst/>
              <a:ahLst/>
              <a:cxnLst/>
              <a:rect l="l" t="t" r="r" b="b"/>
              <a:pathLst>
                <a:path w="4518" h="6517" extrusionOk="0">
                  <a:moveTo>
                    <a:pt x="0" y="1"/>
                  </a:moveTo>
                  <a:lnTo>
                    <a:pt x="0" y="1"/>
                  </a:lnTo>
                  <a:cubicBezTo>
                    <a:pt x="452" y="2360"/>
                    <a:pt x="979" y="5046"/>
                    <a:pt x="1380" y="6326"/>
                  </a:cubicBezTo>
                  <a:cubicBezTo>
                    <a:pt x="1380" y="6326"/>
                    <a:pt x="2539" y="6516"/>
                    <a:pt x="3530" y="6516"/>
                  </a:cubicBezTo>
                  <a:cubicBezTo>
                    <a:pt x="3884" y="6516"/>
                    <a:pt x="4217" y="6492"/>
                    <a:pt x="4468" y="6426"/>
                  </a:cubicBezTo>
                  <a:lnTo>
                    <a:pt x="4493" y="6426"/>
                  </a:lnTo>
                  <a:cubicBezTo>
                    <a:pt x="4518" y="5196"/>
                    <a:pt x="4468" y="3063"/>
                    <a:pt x="4392" y="452"/>
                  </a:cubicBezTo>
                  <a:cubicBezTo>
                    <a:pt x="4096" y="473"/>
                    <a:pt x="3800" y="483"/>
                    <a:pt x="3504" y="483"/>
                  </a:cubicBezTo>
                  <a:cubicBezTo>
                    <a:pt x="2321" y="483"/>
                    <a:pt x="1145" y="32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51">
              <a:extLst>
                <a:ext uri="{FF2B5EF4-FFF2-40B4-BE49-F238E27FC236}">
                  <a16:creationId xmlns:a16="http://schemas.microsoft.com/office/drawing/2014/main" id="{027E3DEF-432F-45D3-A5DF-FA587ACB238B}"/>
                </a:ext>
              </a:extLst>
            </p:cNvPr>
            <p:cNvSpPr/>
            <p:nvPr/>
          </p:nvSpPr>
          <p:spPr>
            <a:xfrm>
              <a:off x="2884150" y="4332350"/>
              <a:ext cx="107950" cy="45575"/>
            </a:xfrm>
            <a:custGeom>
              <a:avLst/>
              <a:gdLst/>
              <a:ahLst/>
              <a:cxnLst/>
              <a:rect l="l" t="t" r="r" b="b"/>
              <a:pathLst>
                <a:path w="4318" h="1823" extrusionOk="0">
                  <a:moveTo>
                    <a:pt x="1205" y="1"/>
                  </a:moveTo>
                  <a:cubicBezTo>
                    <a:pt x="1205" y="1"/>
                    <a:pt x="1" y="1256"/>
                    <a:pt x="1" y="1607"/>
                  </a:cubicBezTo>
                  <a:cubicBezTo>
                    <a:pt x="1" y="1743"/>
                    <a:pt x="613" y="1822"/>
                    <a:pt x="1374" y="1822"/>
                  </a:cubicBezTo>
                  <a:cubicBezTo>
                    <a:pt x="2580" y="1822"/>
                    <a:pt x="4160" y="1622"/>
                    <a:pt x="4268" y="1130"/>
                  </a:cubicBezTo>
                  <a:cubicBezTo>
                    <a:pt x="4318" y="779"/>
                    <a:pt x="4318" y="427"/>
                    <a:pt x="4318" y="101"/>
                  </a:cubicBezTo>
                  <a:lnTo>
                    <a:pt x="4293" y="101"/>
                  </a:lnTo>
                  <a:cubicBezTo>
                    <a:pt x="4042" y="167"/>
                    <a:pt x="3709" y="191"/>
                    <a:pt x="3355" y="191"/>
                  </a:cubicBezTo>
                  <a:cubicBezTo>
                    <a:pt x="2364" y="191"/>
                    <a:pt x="1205" y="1"/>
                    <a:pt x="1205" y="1"/>
                  </a:cubicBezTo>
                  <a:close/>
                </a:path>
              </a:pathLst>
            </a:custGeom>
            <a:solidFill>
              <a:srgbClr val="00000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51">
              <a:extLst>
                <a:ext uri="{FF2B5EF4-FFF2-40B4-BE49-F238E27FC236}">
                  <a16:creationId xmlns:a16="http://schemas.microsoft.com/office/drawing/2014/main" id="{5DF262D2-8A52-4396-95D1-1CA24C5D8658}"/>
                </a:ext>
              </a:extLst>
            </p:cNvPr>
            <p:cNvSpPr/>
            <p:nvPr/>
          </p:nvSpPr>
          <p:spPr>
            <a:xfrm>
              <a:off x="2867225" y="4103950"/>
              <a:ext cx="122375" cy="82350"/>
            </a:xfrm>
            <a:custGeom>
              <a:avLst/>
              <a:gdLst/>
              <a:ahLst/>
              <a:cxnLst/>
              <a:rect l="l" t="t" r="r" b="b"/>
              <a:pathLst>
                <a:path w="4895" h="3294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779"/>
                    <a:pt x="301" y="1758"/>
                    <a:pt x="502" y="2812"/>
                  </a:cubicBezTo>
                  <a:cubicBezTo>
                    <a:pt x="1647" y="3133"/>
                    <a:pt x="2823" y="3294"/>
                    <a:pt x="4006" y="3294"/>
                  </a:cubicBezTo>
                  <a:cubicBezTo>
                    <a:pt x="4302" y="3294"/>
                    <a:pt x="4598" y="3284"/>
                    <a:pt x="4894" y="3263"/>
                  </a:cubicBezTo>
                  <a:cubicBezTo>
                    <a:pt x="4894" y="2561"/>
                    <a:pt x="4869" y="1833"/>
                    <a:pt x="4869" y="1055"/>
                  </a:cubicBezTo>
                  <a:cubicBezTo>
                    <a:pt x="3188" y="1005"/>
                    <a:pt x="1531" y="653"/>
                    <a:pt x="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51">
              <a:extLst>
                <a:ext uri="{FF2B5EF4-FFF2-40B4-BE49-F238E27FC236}">
                  <a16:creationId xmlns:a16="http://schemas.microsoft.com/office/drawing/2014/main" id="{D02D9004-037A-4681-BFA4-E7935EC3CB49}"/>
                </a:ext>
              </a:extLst>
            </p:cNvPr>
            <p:cNvSpPr/>
            <p:nvPr/>
          </p:nvSpPr>
          <p:spPr>
            <a:xfrm>
              <a:off x="2688375" y="3590675"/>
              <a:ext cx="152500" cy="288250"/>
            </a:xfrm>
            <a:custGeom>
              <a:avLst/>
              <a:gdLst/>
              <a:ahLst/>
              <a:cxnLst/>
              <a:rect l="l" t="t" r="r" b="b"/>
              <a:pathLst>
                <a:path w="6100" h="11530" extrusionOk="0">
                  <a:moveTo>
                    <a:pt x="2661" y="1"/>
                  </a:moveTo>
                  <a:lnTo>
                    <a:pt x="2636" y="26"/>
                  </a:lnTo>
                  <a:cubicBezTo>
                    <a:pt x="2636" y="26"/>
                    <a:pt x="1" y="4217"/>
                    <a:pt x="1808" y="8836"/>
                  </a:cubicBezTo>
                  <a:cubicBezTo>
                    <a:pt x="2435" y="10442"/>
                    <a:pt x="3414" y="11145"/>
                    <a:pt x="4067" y="11396"/>
                  </a:cubicBezTo>
                  <a:cubicBezTo>
                    <a:pt x="4223" y="11493"/>
                    <a:pt x="4408" y="11530"/>
                    <a:pt x="4589" y="11530"/>
                  </a:cubicBezTo>
                  <a:cubicBezTo>
                    <a:pt x="4642" y="11530"/>
                    <a:pt x="4694" y="11527"/>
                    <a:pt x="4745" y="11521"/>
                  </a:cubicBezTo>
                  <a:cubicBezTo>
                    <a:pt x="5121" y="11220"/>
                    <a:pt x="4217" y="10417"/>
                    <a:pt x="4117" y="10342"/>
                  </a:cubicBezTo>
                  <a:lnTo>
                    <a:pt x="4117" y="10342"/>
                  </a:lnTo>
                  <a:cubicBezTo>
                    <a:pt x="4202" y="10384"/>
                    <a:pt x="4839" y="10819"/>
                    <a:pt x="5263" y="10819"/>
                  </a:cubicBezTo>
                  <a:cubicBezTo>
                    <a:pt x="5342" y="10819"/>
                    <a:pt x="5413" y="10804"/>
                    <a:pt x="5472" y="10768"/>
                  </a:cubicBezTo>
                  <a:cubicBezTo>
                    <a:pt x="5849" y="10542"/>
                    <a:pt x="4594" y="9639"/>
                    <a:pt x="4594" y="9639"/>
                  </a:cubicBezTo>
                  <a:lnTo>
                    <a:pt x="4594" y="9639"/>
                  </a:lnTo>
                  <a:cubicBezTo>
                    <a:pt x="4594" y="9639"/>
                    <a:pt x="5262" y="10010"/>
                    <a:pt x="5674" y="10010"/>
                  </a:cubicBezTo>
                  <a:cubicBezTo>
                    <a:pt x="5797" y="10010"/>
                    <a:pt x="5897" y="9977"/>
                    <a:pt x="5949" y="9890"/>
                  </a:cubicBezTo>
                  <a:cubicBezTo>
                    <a:pt x="6100" y="9589"/>
                    <a:pt x="5774" y="9438"/>
                    <a:pt x="5422" y="9137"/>
                  </a:cubicBezTo>
                  <a:lnTo>
                    <a:pt x="5824" y="8509"/>
                  </a:lnTo>
                  <a:lnTo>
                    <a:pt x="5799" y="8509"/>
                  </a:lnTo>
                  <a:cubicBezTo>
                    <a:pt x="5673" y="8459"/>
                    <a:pt x="5196" y="7606"/>
                    <a:pt x="5196" y="7606"/>
                  </a:cubicBezTo>
                  <a:cubicBezTo>
                    <a:pt x="5196" y="7606"/>
                    <a:pt x="4117" y="5723"/>
                    <a:pt x="5698" y="2461"/>
                  </a:cubicBezTo>
                  <a:lnTo>
                    <a:pt x="5698" y="2435"/>
                  </a:lnTo>
                  <a:cubicBezTo>
                    <a:pt x="4167" y="2059"/>
                    <a:pt x="3138" y="779"/>
                    <a:pt x="2661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51">
              <a:extLst>
                <a:ext uri="{FF2B5EF4-FFF2-40B4-BE49-F238E27FC236}">
                  <a16:creationId xmlns:a16="http://schemas.microsoft.com/office/drawing/2014/main" id="{C2B21103-22C3-45D1-9DEA-E82B9CED5DD3}"/>
                </a:ext>
              </a:extLst>
            </p:cNvPr>
            <p:cNvSpPr/>
            <p:nvPr/>
          </p:nvSpPr>
          <p:spPr>
            <a:xfrm>
              <a:off x="2667675" y="3029100"/>
              <a:ext cx="669550" cy="416200"/>
            </a:xfrm>
            <a:custGeom>
              <a:avLst/>
              <a:gdLst/>
              <a:ahLst/>
              <a:cxnLst/>
              <a:rect l="l" t="t" r="r" b="b"/>
              <a:pathLst>
                <a:path w="26782" h="16648" extrusionOk="0">
                  <a:moveTo>
                    <a:pt x="20180" y="1"/>
                  </a:moveTo>
                  <a:cubicBezTo>
                    <a:pt x="20180" y="1"/>
                    <a:pt x="20356" y="2209"/>
                    <a:pt x="19954" y="2761"/>
                  </a:cubicBezTo>
                  <a:cubicBezTo>
                    <a:pt x="19703" y="3107"/>
                    <a:pt x="17854" y="3246"/>
                    <a:pt x="16392" y="3246"/>
                  </a:cubicBezTo>
                  <a:cubicBezTo>
                    <a:pt x="15520" y="3246"/>
                    <a:pt x="14786" y="3197"/>
                    <a:pt x="14608" y="3113"/>
                  </a:cubicBezTo>
                  <a:cubicBezTo>
                    <a:pt x="14207" y="2912"/>
                    <a:pt x="13880" y="2611"/>
                    <a:pt x="13705" y="2209"/>
                  </a:cubicBezTo>
                  <a:cubicBezTo>
                    <a:pt x="13196" y="3061"/>
                    <a:pt x="12148" y="3314"/>
                    <a:pt x="11138" y="3314"/>
                  </a:cubicBezTo>
                  <a:cubicBezTo>
                    <a:pt x="10154" y="3314"/>
                    <a:pt x="9207" y="3073"/>
                    <a:pt x="8835" y="2912"/>
                  </a:cubicBezTo>
                  <a:cubicBezTo>
                    <a:pt x="8584" y="2786"/>
                    <a:pt x="8359" y="2586"/>
                    <a:pt x="8233" y="2335"/>
                  </a:cubicBezTo>
                  <a:cubicBezTo>
                    <a:pt x="8108" y="2586"/>
                    <a:pt x="7957" y="2786"/>
                    <a:pt x="7756" y="2937"/>
                  </a:cubicBezTo>
                  <a:cubicBezTo>
                    <a:pt x="7505" y="3088"/>
                    <a:pt x="6627" y="3238"/>
                    <a:pt x="5673" y="3263"/>
                  </a:cubicBezTo>
                  <a:cubicBezTo>
                    <a:pt x="5598" y="3690"/>
                    <a:pt x="5121" y="6049"/>
                    <a:pt x="3966" y="6401"/>
                  </a:cubicBezTo>
                  <a:cubicBezTo>
                    <a:pt x="3966" y="6426"/>
                    <a:pt x="3966" y="6451"/>
                    <a:pt x="3966" y="6501"/>
                  </a:cubicBezTo>
                  <a:cubicBezTo>
                    <a:pt x="3690" y="6401"/>
                    <a:pt x="3389" y="6325"/>
                    <a:pt x="3088" y="6325"/>
                  </a:cubicBezTo>
                  <a:cubicBezTo>
                    <a:pt x="1281" y="6325"/>
                    <a:pt x="1" y="8107"/>
                    <a:pt x="578" y="9814"/>
                  </a:cubicBezTo>
                  <a:cubicBezTo>
                    <a:pt x="946" y="10952"/>
                    <a:pt x="1995" y="11621"/>
                    <a:pt x="3077" y="11621"/>
                  </a:cubicBezTo>
                  <a:cubicBezTo>
                    <a:pt x="3618" y="11621"/>
                    <a:pt x="4167" y="11454"/>
                    <a:pt x="4644" y="11094"/>
                  </a:cubicBezTo>
                  <a:cubicBezTo>
                    <a:pt x="5648" y="13930"/>
                    <a:pt x="7756" y="16064"/>
                    <a:pt x="11345" y="16541"/>
                  </a:cubicBezTo>
                  <a:cubicBezTo>
                    <a:pt x="11903" y="16603"/>
                    <a:pt x="12461" y="16648"/>
                    <a:pt x="13018" y="16648"/>
                  </a:cubicBezTo>
                  <a:cubicBezTo>
                    <a:pt x="13138" y="16648"/>
                    <a:pt x="13258" y="16645"/>
                    <a:pt x="13378" y="16641"/>
                  </a:cubicBezTo>
                  <a:cubicBezTo>
                    <a:pt x="14106" y="16616"/>
                    <a:pt x="14859" y="16566"/>
                    <a:pt x="15587" y="16440"/>
                  </a:cubicBezTo>
                  <a:cubicBezTo>
                    <a:pt x="19979" y="15813"/>
                    <a:pt x="21887" y="13629"/>
                    <a:pt x="22665" y="11169"/>
                  </a:cubicBezTo>
                  <a:cubicBezTo>
                    <a:pt x="23117" y="11471"/>
                    <a:pt x="23619" y="11621"/>
                    <a:pt x="24146" y="11621"/>
                  </a:cubicBezTo>
                  <a:cubicBezTo>
                    <a:pt x="25601" y="11621"/>
                    <a:pt x="26781" y="10442"/>
                    <a:pt x="26781" y="8986"/>
                  </a:cubicBezTo>
                  <a:cubicBezTo>
                    <a:pt x="26781" y="7545"/>
                    <a:pt x="25625" y="6350"/>
                    <a:pt x="24190" y="6350"/>
                  </a:cubicBezTo>
                  <a:cubicBezTo>
                    <a:pt x="24175" y="6350"/>
                    <a:pt x="24161" y="6350"/>
                    <a:pt x="24146" y="6350"/>
                  </a:cubicBezTo>
                  <a:lnTo>
                    <a:pt x="24146" y="6376"/>
                  </a:lnTo>
                  <a:cubicBezTo>
                    <a:pt x="24104" y="6372"/>
                    <a:pt x="24061" y="6371"/>
                    <a:pt x="24019" y="6371"/>
                  </a:cubicBezTo>
                  <a:cubicBezTo>
                    <a:pt x="23736" y="6371"/>
                    <a:pt x="23454" y="6442"/>
                    <a:pt x="23192" y="6551"/>
                  </a:cubicBezTo>
                  <a:cubicBezTo>
                    <a:pt x="23142" y="6551"/>
                    <a:pt x="23117" y="6576"/>
                    <a:pt x="23092" y="6576"/>
                  </a:cubicBezTo>
                  <a:cubicBezTo>
                    <a:pt x="21937" y="5598"/>
                    <a:pt x="21761" y="3138"/>
                    <a:pt x="21736" y="2862"/>
                  </a:cubicBezTo>
                  <a:cubicBezTo>
                    <a:pt x="21661" y="2862"/>
                    <a:pt x="21586" y="2862"/>
                    <a:pt x="21510" y="2837"/>
                  </a:cubicBezTo>
                  <a:cubicBezTo>
                    <a:pt x="20632" y="2485"/>
                    <a:pt x="20180" y="1"/>
                    <a:pt x="20180" y="1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51">
              <a:extLst>
                <a:ext uri="{FF2B5EF4-FFF2-40B4-BE49-F238E27FC236}">
                  <a16:creationId xmlns:a16="http://schemas.microsoft.com/office/drawing/2014/main" id="{1C566028-8688-4363-A58E-A36EDF774AA0}"/>
                </a:ext>
              </a:extLst>
            </p:cNvPr>
            <p:cNvSpPr/>
            <p:nvPr/>
          </p:nvSpPr>
          <p:spPr>
            <a:xfrm>
              <a:off x="3005875" y="3463925"/>
              <a:ext cx="68425" cy="52250"/>
            </a:xfrm>
            <a:custGeom>
              <a:avLst/>
              <a:gdLst/>
              <a:ahLst/>
              <a:cxnLst/>
              <a:rect l="l" t="t" r="r" b="b"/>
              <a:pathLst>
                <a:path w="2737" h="2090" extrusionOk="0">
                  <a:moveTo>
                    <a:pt x="2184" y="1"/>
                  </a:moveTo>
                  <a:cubicBezTo>
                    <a:pt x="1682" y="704"/>
                    <a:pt x="879" y="1130"/>
                    <a:pt x="1" y="1155"/>
                  </a:cubicBezTo>
                  <a:cubicBezTo>
                    <a:pt x="1" y="1155"/>
                    <a:pt x="877" y="2090"/>
                    <a:pt x="1515" y="2090"/>
                  </a:cubicBezTo>
                  <a:cubicBezTo>
                    <a:pt x="1601" y="2090"/>
                    <a:pt x="1683" y="2073"/>
                    <a:pt x="1758" y="2034"/>
                  </a:cubicBezTo>
                  <a:cubicBezTo>
                    <a:pt x="2737" y="1557"/>
                    <a:pt x="2210" y="202"/>
                    <a:pt x="218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51">
              <a:extLst>
                <a:ext uri="{FF2B5EF4-FFF2-40B4-BE49-F238E27FC236}">
                  <a16:creationId xmlns:a16="http://schemas.microsoft.com/office/drawing/2014/main" id="{5F2FEFC9-A746-4DF5-AA01-B774911F4E78}"/>
                </a:ext>
              </a:extLst>
            </p:cNvPr>
            <p:cNvSpPr/>
            <p:nvPr/>
          </p:nvSpPr>
          <p:spPr>
            <a:xfrm>
              <a:off x="2941250" y="3466450"/>
              <a:ext cx="64650" cy="52425"/>
            </a:xfrm>
            <a:custGeom>
              <a:avLst/>
              <a:gdLst/>
              <a:ahLst/>
              <a:cxnLst/>
              <a:rect l="l" t="t" r="r" b="b"/>
              <a:pathLst>
                <a:path w="2586" h="2097" extrusionOk="0">
                  <a:moveTo>
                    <a:pt x="427" y="0"/>
                  </a:moveTo>
                  <a:lnTo>
                    <a:pt x="352" y="201"/>
                  </a:lnTo>
                  <a:cubicBezTo>
                    <a:pt x="352" y="201"/>
                    <a:pt x="1" y="1707"/>
                    <a:pt x="1231" y="2084"/>
                  </a:cubicBezTo>
                  <a:cubicBezTo>
                    <a:pt x="1259" y="2093"/>
                    <a:pt x="1289" y="2097"/>
                    <a:pt x="1320" y="2097"/>
                  </a:cubicBezTo>
                  <a:cubicBezTo>
                    <a:pt x="1810" y="2097"/>
                    <a:pt x="2586" y="1055"/>
                    <a:pt x="2586" y="1054"/>
                  </a:cubicBezTo>
                  <a:lnTo>
                    <a:pt x="2586" y="1054"/>
                  </a:lnTo>
                  <a:cubicBezTo>
                    <a:pt x="2538" y="1057"/>
                    <a:pt x="2490" y="1059"/>
                    <a:pt x="2443" y="1059"/>
                  </a:cubicBezTo>
                  <a:cubicBezTo>
                    <a:pt x="1641" y="1059"/>
                    <a:pt x="878" y="664"/>
                    <a:pt x="42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51">
              <a:extLst>
                <a:ext uri="{FF2B5EF4-FFF2-40B4-BE49-F238E27FC236}">
                  <a16:creationId xmlns:a16="http://schemas.microsoft.com/office/drawing/2014/main" id="{95937A38-E7BA-4CDB-A0D4-BE5578FD3A03}"/>
                </a:ext>
              </a:extLst>
            </p:cNvPr>
            <p:cNvSpPr/>
            <p:nvPr/>
          </p:nvSpPr>
          <p:spPr>
            <a:xfrm>
              <a:off x="2534650" y="2865525"/>
              <a:ext cx="911125" cy="634825"/>
            </a:xfrm>
            <a:custGeom>
              <a:avLst/>
              <a:gdLst/>
              <a:ahLst/>
              <a:cxnLst/>
              <a:rect l="l" t="t" r="r" b="b"/>
              <a:pathLst>
                <a:path w="36445" h="25393" extrusionOk="0">
                  <a:moveTo>
                    <a:pt x="16205" y="1"/>
                  </a:moveTo>
                  <a:cubicBezTo>
                    <a:pt x="14681" y="1"/>
                    <a:pt x="12778" y="403"/>
                    <a:pt x="10567" y="1674"/>
                  </a:cubicBezTo>
                  <a:cubicBezTo>
                    <a:pt x="4518" y="5113"/>
                    <a:pt x="6376" y="12291"/>
                    <a:pt x="4117" y="15328"/>
                  </a:cubicBezTo>
                  <a:cubicBezTo>
                    <a:pt x="1883" y="18390"/>
                    <a:pt x="1" y="21628"/>
                    <a:pt x="1481" y="22807"/>
                  </a:cubicBezTo>
                  <a:cubicBezTo>
                    <a:pt x="1903" y="23117"/>
                    <a:pt x="2508" y="23244"/>
                    <a:pt x="3131" y="23244"/>
                  </a:cubicBezTo>
                  <a:cubicBezTo>
                    <a:pt x="3769" y="23244"/>
                    <a:pt x="4425" y="23111"/>
                    <a:pt x="4920" y="22908"/>
                  </a:cubicBezTo>
                  <a:cubicBezTo>
                    <a:pt x="5422" y="24062"/>
                    <a:pt x="6577" y="24815"/>
                    <a:pt x="7857" y="24840"/>
                  </a:cubicBezTo>
                  <a:cubicBezTo>
                    <a:pt x="7917" y="24843"/>
                    <a:pt x="7977" y="24844"/>
                    <a:pt x="8038" y="24844"/>
                  </a:cubicBezTo>
                  <a:cubicBezTo>
                    <a:pt x="8584" y="24844"/>
                    <a:pt x="9144" y="24743"/>
                    <a:pt x="9664" y="24539"/>
                  </a:cubicBezTo>
                  <a:cubicBezTo>
                    <a:pt x="9940" y="24966"/>
                    <a:pt x="10392" y="25292"/>
                    <a:pt x="10919" y="25393"/>
                  </a:cubicBezTo>
                  <a:cubicBezTo>
                    <a:pt x="12429" y="24043"/>
                    <a:pt x="13860" y="23701"/>
                    <a:pt x="14922" y="23701"/>
                  </a:cubicBezTo>
                  <a:cubicBezTo>
                    <a:pt x="16014" y="23701"/>
                    <a:pt x="16716" y="24062"/>
                    <a:pt x="16716" y="24062"/>
                  </a:cubicBezTo>
                  <a:lnTo>
                    <a:pt x="16666" y="23109"/>
                  </a:lnTo>
                  <a:cubicBezTo>
                    <a:pt x="13077" y="22607"/>
                    <a:pt x="10969" y="20498"/>
                    <a:pt x="9965" y="17662"/>
                  </a:cubicBezTo>
                  <a:cubicBezTo>
                    <a:pt x="9481" y="18021"/>
                    <a:pt x="8931" y="18188"/>
                    <a:pt x="8391" y="18188"/>
                  </a:cubicBezTo>
                  <a:cubicBezTo>
                    <a:pt x="7307" y="18188"/>
                    <a:pt x="6268" y="17513"/>
                    <a:pt x="5899" y="16357"/>
                  </a:cubicBezTo>
                  <a:cubicBezTo>
                    <a:pt x="5322" y="14650"/>
                    <a:pt x="6602" y="12893"/>
                    <a:pt x="8409" y="12893"/>
                  </a:cubicBezTo>
                  <a:cubicBezTo>
                    <a:pt x="8710" y="12893"/>
                    <a:pt x="9011" y="12944"/>
                    <a:pt x="9287" y="13044"/>
                  </a:cubicBezTo>
                  <a:cubicBezTo>
                    <a:pt x="9287" y="13019"/>
                    <a:pt x="9287" y="12994"/>
                    <a:pt x="9287" y="12969"/>
                  </a:cubicBezTo>
                  <a:cubicBezTo>
                    <a:pt x="10417" y="12592"/>
                    <a:pt x="10919" y="10258"/>
                    <a:pt x="10994" y="9831"/>
                  </a:cubicBezTo>
                  <a:cubicBezTo>
                    <a:pt x="11923" y="9781"/>
                    <a:pt x="12826" y="9656"/>
                    <a:pt x="13077" y="9505"/>
                  </a:cubicBezTo>
                  <a:cubicBezTo>
                    <a:pt x="13278" y="9355"/>
                    <a:pt x="13429" y="9154"/>
                    <a:pt x="13554" y="8903"/>
                  </a:cubicBezTo>
                  <a:cubicBezTo>
                    <a:pt x="13680" y="9154"/>
                    <a:pt x="13905" y="9355"/>
                    <a:pt x="14156" y="9480"/>
                  </a:cubicBezTo>
                  <a:cubicBezTo>
                    <a:pt x="14528" y="9641"/>
                    <a:pt x="15475" y="9882"/>
                    <a:pt x="16459" y="9882"/>
                  </a:cubicBezTo>
                  <a:cubicBezTo>
                    <a:pt x="17469" y="9882"/>
                    <a:pt x="18517" y="9629"/>
                    <a:pt x="19026" y="8777"/>
                  </a:cubicBezTo>
                  <a:cubicBezTo>
                    <a:pt x="19201" y="9154"/>
                    <a:pt x="19528" y="9480"/>
                    <a:pt x="19904" y="9681"/>
                  </a:cubicBezTo>
                  <a:cubicBezTo>
                    <a:pt x="20091" y="9765"/>
                    <a:pt x="20832" y="9815"/>
                    <a:pt x="21707" y="9815"/>
                  </a:cubicBezTo>
                  <a:cubicBezTo>
                    <a:pt x="23175" y="9815"/>
                    <a:pt x="25024" y="9675"/>
                    <a:pt x="25275" y="9329"/>
                  </a:cubicBezTo>
                  <a:cubicBezTo>
                    <a:pt x="25677" y="8777"/>
                    <a:pt x="25501" y="6569"/>
                    <a:pt x="25501" y="6569"/>
                  </a:cubicBezTo>
                  <a:lnTo>
                    <a:pt x="25501" y="6569"/>
                  </a:lnTo>
                  <a:cubicBezTo>
                    <a:pt x="25501" y="6569"/>
                    <a:pt x="25953" y="9053"/>
                    <a:pt x="26831" y="9405"/>
                  </a:cubicBezTo>
                  <a:cubicBezTo>
                    <a:pt x="26907" y="9430"/>
                    <a:pt x="26982" y="9430"/>
                    <a:pt x="27057" y="9430"/>
                  </a:cubicBezTo>
                  <a:cubicBezTo>
                    <a:pt x="27057" y="9706"/>
                    <a:pt x="27258" y="12166"/>
                    <a:pt x="28413" y="13144"/>
                  </a:cubicBezTo>
                  <a:cubicBezTo>
                    <a:pt x="28438" y="13144"/>
                    <a:pt x="28463" y="13119"/>
                    <a:pt x="28488" y="13119"/>
                  </a:cubicBezTo>
                  <a:cubicBezTo>
                    <a:pt x="28816" y="12991"/>
                    <a:pt x="29148" y="12931"/>
                    <a:pt x="29470" y="12931"/>
                  </a:cubicBezTo>
                  <a:cubicBezTo>
                    <a:pt x="30970" y="12931"/>
                    <a:pt x="32267" y="14223"/>
                    <a:pt x="32102" y="15855"/>
                  </a:cubicBezTo>
                  <a:cubicBezTo>
                    <a:pt x="31939" y="17268"/>
                    <a:pt x="30730" y="18210"/>
                    <a:pt x="29457" y="18210"/>
                  </a:cubicBezTo>
                  <a:cubicBezTo>
                    <a:pt x="28966" y="18210"/>
                    <a:pt x="28465" y="18070"/>
                    <a:pt x="28011" y="17763"/>
                  </a:cubicBezTo>
                  <a:cubicBezTo>
                    <a:pt x="27208" y="20222"/>
                    <a:pt x="25275" y="22406"/>
                    <a:pt x="20908" y="23033"/>
                  </a:cubicBezTo>
                  <a:lnTo>
                    <a:pt x="21033" y="23987"/>
                  </a:lnTo>
                  <a:cubicBezTo>
                    <a:pt x="21687" y="23830"/>
                    <a:pt x="22262" y="23758"/>
                    <a:pt x="22786" y="23758"/>
                  </a:cubicBezTo>
                  <a:cubicBezTo>
                    <a:pt x="23770" y="23758"/>
                    <a:pt x="24573" y="24013"/>
                    <a:pt x="25376" y="24439"/>
                  </a:cubicBezTo>
                  <a:lnTo>
                    <a:pt x="25777" y="24389"/>
                  </a:lnTo>
                  <a:cubicBezTo>
                    <a:pt x="25955" y="24405"/>
                    <a:pt x="26121" y="24413"/>
                    <a:pt x="26278" y="24413"/>
                  </a:cubicBezTo>
                  <a:cubicBezTo>
                    <a:pt x="27561" y="24413"/>
                    <a:pt x="28161" y="23891"/>
                    <a:pt x="28362" y="23309"/>
                  </a:cubicBezTo>
                  <a:cubicBezTo>
                    <a:pt x="28717" y="23481"/>
                    <a:pt x="29154" y="23595"/>
                    <a:pt x="29654" y="23595"/>
                  </a:cubicBezTo>
                  <a:cubicBezTo>
                    <a:pt x="30251" y="23595"/>
                    <a:pt x="30937" y="23432"/>
                    <a:pt x="31675" y="23008"/>
                  </a:cubicBezTo>
                  <a:cubicBezTo>
                    <a:pt x="32880" y="22356"/>
                    <a:pt x="32981" y="21477"/>
                    <a:pt x="32704" y="20749"/>
                  </a:cubicBezTo>
                  <a:lnTo>
                    <a:pt x="32704" y="20749"/>
                  </a:lnTo>
                  <a:cubicBezTo>
                    <a:pt x="32841" y="20773"/>
                    <a:pt x="32978" y="20784"/>
                    <a:pt x="33112" y="20784"/>
                  </a:cubicBezTo>
                  <a:cubicBezTo>
                    <a:pt x="33991" y="20784"/>
                    <a:pt x="34804" y="20300"/>
                    <a:pt x="35239" y="19494"/>
                  </a:cubicBezTo>
                  <a:cubicBezTo>
                    <a:pt x="36444" y="17361"/>
                    <a:pt x="33759" y="15956"/>
                    <a:pt x="31977" y="12693"/>
                  </a:cubicBezTo>
                  <a:cubicBezTo>
                    <a:pt x="30446" y="9882"/>
                    <a:pt x="30370" y="4761"/>
                    <a:pt x="26706" y="2352"/>
                  </a:cubicBezTo>
                  <a:cubicBezTo>
                    <a:pt x="24920" y="1165"/>
                    <a:pt x="23360" y="861"/>
                    <a:pt x="22231" y="861"/>
                  </a:cubicBezTo>
                  <a:cubicBezTo>
                    <a:pt x="21043" y="861"/>
                    <a:pt x="20331" y="1197"/>
                    <a:pt x="20331" y="1197"/>
                  </a:cubicBezTo>
                  <a:cubicBezTo>
                    <a:pt x="20331" y="1197"/>
                    <a:pt x="18832" y="1"/>
                    <a:pt x="16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51">
              <a:extLst>
                <a:ext uri="{FF2B5EF4-FFF2-40B4-BE49-F238E27FC236}">
                  <a16:creationId xmlns:a16="http://schemas.microsoft.com/office/drawing/2014/main" id="{BACAE257-5062-4F60-9750-812A8BFD5EBA}"/>
                </a:ext>
              </a:extLst>
            </p:cNvPr>
            <p:cNvSpPr/>
            <p:nvPr/>
          </p:nvSpPr>
          <p:spPr>
            <a:xfrm>
              <a:off x="2946900" y="3180878"/>
              <a:ext cx="111250" cy="25821"/>
            </a:xfrm>
            <a:custGeom>
              <a:avLst/>
              <a:gdLst/>
              <a:ahLst/>
              <a:cxnLst/>
              <a:rect l="l" t="t" r="r" b="b"/>
              <a:pathLst>
                <a:path w="4450" h="1393" extrusionOk="0">
                  <a:moveTo>
                    <a:pt x="2349" y="1"/>
                  </a:moveTo>
                  <a:cubicBezTo>
                    <a:pt x="1309" y="1"/>
                    <a:pt x="468" y="481"/>
                    <a:pt x="402" y="514"/>
                  </a:cubicBezTo>
                  <a:cubicBezTo>
                    <a:pt x="1" y="740"/>
                    <a:pt x="176" y="1392"/>
                    <a:pt x="653" y="1392"/>
                  </a:cubicBezTo>
                  <a:cubicBezTo>
                    <a:pt x="728" y="1392"/>
                    <a:pt x="804" y="1367"/>
                    <a:pt x="879" y="1317"/>
                  </a:cubicBezTo>
                  <a:cubicBezTo>
                    <a:pt x="896" y="1300"/>
                    <a:pt x="1540" y="936"/>
                    <a:pt x="2311" y="936"/>
                  </a:cubicBezTo>
                  <a:cubicBezTo>
                    <a:pt x="2693" y="936"/>
                    <a:pt x="3106" y="1026"/>
                    <a:pt x="3489" y="1292"/>
                  </a:cubicBezTo>
                  <a:cubicBezTo>
                    <a:pt x="3588" y="1362"/>
                    <a:pt x="3686" y="1392"/>
                    <a:pt x="3778" y="1392"/>
                  </a:cubicBezTo>
                  <a:cubicBezTo>
                    <a:pt x="4177" y="1392"/>
                    <a:pt x="4450" y="820"/>
                    <a:pt x="4041" y="514"/>
                  </a:cubicBezTo>
                  <a:cubicBezTo>
                    <a:pt x="3477" y="129"/>
                    <a:pt x="2886" y="1"/>
                    <a:pt x="2349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51">
              <a:extLst>
                <a:ext uri="{FF2B5EF4-FFF2-40B4-BE49-F238E27FC236}">
                  <a16:creationId xmlns:a16="http://schemas.microsoft.com/office/drawing/2014/main" id="{2AA76A0D-94E0-4843-9FAA-82CE3AF45685}"/>
                </a:ext>
              </a:extLst>
            </p:cNvPr>
            <p:cNvSpPr/>
            <p:nvPr/>
          </p:nvSpPr>
          <p:spPr>
            <a:xfrm>
              <a:off x="2941300" y="3302664"/>
              <a:ext cx="120975" cy="42100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51">
              <a:extLst>
                <a:ext uri="{FF2B5EF4-FFF2-40B4-BE49-F238E27FC236}">
                  <a16:creationId xmlns:a16="http://schemas.microsoft.com/office/drawing/2014/main" id="{E208C1CC-819C-4C73-884A-F36B2427C6CC}"/>
                </a:ext>
              </a:extLst>
            </p:cNvPr>
            <p:cNvSpPr/>
            <p:nvPr/>
          </p:nvSpPr>
          <p:spPr>
            <a:xfrm>
              <a:off x="3313350" y="3856775"/>
              <a:ext cx="96650" cy="174425"/>
            </a:xfrm>
            <a:custGeom>
              <a:avLst/>
              <a:gdLst/>
              <a:ahLst/>
              <a:cxnLst/>
              <a:rect l="l" t="t" r="r" b="b"/>
              <a:pathLst>
                <a:path w="3866" h="6977" extrusionOk="0">
                  <a:moveTo>
                    <a:pt x="514" y="0"/>
                  </a:moveTo>
                  <a:cubicBezTo>
                    <a:pt x="298" y="0"/>
                    <a:pt x="158" y="24"/>
                    <a:pt x="151" y="24"/>
                  </a:cubicBezTo>
                  <a:cubicBezTo>
                    <a:pt x="50" y="24"/>
                    <a:pt x="0" y="124"/>
                    <a:pt x="0" y="225"/>
                  </a:cubicBezTo>
                  <a:cubicBezTo>
                    <a:pt x="25" y="325"/>
                    <a:pt x="126" y="375"/>
                    <a:pt x="201" y="375"/>
                  </a:cubicBezTo>
                  <a:cubicBezTo>
                    <a:pt x="322" y="355"/>
                    <a:pt x="442" y="345"/>
                    <a:pt x="561" y="345"/>
                  </a:cubicBezTo>
                  <a:cubicBezTo>
                    <a:pt x="1332" y="345"/>
                    <a:pt x="2043" y="759"/>
                    <a:pt x="2435" y="1454"/>
                  </a:cubicBezTo>
                  <a:cubicBezTo>
                    <a:pt x="3514" y="3513"/>
                    <a:pt x="3414" y="6750"/>
                    <a:pt x="3414" y="6801"/>
                  </a:cubicBezTo>
                  <a:cubicBezTo>
                    <a:pt x="3414" y="6876"/>
                    <a:pt x="3489" y="6976"/>
                    <a:pt x="3589" y="6976"/>
                  </a:cubicBezTo>
                  <a:cubicBezTo>
                    <a:pt x="3665" y="6976"/>
                    <a:pt x="3765" y="6901"/>
                    <a:pt x="3765" y="6801"/>
                  </a:cubicBezTo>
                  <a:cubicBezTo>
                    <a:pt x="3765" y="6675"/>
                    <a:pt x="3866" y="3437"/>
                    <a:pt x="2736" y="1279"/>
                  </a:cubicBezTo>
                  <a:cubicBezTo>
                    <a:pt x="2139" y="157"/>
                    <a:pt x="1072" y="0"/>
                    <a:pt x="514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51">
              <a:extLst>
                <a:ext uri="{FF2B5EF4-FFF2-40B4-BE49-F238E27FC236}">
                  <a16:creationId xmlns:a16="http://schemas.microsoft.com/office/drawing/2014/main" id="{D8731109-98FF-4881-B165-B5190BBE4877}"/>
                </a:ext>
              </a:extLst>
            </p:cNvPr>
            <p:cNvSpPr/>
            <p:nvPr/>
          </p:nvSpPr>
          <p:spPr>
            <a:xfrm>
              <a:off x="3170275" y="3965900"/>
              <a:ext cx="96025" cy="281775"/>
            </a:xfrm>
            <a:custGeom>
              <a:avLst/>
              <a:gdLst/>
              <a:ahLst/>
              <a:cxnLst/>
              <a:rect l="l" t="t" r="r" b="b"/>
              <a:pathLst>
                <a:path w="3841" h="11271" extrusionOk="0">
                  <a:moveTo>
                    <a:pt x="1306" y="1"/>
                  </a:moveTo>
                  <a:cubicBezTo>
                    <a:pt x="1180" y="76"/>
                    <a:pt x="1080" y="152"/>
                    <a:pt x="980" y="227"/>
                  </a:cubicBezTo>
                  <a:cubicBezTo>
                    <a:pt x="478" y="704"/>
                    <a:pt x="1" y="9764"/>
                    <a:pt x="302" y="10191"/>
                  </a:cubicBezTo>
                  <a:cubicBezTo>
                    <a:pt x="603" y="10643"/>
                    <a:pt x="3389" y="11270"/>
                    <a:pt x="3841" y="11270"/>
                  </a:cubicBezTo>
                  <a:cubicBezTo>
                    <a:pt x="3841" y="11270"/>
                    <a:pt x="3439" y="8083"/>
                    <a:pt x="3063" y="5397"/>
                  </a:cubicBezTo>
                  <a:cubicBezTo>
                    <a:pt x="2912" y="4167"/>
                    <a:pt x="2737" y="3038"/>
                    <a:pt x="2636" y="2335"/>
                  </a:cubicBezTo>
                  <a:cubicBezTo>
                    <a:pt x="2260" y="51"/>
                    <a:pt x="1306" y="51"/>
                    <a:pt x="1306" y="51"/>
                  </a:cubicBezTo>
                  <a:lnTo>
                    <a:pt x="1306" y="1"/>
                  </a:lnTo>
                  <a:close/>
                </a:path>
              </a:pathLst>
            </a:custGeom>
            <a:solidFill>
              <a:srgbClr val="2E7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51">
              <a:extLst>
                <a:ext uri="{FF2B5EF4-FFF2-40B4-BE49-F238E27FC236}">
                  <a16:creationId xmlns:a16="http://schemas.microsoft.com/office/drawing/2014/main" id="{D9C97309-27B5-4522-801D-D999F1E4DB67}"/>
                </a:ext>
              </a:extLst>
            </p:cNvPr>
            <p:cNvSpPr/>
            <p:nvPr/>
          </p:nvSpPr>
          <p:spPr>
            <a:xfrm>
              <a:off x="3246825" y="4047475"/>
              <a:ext cx="229675" cy="200200"/>
            </a:xfrm>
            <a:custGeom>
              <a:avLst/>
              <a:gdLst/>
              <a:ahLst/>
              <a:cxnLst/>
              <a:rect l="l" t="t" r="r" b="b"/>
              <a:pathLst>
                <a:path w="9187" h="8008" extrusionOk="0">
                  <a:moveTo>
                    <a:pt x="8384" y="1"/>
                  </a:moveTo>
                  <a:lnTo>
                    <a:pt x="8309" y="26"/>
                  </a:lnTo>
                  <a:cubicBezTo>
                    <a:pt x="7480" y="653"/>
                    <a:pt x="6552" y="1130"/>
                    <a:pt x="5548" y="1431"/>
                  </a:cubicBezTo>
                  <a:cubicBezTo>
                    <a:pt x="5723" y="2059"/>
                    <a:pt x="5874" y="3038"/>
                    <a:pt x="5824" y="3213"/>
                  </a:cubicBezTo>
                  <a:cubicBezTo>
                    <a:pt x="5766" y="3328"/>
                    <a:pt x="5040" y="3574"/>
                    <a:pt x="4608" y="3574"/>
                  </a:cubicBezTo>
                  <a:cubicBezTo>
                    <a:pt x="4472" y="3574"/>
                    <a:pt x="4366" y="3549"/>
                    <a:pt x="4318" y="3489"/>
                  </a:cubicBezTo>
                  <a:cubicBezTo>
                    <a:pt x="4067" y="2962"/>
                    <a:pt x="3916" y="2410"/>
                    <a:pt x="3841" y="1833"/>
                  </a:cubicBezTo>
                  <a:cubicBezTo>
                    <a:pt x="2734" y="2036"/>
                    <a:pt x="1587" y="2138"/>
                    <a:pt x="435" y="2138"/>
                  </a:cubicBezTo>
                  <a:cubicBezTo>
                    <a:pt x="307" y="2138"/>
                    <a:pt x="179" y="2137"/>
                    <a:pt x="51" y="2134"/>
                  </a:cubicBezTo>
                  <a:lnTo>
                    <a:pt x="1" y="2134"/>
                  </a:lnTo>
                  <a:cubicBezTo>
                    <a:pt x="377" y="4820"/>
                    <a:pt x="779" y="8007"/>
                    <a:pt x="779" y="8007"/>
                  </a:cubicBezTo>
                  <a:cubicBezTo>
                    <a:pt x="1356" y="8007"/>
                    <a:pt x="9187" y="7054"/>
                    <a:pt x="9187" y="5422"/>
                  </a:cubicBezTo>
                  <a:cubicBezTo>
                    <a:pt x="9187" y="4644"/>
                    <a:pt x="8836" y="2285"/>
                    <a:pt x="8384" y="1"/>
                  </a:cubicBezTo>
                  <a:close/>
                </a:path>
              </a:pathLst>
            </a:custGeom>
            <a:solidFill>
              <a:srgbClr val="419FC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51">
              <a:extLst>
                <a:ext uri="{FF2B5EF4-FFF2-40B4-BE49-F238E27FC236}">
                  <a16:creationId xmlns:a16="http://schemas.microsoft.com/office/drawing/2014/main" id="{0F010887-B813-4F7E-8010-7933876365A7}"/>
                </a:ext>
              </a:extLst>
            </p:cNvPr>
            <p:cNvSpPr/>
            <p:nvPr/>
          </p:nvSpPr>
          <p:spPr>
            <a:xfrm>
              <a:off x="3202275" y="3921350"/>
              <a:ext cx="254150" cy="189525"/>
            </a:xfrm>
            <a:custGeom>
              <a:avLst/>
              <a:gdLst/>
              <a:ahLst/>
              <a:cxnLst/>
              <a:rect l="l" t="t" r="r" b="b"/>
              <a:pathLst>
                <a:path w="10166" h="7581" extrusionOk="0">
                  <a:moveTo>
                    <a:pt x="8253" y="0"/>
                  </a:moveTo>
                  <a:cubicBezTo>
                    <a:pt x="8246" y="0"/>
                    <a:pt x="8240" y="0"/>
                    <a:pt x="8233" y="1"/>
                  </a:cubicBezTo>
                  <a:cubicBezTo>
                    <a:pt x="7104" y="101"/>
                    <a:pt x="1632" y="854"/>
                    <a:pt x="1" y="1808"/>
                  </a:cubicBezTo>
                  <a:lnTo>
                    <a:pt x="26" y="1833"/>
                  </a:lnTo>
                  <a:cubicBezTo>
                    <a:pt x="26" y="1833"/>
                    <a:pt x="980" y="1833"/>
                    <a:pt x="1356" y="4117"/>
                  </a:cubicBezTo>
                  <a:cubicBezTo>
                    <a:pt x="1457" y="4820"/>
                    <a:pt x="1607" y="5749"/>
                    <a:pt x="1758" y="6953"/>
                  </a:cubicBezTo>
                  <a:lnTo>
                    <a:pt x="1833" y="7581"/>
                  </a:lnTo>
                  <a:cubicBezTo>
                    <a:pt x="3088" y="7556"/>
                    <a:pt x="4343" y="7355"/>
                    <a:pt x="5573" y="7054"/>
                  </a:cubicBezTo>
                  <a:cubicBezTo>
                    <a:pt x="8359" y="6677"/>
                    <a:pt x="9814" y="6050"/>
                    <a:pt x="10091" y="5046"/>
                  </a:cubicBezTo>
                  <a:lnTo>
                    <a:pt x="10166" y="5046"/>
                  </a:lnTo>
                  <a:cubicBezTo>
                    <a:pt x="9619" y="2486"/>
                    <a:pt x="8900" y="0"/>
                    <a:pt x="8253" y="0"/>
                  </a:cubicBezTo>
                  <a:close/>
                </a:path>
              </a:pathLst>
            </a:custGeom>
            <a:solidFill>
              <a:srgbClr val="56ACD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51">
              <a:extLst>
                <a:ext uri="{FF2B5EF4-FFF2-40B4-BE49-F238E27FC236}">
                  <a16:creationId xmlns:a16="http://schemas.microsoft.com/office/drawing/2014/main" id="{0A8A82D7-4933-4F87-81F6-2EF799E89139}"/>
                </a:ext>
              </a:extLst>
            </p:cNvPr>
            <p:cNvSpPr/>
            <p:nvPr/>
          </p:nvSpPr>
          <p:spPr>
            <a:xfrm>
              <a:off x="3339700" y="4069450"/>
              <a:ext cx="53975" cy="69975"/>
            </a:xfrm>
            <a:custGeom>
              <a:avLst/>
              <a:gdLst/>
              <a:ahLst/>
              <a:cxnLst/>
              <a:rect l="l" t="t" r="r" b="b"/>
              <a:pathLst>
                <a:path w="2159" h="2799" extrusionOk="0">
                  <a:moveTo>
                    <a:pt x="1557" y="0"/>
                  </a:moveTo>
                  <a:cubicBezTo>
                    <a:pt x="1381" y="50"/>
                    <a:pt x="352" y="151"/>
                    <a:pt x="76" y="352"/>
                  </a:cubicBezTo>
                  <a:cubicBezTo>
                    <a:pt x="0" y="402"/>
                    <a:pt x="26" y="678"/>
                    <a:pt x="76" y="1029"/>
                  </a:cubicBezTo>
                  <a:cubicBezTo>
                    <a:pt x="126" y="1607"/>
                    <a:pt x="302" y="2184"/>
                    <a:pt x="553" y="2711"/>
                  </a:cubicBezTo>
                  <a:cubicBezTo>
                    <a:pt x="602" y="2773"/>
                    <a:pt x="719" y="2798"/>
                    <a:pt x="866" y="2798"/>
                  </a:cubicBezTo>
                  <a:cubicBezTo>
                    <a:pt x="1313" y="2798"/>
                    <a:pt x="2046" y="2567"/>
                    <a:pt x="2084" y="2435"/>
                  </a:cubicBezTo>
                  <a:cubicBezTo>
                    <a:pt x="2159" y="2259"/>
                    <a:pt x="1983" y="1280"/>
                    <a:pt x="1808" y="628"/>
                  </a:cubicBezTo>
                  <a:cubicBezTo>
                    <a:pt x="1707" y="251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51">
              <a:extLst>
                <a:ext uri="{FF2B5EF4-FFF2-40B4-BE49-F238E27FC236}">
                  <a16:creationId xmlns:a16="http://schemas.microsoft.com/office/drawing/2014/main" id="{748455B8-2E1A-440C-B54C-A1BB9438D729}"/>
                </a:ext>
              </a:extLst>
            </p:cNvPr>
            <p:cNvSpPr/>
            <p:nvPr/>
          </p:nvSpPr>
          <p:spPr>
            <a:xfrm>
              <a:off x="3342200" y="4068200"/>
              <a:ext cx="51475" cy="68625"/>
            </a:xfrm>
            <a:custGeom>
              <a:avLst/>
              <a:gdLst/>
              <a:ahLst/>
              <a:cxnLst/>
              <a:rect l="l" t="t" r="r" b="b"/>
              <a:pathLst>
                <a:path w="2059" h="2745" extrusionOk="0">
                  <a:moveTo>
                    <a:pt x="1482" y="0"/>
                  </a:moveTo>
                  <a:cubicBezTo>
                    <a:pt x="1306" y="0"/>
                    <a:pt x="327" y="126"/>
                    <a:pt x="51" y="326"/>
                  </a:cubicBezTo>
                  <a:cubicBezTo>
                    <a:pt x="1" y="377"/>
                    <a:pt x="1" y="627"/>
                    <a:pt x="51" y="979"/>
                  </a:cubicBezTo>
                  <a:cubicBezTo>
                    <a:pt x="101" y="1556"/>
                    <a:pt x="252" y="2133"/>
                    <a:pt x="503" y="2660"/>
                  </a:cubicBezTo>
                  <a:cubicBezTo>
                    <a:pt x="550" y="2720"/>
                    <a:pt x="656" y="2744"/>
                    <a:pt x="790" y="2744"/>
                  </a:cubicBezTo>
                  <a:cubicBezTo>
                    <a:pt x="1222" y="2744"/>
                    <a:pt x="1951" y="2493"/>
                    <a:pt x="2009" y="2359"/>
                  </a:cubicBezTo>
                  <a:cubicBezTo>
                    <a:pt x="2059" y="2184"/>
                    <a:pt x="1908" y="1230"/>
                    <a:pt x="1733" y="577"/>
                  </a:cubicBezTo>
                  <a:cubicBezTo>
                    <a:pt x="1632" y="226"/>
                    <a:pt x="1557" y="25"/>
                    <a:pt x="1482" y="0"/>
                  </a:cubicBezTo>
                  <a:close/>
                </a:path>
              </a:pathLst>
            </a:custGeom>
            <a:solidFill>
              <a:srgbClr val="F7C42B"/>
            </a:solidFill>
            <a:ln w="19050" cap="flat" cmpd="sng">
              <a:solidFill>
                <a:srgbClr val="F7C4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51">
              <a:extLst>
                <a:ext uri="{FF2B5EF4-FFF2-40B4-BE49-F238E27FC236}">
                  <a16:creationId xmlns:a16="http://schemas.microsoft.com/office/drawing/2014/main" id="{5FC3E8A8-0193-4D8A-BFC6-CB4C86380677}"/>
                </a:ext>
              </a:extLst>
            </p:cNvPr>
            <p:cNvSpPr/>
            <p:nvPr/>
          </p:nvSpPr>
          <p:spPr>
            <a:xfrm>
              <a:off x="3195375" y="4000950"/>
              <a:ext cx="25125" cy="45775"/>
            </a:xfrm>
            <a:custGeom>
              <a:avLst/>
              <a:gdLst/>
              <a:ahLst/>
              <a:cxnLst/>
              <a:rect l="l" t="t" r="r" b="b"/>
              <a:pathLst>
                <a:path w="1005" h="1831" extrusionOk="0">
                  <a:moveTo>
                    <a:pt x="454" y="0"/>
                  </a:moveTo>
                  <a:cubicBezTo>
                    <a:pt x="306" y="0"/>
                    <a:pt x="150" y="75"/>
                    <a:pt x="76" y="205"/>
                  </a:cubicBezTo>
                  <a:cubicBezTo>
                    <a:pt x="26" y="331"/>
                    <a:pt x="1" y="1611"/>
                    <a:pt x="101" y="1711"/>
                  </a:cubicBezTo>
                  <a:cubicBezTo>
                    <a:pt x="162" y="1757"/>
                    <a:pt x="455" y="1830"/>
                    <a:pt x="686" y="1830"/>
                  </a:cubicBezTo>
                  <a:cubicBezTo>
                    <a:pt x="836" y="1830"/>
                    <a:pt x="960" y="1800"/>
                    <a:pt x="980" y="1711"/>
                  </a:cubicBezTo>
                  <a:cubicBezTo>
                    <a:pt x="1005" y="1485"/>
                    <a:pt x="879" y="105"/>
                    <a:pt x="603" y="30"/>
                  </a:cubicBezTo>
                  <a:cubicBezTo>
                    <a:pt x="557" y="10"/>
                    <a:pt x="506" y="0"/>
                    <a:pt x="454" y="0"/>
                  </a:cubicBezTo>
                  <a:close/>
                </a:path>
              </a:pathLst>
            </a:custGeom>
            <a:solidFill>
              <a:srgbClr val="650E8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51">
              <a:extLst>
                <a:ext uri="{FF2B5EF4-FFF2-40B4-BE49-F238E27FC236}">
                  <a16:creationId xmlns:a16="http://schemas.microsoft.com/office/drawing/2014/main" id="{C2F8A270-D858-4938-A198-F3C355E8D90F}"/>
                </a:ext>
              </a:extLst>
            </p:cNvPr>
            <p:cNvSpPr/>
            <p:nvPr/>
          </p:nvSpPr>
          <p:spPr>
            <a:xfrm>
              <a:off x="3221800" y="3822850"/>
              <a:ext cx="122325" cy="87875"/>
            </a:xfrm>
            <a:custGeom>
              <a:avLst/>
              <a:gdLst/>
              <a:ahLst/>
              <a:cxnLst/>
              <a:rect l="l" t="t" r="r" b="b"/>
              <a:pathLst>
                <a:path w="4893" h="3515" extrusionOk="0">
                  <a:moveTo>
                    <a:pt x="3261" y="1707"/>
                  </a:moveTo>
                  <a:cubicBezTo>
                    <a:pt x="3274" y="1716"/>
                    <a:pt x="3270" y="1784"/>
                    <a:pt x="3257" y="1886"/>
                  </a:cubicBezTo>
                  <a:lnTo>
                    <a:pt x="3257" y="1886"/>
                  </a:lnTo>
                  <a:cubicBezTo>
                    <a:pt x="3262" y="1776"/>
                    <a:pt x="3261" y="1707"/>
                    <a:pt x="3261" y="1707"/>
                  </a:cubicBezTo>
                  <a:close/>
                  <a:moveTo>
                    <a:pt x="3537" y="0"/>
                  </a:moveTo>
                  <a:cubicBezTo>
                    <a:pt x="2871" y="352"/>
                    <a:pt x="1811" y="417"/>
                    <a:pt x="1098" y="417"/>
                  </a:cubicBezTo>
                  <a:cubicBezTo>
                    <a:pt x="843" y="417"/>
                    <a:pt x="632" y="409"/>
                    <a:pt x="500" y="402"/>
                  </a:cubicBezTo>
                  <a:lnTo>
                    <a:pt x="500" y="477"/>
                  </a:lnTo>
                  <a:cubicBezTo>
                    <a:pt x="1" y="1051"/>
                    <a:pt x="345" y="3289"/>
                    <a:pt x="868" y="3289"/>
                  </a:cubicBezTo>
                  <a:cubicBezTo>
                    <a:pt x="871" y="3289"/>
                    <a:pt x="873" y="3288"/>
                    <a:pt x="876" y="3288"/>
                  </a:cubicBezTo>
                  <a:cubicBezTo>
                    <a:pt x="1102" y="3263"/>
                    <a:pt x="1203" y="2962"/>
                    <a:pt x="1228" y="2661"/>
                  </a:cubicBezTo>
                  <a:cubicBezTo>
                    <a:pt x="1228" y="2385"/>
                    <a:pt x="1228" y="2134"/>
                    <a:pt x="1203" y="1883"/>
                  </a:cubicBezTo>
                  <a:lnTo>
                    <a:pt x="1203" y="1883"/>
                  </a:lnTo>
                  <a:cubicBezTo>
                    <a:pt x="1679" y="2586"/>
                    <a:pt x="1102" y="3514"/>
                    <a:pt x="1679" y="3514"/>
                  </a:cubicBezTo>
                  <a:cubicBezTo>
                    <a:pt x="2063" y="3514"/>
                    <a:pt x="2211" y="3219"/>
                    <a:pt x="2253" y="2872"/>
                  </a:cubicBezTo>
                  <a:lnTo>
                    <a:pt x="2253" y="2872"/>
                  </a:lnTo>
                  <a:cubicBezTo>
                    <a:pt x="2312" y="3161"/>
                    <a:pt x="2408" y="3395"/>
                    <a:pt x="2562" y="3395"/>
                  </a:cubicBezTo>
                  <a:cubicBezTo>
                    <a:pt x="2577" y="3395"/>
                    <a:pt x="2592" y="3393"/>
                    <a:pt x="2608" y="3389"/>
                  </a:cubicBezTo>
                  <a:cubicBezTo>
                    <a:pt x="2930" y="3317"/>
                    <a:pt x="3094" y="2934"/>
                    <a:pt x="3176" y="2551"/>
                  </a:cubicBezTo>
                  <a:lnTo>
                    <a:pt x="3176" y="2551"/>
                  </a:lnTo>
                  <a:cubicBezTo>
                    <a:pt x="3151" y="2890"/>
                    <a:pt x="3171" y="3203"/>
                    <a:pt x="3359" y="3203"/>
                  </a:cubicBezTo>
                  <a:cubicBezTo>
                    <a:pt x="3407" y="3203"/>
                    <a:pt x="3465" y="3183"/>
                    <a:pt x="3537" y="3138"/>
                  </a:cubicBezTo>
                  <a:cubicBezTo>
                    <a:pt x="4892" y="2234"/>
                    <a:pt x="3537" y="0"/>
                    <a:pt x="3537" y="0"/>
                  </a:cubicBezTo>
                  <a:close/>
                </a:path>
              </a:pathLst>
            </a:custGeom>
            <a:solidFill>
              <a:srgbClr val="FDCE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51">
              <a:extLst>
                <a:ext uri="{FF2B5EF4-FFF2-40B4-BE49-F238E27FC236}">
                  <a16:creationId xmlns:a16="http://schemas.microsoft.com/office/drawing/2014/main" id="{321A1799-A7A9-44D7-B397-D24A58D0C30C}"/>
                </a:ext>
              </a:extLst>
            </p:cNvPr>
            <p:cNvSpPr/>
            <p:nvPr/>
          </p:nvSpPr>
          <p:spPr>
            <a:xfrm>
              <a:off x="3270050" y="3864250"/>
              <a:ext cx="10700" cy="45225"/>
            </a:xfrm>
            <a:custGeom>
              <a:avLst/>
              <a:gdLst/>
              <a:ahLst/>
              <a:cxnLst/>
              <a:rect l="l" t="t" r="r" b="b"/>
              <a:pathLst>
                <a:path w="428" h="1809" extrusionOk="0">
                  <a:moveTo>
                    <a:pt x="277" y="1"/>
                  </a:moveTo>
                  <a:cubicBezTo>
                    <a:pt x="251" y="1"/>
                    <a:pt x="251" y="26"/>
                    <a:pt x="251" y="51"/>
                  </a:cubicBezTo>
                  <a:lnTo>
                    <a:pt x="251" y="327"/>
                  </a:lnTo>
                  <a:cubicBezTo>
                    <a:pt x="251" y="503"/>
                    <a:pt x="277" y="729"/>
                    <a:pt x="251" y="955"/>
                  </a:cubicBezTo>
                  <a:cubicBezTo>
                    <a:pt x="251" y="1055"/>
                    <a:pt x="226" y="1181"/>
                    <a:pt x="226" y="1281"/>
                  </a:cubicBezTo>
                  <a:cubicBezTo>
                    <a:pt x="201" y="1356"/>
                    <a:pt x="176" y="1457"/>
                    <a:pt x="151" y="1532"/>
                  </a:cubicBezTo>
                  <a:cubicBezTo>
                    <a:pt x="126" y="1607"/>
                    <a:pt x="101" y="1657"/>
                    <a:pt x="51" y="1708"/>
                  </a:cubicBezTo>
                  <a:cubicBezTo>
                    <a:pt x="26" y="1733"/>
                    <a:pt x="26" y="1758"/>
                    <a:pt x="0" y="1783"/>
                  </a:cubicBezTo>
                  <a:cubicBezTo>
                    <a:pt x="0" y="1783"/>
                    <a:pt x="0" y="1783"/>
                    <a:pt x="0" y="1808"/>
                  </a:cubicBezTo>
                  <a:lnTo>
                    <a:pt x="26" y="1808"/>
                  </a:lnTo>
                  <a:lnTo>
                    <a:pt x="101" y="1758"/>
                  </a:lnTo>
                  <a:cubicBezTo>
                    <a:pt x="126" y="1733"/>
                    <a:pt x="151" y="1708"/>
                    <a:pt x="176" y="1683"/>
                  </a:cubicBezTo>
                  <a:cubicBezTo>
                    <a:pt x="201" y="1657"/>
                    <a:pt x="226" y="1607"/>
                    <a:pt x="251" y="1582"/>
                  </a:cubicBezTo>
                  <a:cubicBezTo>
                    <a:pt x="302" y="1482"/>
                    <a:pt x="352" y="1406"/>
                    <a:pt x="377" y="1306"/>
                  </a:cubicBezTo>
                  <a:cubicBezTo>
                    <a:pt x="402" y="1181"/>
                    <a:pt x="427" y="1055"/>
                    <a:pt x="427" y="955"/>
                  </a:cubicBezTo>
                  <a:cubicBezTo>
                    <a:pt x="427" y="729"/>
                    <a:pt x="427" y="503"/>
                    <a:pt x="377" y="302"/>
                  </a:cubicBezTo>
                  <a:cubicBezTo>
                    <a:pt x="377" y="202"/>
                    <a:pt x="352" y="101"/>
                    <a:pt x="302" y="1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51">
              <a:extLst>
                <a:ext uri="{FF2B5EF4-FFF2-40B4-BE49-F238E27FC236}">
                  <a16:creationId xmlns:a16="http://schemas.microsoft.com/office/drawing/2014/main" id="{F6C743C1-3849-4962-979B-E9AAFCAB5DD8}"/>
                </a:ext>
              </a:extLst>
            </p:cNvPr>
            <p:cNvSpPr/>
            <p:nvPr/>
          </p:nvSpPr>
          <p:spPr>
            <a:xfrm>
              <a:off x="3286375" y="3859875"/>
              <a:ext cx="18825" cy="48325"/>
            </a:xfrm>
            <a:custGeom>
              <a:avLst/>
              <a:gdLst/>
              <a:ahLst/>
              <a:cxnLst/>
              <a:rect l="l" t="t" r="r" b="b"/>
              <a:pathLst>
                <a:path w="753" h="1933" extrusionOk="0">
                  <a:moveTo>
                    <a:pt x="653" y="0"/>
                  </a:moveTo>
                  <a:cubicBezTo>
                    <a:pt x="628" y="0"/>
                    <a:pt x="628" y="25"/>
                    <a:pt x="628" y="25"/>
                  </a:cubicBezTo>
                  <a:cubicBezTo>
                    <a:pt x="628" y="25"/>
                    <a:pt x="602" y="176"/>
                    <a:pt x="602" y="377"/>
                  </a:cubicBezTo>
                  <a:cubicBezTo>
                    <a:pt x="577" y="603"/>
                    <a:pt x="552" y="854"/>
                    <a:pt x="502" y="1079"/>
                  </a:cubicBezTo>
                  <a:cubicBezTo>
                    <a:pt x="477" y="1305"/>
                    <a:pt x="377" y="1531"/>
                    <a:pt x="251" y="1707"/>
                  </a:cubicBezTo>
                  <a:cubicBezTo>
                    <a:pt x="226" y="1732"/>
                    <a:pt x="201" y="1782"/>
                    <a:pt x="151" y="1807"/>
                  </a:cubicBezTo>
                  <a:cubicBezTo>
                    <a:pt x="126" y="1832"/>
                    <a:pt x="100" y="1832"/>
                    <a:pt x="75" y="1858"/>
                  </a:cubicBezTo>
                  <a:lnTo>
                    <a:pt x="0" y="1908"/>
                  </a:lnTo>
                  <a:cubicBezTo>
                    <a:pt x="0" y="1908"/>
                    <a:pt x="0" y="1933"/>
                    <a:pt x="0" y="1933"/>
                  </a:cubicBezTo>
                  <a:lnTo>
                    <a:pt x="25" y="1933"/>
                  </a:lnTo>
                  <a:lnTo>
                    <a:pt x="126" y="1908"/>
                  </a:lnTo>
                  <a:cubicBezTo>
                    <a:pt x="151" y="1908"/>
                    <a:pt x="201" y="1883"/>
                    <a:pt x="226" y="1858"/>
                  </a:cubicBezTo>
                  <a:cubicBezTo>
                    <a:pt x="276" y="1832"/>
                    <a:pt x="301" y="1807"/>
                    <a:pt x="351" y="1782"/>
                  </a:cubicBezTo>
                  <a:cubicBezTo>
                    <a:pt x="377" y="1732"/>
                    <a:pt x="427" y="1682"/>
                    <a:pt x="452" y="1657"/>
                  </a:cubicBezTo>
                  <a:cubicBezTo>
                    <a:pt x="502" y="1607"/>
                    <a:pt x="527" y="1531"/>
                    <a:pt x="552" y="1481"/>
                  </a:cubicBezTo>
                  <a:cubicBezTo>
                    <a:pt x="628" y="1356"/>
                    <a:pt x="653" y="1230"/>
                    <a:pt x="703" y="1105"/>
                  </a:cubicBezTo>
                  <a:cubicBezTo>
                    <a:pt x="753" y="854"/>
                    <a:pt x="753" y="603"/>
                    <a:pt x="753" y="352"/>
                  </a:cubicBezTo>
                  <a:cubicBezTo>
                    <a:pt x="728" y="226"/>
                    <a:pt x="728" y="126"/>
                    <a:pt x="703" y="25"/>
                  </a:cubicBezTo>
                  <a:cubicBezTo>
                    <a:pt x="678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51">
              <a:extLst>
                <a:ext uri="{FF2B5EF4-FFF2-40B4-BE49-F238E27FC236}">
                  <a16:creationId xmlns:a16="http://schemas.microsoft.com/office/drawing/2014/main" id="{ADB22CF2-C88C-43C5-97A6-AF0DEAB8A8AA}"/>
                </a:ext>
              </a:extLst>
            </p:cNvPr>
            <p:cNvSpPr/>
            <p:nvPr/>
          </p:nvSpPr>
          <p:spPr>
            <a:xfrm>
              <a:off x="3191625" y="3870250"/>
              <a:ext cx="63400" cy="144875"/>
            </a:xfrm>
            <a:custGeom>
              <a:avLst/>
              <a:gdLst/>
              <a:ahLst/>
              <a:cxnLst/>
              <a:rect l="l" t="t" r="r" b="b"/>
              <a:pathLst>
                <a:path w="2536" h="5795" extrusionOk="0">
                  <a:moveTo>
                    <a:pt x="2384" y="1"/>
                  </a:moveTo>
                  <a:cubicBezTo>
                    <a:pt x="2365" y="1"/>
                    <a:pt x="2343" y="12"/>
                    <a:pt x="2309" y="12"/>
                  </a:cubicBezTo>
                  <a:cubicBezTo>
                    <a:pt x="1606" y="188"/>
                    <a:pt x="1004" y="639"/>
                    <a:pt x="678" y="1292"/>
                  </a:cubicBezTo>
                  <a:cubicBezTo>
                    <a:pt x="0" y="2547"/>
                    <a:pt x="126" y="4429"/>
                    <a:pt x="377" y="5785"/>
                  </a:cubicBezTo>
                  <a:cubicBezTo>
                    <a:pt x="404" y="5791"/>
                    <a:pt x="434" y="5794"/>
                    <a:pt x="466" y="5794"/>
                  </a:cubicBezTo>
                  <a:cubicBezTo>
                    <a:pt x="554" y="5794"/>
                    <a:pt x="654" y="5771"/>
                    <a:pt x="728" y="5734"/>
                  </a:cubicBezTo>
                  <a:cubicBezTo>
                    <a:pt x="502" y="4429"/>
                    <a:pt x="352" y="2622"/>
                    <a:pt x="1004" y="1443"/>
                  </a:cubicBezTo>
                  <a:cubicBezTo>
                    <a:pt x="1280" y="890"/>
                    <a:pt x="1807" y="489"/>
                    <a:pt x="2410" y="338"/>
                  </a:cubicBezTo>
                  <a:cubicBezTo>
                    <a:pt x="2485" y="338"/>
                    <a:pt x="2535" y="263"/>
                    <a:pt x="2510" y="188"/>
                  </a:cubicBezTo>
                  <a:cubicBezTo>
                    <a:pt x="2485" y="112"/>
                    <a:pt x="2460" y="62"/>
                    <a:pt x="2410" y="12"/>
                  </a:cubicBezTo>
                  <a:cubicBezTo>
                    <a:pt x="2401" y="4"/>
                    <a:pt x="2393" y="1"/>
                    <a:pt x="2384" y="1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51">
              <a:extLst>
                <a:ext uri="{FF2B5EF4-FFF2-40B4-BE49-F238E27FC236}">
                  <a16:creationId xmlns:a16="http://schemas.microsoft.com/office/drawing/2014/main" id="{26A289BA-104A-4709-BEA1-DB209B015C9F}"/>
                </a:ext>
              </a:extLst>
            </p:cNvPr>
            <p:cNvSpPr/>
            <p:nvPr/>
          </p:nvSpPr>
          <p:spPr>
            <a:xfrm>
              <a:off x="2801325" y="3802150"/>
              <a:ext cx="38925" cy="40800"/>
            </a:xfrm>
            <a:custGeom>
              <a:avLst/>
              <a:gdLst/>
              <a:ahLst/>
              <a:cxnLst/>
              <a:rect l="l" t="t" r="r" b="b"/>
              <a:pathLst>
                <a:path w="1557" h="1632" extrusionOk="0">
                  <a:moveTo>
                    <a:pt x="327" y="0"/>
                  </a:moveTo>
                  <a:cubicBezTo>
                    <a:pt x="327" y="0"/>
                    <a:pt x="302" y="25"/>
                    <a:pt x="327" y="25"/>
                  </a:cubicBezTo>
                  <a:cubicBezTo>
                    <a:pt x="377" y="176"/>
                    <a:pt x="427" y="301"/>
                    <a:pt x="528" y="402"/>
                  </a:cubicBezTo>
                  <a:cubicBezTo>
                    <a:pt x="553" y="477"/>
                    <a:pt x="603" y="527"/>
                    <a:pt x="653" y="577"/>
                  </a:cubicBezTo>
                  <a:cubicBezTo>
                    <a:pt x="703" y="628"/>
                    <a:pt x="754" y="678"/>
                    <a:pt x="804" y="728"/>
                  </a:cubicBezTo>
                  <a:cubicBezTo>
                    <a:pt x="904" y="828"/>
                    <a:pt x="1030" y="904"/>
                    <a:pt x="1130" y="1004"/>
                  </a:cubicBezTo>
                  <a:cubicBezTo>
                    <a:pt x="1155" y="1029"/>
                    <a:pt x="1205" y="1079"/>
                    <a:pt x="1256" y="1130"/>
                  </a:cubicBezTo>
                  <a:cubicBezTo>
                    <a:pt x="1281" y="1155"/>
                    <a:pt x="1306" y="1205"/>
                    <a:pt x="1331" y="1255"/>
                  </a:cubicBezTo>
                  <a:cubicBezTo>
                    <a:pt x="1331" y="1280"/>
                    <a:pt x="1331" y="1255"/>
                    <a:pt x="1331" y="1305"/>
                  </a:cubicBezTo>
                  <a:lnTo>
                    <a:pt x="1306" y="1355"/>
                  </a:lnTo>
                  <a:lnTo>
                    <a:pt x="1306" y="1381"/>
                  </a:lnTo>
                  <a:cubicBezTo>
                    <a:pt x="1281" y="1406"/>
                    <a:pt x="1256" y="1431"/>
                    <a:pt x="1205" y="1431"/>
                  </a:cubicBezTo>
                  <a:cubicBezTo>
                    <a:pt x="1080" y="1431"/>
                    <a:pt x="954" y="1431"/>
                    <a:pt x="854" y="1406"/>
                  </a:cubicBezTo>
                  <a:cubicBezTo>
                    <a:pt x="624" y="1343"/>
                    <a:pt x="411" y="1280"/>
                    <a:pt x="201" y="1203"/>
                  </a:cubicBezTo>
                  <a:lnTo>
                    <a:pt x="201" y="1203"/>
                  </a:lnTo>
                  <a:cubicBezTo>
                    <a:pt x="201" y="1180"/>
                    <a:pt x="201" y="1179"/>
                    <a:pt x="201" y="1155"/>
                  </a:cubicBezTo>
                  <a:lnTo>
                    <a:pt x="151" y="1105"/>
                  </a:lnTo>
                  <a:lnTo>
                    <a:pt x="109" y="1168"/>
                  </a:lnTo>
                  <a:lnTo>
                    <a:pt x="109" y="1168"/>
                  </a:lnTo>
                  <a:cubicBezTo>
                    <a:pt x="98" y="1163"/>
                    <a:pt x="87" y="1159"/>
                    <a:pt x="76" y="1155"/>
                  </a:cubicBezTo>
                  <a:cubicBezTo>
                    <a:pt x="68" y="1146"/>
                    <a:pt x="59" y="1144"/>
                    <a:pt x="52" y="1144"/>
                  </a:cubicBezTo>
                  <a:cubicBezTo>
                    <a:pt x="37" y="1144"/>
                    <a:pt x="26" y="1155"/>
                    <a:pt x="26" y="1155"/>
                  </a:cubicBezTo>
                  <a:cubicBezTo>
                    <a:pt x="1" y="1180"/>
                    <a:pt x="26" y="1205"/>
                    <a:pt x="51" y="1230"/>
                  </a:cubicBezTo>
                  <a:lnTo>
                    <a:pt x="101" y="1255"/>
                  </a:lnTo>
                  <a:cubicBezTo>
                    <a:pt x="110" y="1281"/>
                    <a:pt x="128" y="1292"/>
                    <a:pt x="146" y="1292"/>
                  </a:cubicBezTo>
                  <a:cubicBezTo>
                    <a:pt x="168" y="1292"/>
                    <a:pt x="191" y="1277"/>
                    <a:pt x="201" y="1253"/>
                  </a:cubicBezTo>
                  <a:lnTo>
                    <a:pt x="201" y="1253"/>
                  </a:lnTo>
                  <a:cubicBezTo>
                    <a:pt x="400" y="1391"/>
                    <a:pt x="618" y="1492"/>
                    <a:pt x="854" y="1556"/>
                  </a:cubicBezTo>
                  <a:cubicBezTo>
                    <a:pt x="1005" y="1606"/>
                    <a:pt x="1155" y="1632"/>
                    <a:pt x="1306" y="1632"/>
                  </a:cubicBezTo>
                  <a:cubicBezTo>
                    <a:pt x="1406" y="1606"/>
                    <a:pt x="1507" y="1556"/>
                    <a:pt x="1557" y="1481"/>
                  </a:cubicBezTo>
                  <a:lnTo>
                    <a:pt x="1557" y="1456"/>
                  </a:lnTo>
                  <a:lnTo>
                    <a:pt x="1557" y="1431"/>
                  </a:lnTo>
                  <a:lnTo>
                    <a:pt x="1557" y="1406"/>
                  </a:lnTo>
                  <a:lnTo>
                    <a:pt x="1557" y="1355"/>
                  </a:lnTo>
                  <a:cubicBezTo>
                    <a:pt x="1557" y="1305"/>
                    <a:pt x="1557" y="1255"/>
                    <a:pt x="1557" y="1205"/>
                  </a:cubicBezTo>
                  <a:cubicBezTo>
                    <a:pt x="1532" y="1130"/>
                    <a:pt x="1481" y="1029"/>
                    <a:pt x="1431" y="979"/>
                  </a:cubicBezTo>
                  <a:cubicBezTo>
                    <a:pt x="1381" y="904"/>
                    <a:pt x="1331" y="854"/>
                    <a:pt x="1256" y="828"/>
                  </a:cubicBezTo>
                  <a:cubicBezTo>
                    <a:pt x="1155" y="728"/>
                    <a:pt x="1055" y="653"/>
                    <a:pt x="929" y="577"/>
                  </a:cubicBezTo>
                  <a:cubicBezTo>
                    <a:pt x="829" y="502"/>
                    <a:pt x="729" y="402"/>
                    <a:pt x="628" y="301"/>
                  </a:cubicBezTo>
                  <a:cubicBezTo>
                    <a:pt x="578" y="251"/>
                    <a:pt x="528" y="226"/>
                    <a:pt x="478" y="151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51">
              <a:extLst>
                <a:ext uri="{FF2B5EF4-FFF2-40B4-BE49-F238E27FC236}">
                  <a16:creationId xmlns:a16="http://schemas.microsoft.com/office/drawing/2014/main" id="{3366E805-C64F-49F3-8CA7-09967277E1F7}"/>
                </a:ext>
              </a:extLst>
            </p:cNvPr>
            <p:cNvSpPr/>
            <p:nvPr/>
          </p:nvSpPr>
          <p:spPr>
            <a:xfrm>
              <a:off x="2790650" y="3831150"/>
              <a:ext cx="39575" cy="33350"/>
            </a:xfrm>
            <a:custGeom>
              <a:avLst/>
              <a:gdLst/>
              <a:ahLst/>
              <a:cxnLst/>
              <a:rect l="l" t="t" r="r" b="b"/>
              <a:pathLst>
                <a:path w="1583" h="1334" extrusionOk="0">
                  <a:moveTo>
                    <a:pt x="478" y="1"/>
                  </a:moveTo>
                  <a:cubicBezTo>
                    <a:pt x="472" y="1"/>
                    <a:pt x="465" y="7"/>
                    <a:pt x="453" y="20"/>
                  </a:cubicBezTo>
                  <a:cubicBezTo>
                    <a:pt x="453" y="20"/>
                    <a:pt x="453" y="45"/>
                    <a:pt x="453" y="45"/>
                  </a:cubicBezTo>
                  <a:cubicBezTo>
                    <a:pt x="654" y="221"/>
                    <a:pt x="829" y="396"/>
                    <a:pt x="1005" y="572"/>
                  </a:cubicBezTo>
                  <a:cubicBezTo>
                    <a:pt x="1080" y="672"/>
                    <a:pt x="1156" y="748"/>
                    <a:pt x="1231" y="848"/>
                  </a:cubicBezTo>
                  <a:cubicBezTo>
                    <a:pt x="1256" y="898"/>
                    <a:pt x="1281" y="948"/>
                    <a:pt x="1306" y="999"/>
                  </a:cubicBezTo>
                  <a:cubicBezTo>
                    <a:pt x="1331" y="1049"/>
                    <a:pt x="1306" y="1049"/>
                    <a:pt x="1331" y="1049"/>
                  </a:cubicBezTo>
                  <a:cubicBezTo>
                    <a:pt x="1260" y="1067"/>
                    <a:pt x="1189" y="1084"/>
                    <a:pt x="1127" y="1084"/>
                  </a:cubicBezTo>
                  <a:cubicBezTo>
                    <a:pt x="1101" y="1084"/>
                    <a:pt x="1077" y="1081"/>
                    <a:pt x="1055" y="1074"/>
                  </a:cubicBezTo>
                  <a:cubicBezTo>
                    <a:pt x="930" y="1074"/>
                    <a:pt x="829" y="1024"/>
                    <a:pt x="704" y="999"/>
                  </a:cubicBezTo>
                  <a:cubicBezTo>
                    <a:pt x="478" y="898"/>
                    <a:pt x="252" y="798"/>
                    <a:pt x="51" y="672"/>
                  </a:cubicBezTo>
                  <a:lnTo>
                    <a:pt x="51" y="697"/>
                  </a:lnTo>
                  <a:lnTo>
                    <a:pt x="1" y="697"/>
                  </a:lnTo>
                  <a:cubicBezTo>
                    <a:pt x="1" y="723"/>
                    <a:pt x="1" y="748"/>
                    <a:pt x="1" y="773"/>
                  </a:cubicBezTo>
                  <a:cubicBezTo>
                    <a:pt x="202" y="923"/>
                    <a:pt x="403" y="1074"/>
                    <a:pt x="628" y="1199"/>
                  </a:cubicBezTo>
                  <a:cubicBezTo>
                    <a:pt x="754" y="1250"/>
                    <a:pt x="879" y="1300"/>
                    <a:pt x="1005" y="1325"/>
                  </a:cubicBezTo>
                  <a:cubicBezTo>
                    <a:pt x="1046" y="1331"/>
                    <a:pt x="1086" y="1334"/>
                    <a:pt x="1125" y="1334"/>
                  </a:cubicBezTo>
                  <a:cubicBezTo>
                    <a:pt x="1250" y="1334"/>
                    <a:pt x="1361" y="1301"/>
                    <a:pt x="1457" y="1225"/>
                  </a:cubicBezTo>
                  <a:cubicBezTo>
                    <a:pt x="1557" y="1149"/>
                    <a:pt x="1582" y="1024"/>
                    <a:pt x="1507" y="923"/>
                  </a:cubicBezTo>
                  <a:cubicBezTo>
                    <a:pt x="1482" y="848"/>
                    <a:pt x="1457" y="773"/>
                    <a:pt x="1407" y="723"/>
                  </a:cubicBezTo>
                  <a:cubicBezTo>
                    <a:pt x="1331" y="622"/>
                    <a:pt x="1231" y="522"/>
                    <a:pt x="1130" y="446"/>
                  </a:cubicBezTo>
                  <a:cubicBezTo>
                    <a:pt x="930" y="296"/>
                    <a:pt x="729" y="145"/>
                    <a:pt x="503" y="20"/>
                  </a:cubicBezTo>
                  <a:cubicBezTo>
                    <a:pt x="490" y="7"/>
                    <a:pt x="484" y="1"/>
                    <a:pt x="478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51">
              <a:extLst>
                <a:ext uri="{FF2B5EF4-FFF2-40B4-BE49-F238E27FC236}">
                  <a16:creationId xmlns:a16="http://schemas.microsoft.com/office/drawing/2014/main" id="{DA6D3E31-A15D-4CCC-B526-68689CF34FC0}"/>
                </a:ext>
              </a:extLst>
            </p:cNvPr>
            <p:cNvSpPr/>
            <p:nvPr/>
          </p:nvSpPr>
          <p:spPr>
            <a:xfrm>
              <a:off x="2764300" y="3848100"/>
              <a:ext cx="48350" cy="33125"/>
            </a:xfrm>
            <a:custGeom>
              <a:avLst/>
              <a:gdLst/>
              <a:ahLst/>
              <a:cxnLst/>
              <a:rect l="l" t="t" r="r" b="b"/>
              <a:pathLst>
                <a:path w="1934" h="1325" extrusionOk="0">
                  <a:moveTo>
                    <a:pt x="1093" y="1"/>
                  </a:moveTo>
                  <a:cubicBezTo>
                    <a:pt x="1086" y="1"/>
                    <a:pt x="1080" y="7"/>
                    <a:pt x="1080" y="19"/>
                  </a:cubicBezTo>
                  <a:cubicBezTo>
                    <a:pt x="1055" y="19"/>
                    <a:pt x="1055" y="45"/>
                    <a:pt x="1080" y="45"/>
                  </a:cubicBezTo>
                  <a:cubicBezTo>
                    <a:pt x="1080" y="45"/>
                    <a:pt x="1231" y="220"/>
                    <a:pt x="1406" y="446"/>
                  </a:cubicBezTo>
                  <a:cubicBezTo>
                    <a:pt x="1532" y="597"/>
                    <a:pt x="1607" y="747"/>
                    <a:pt x="1682" y="898"/>
                  </a:cubicBezTo>
                  <a:cubicBezTo>
                    <a:pt x="1708" y="948"/>
                    <a:pt x="1708" y="1023"/>
                    <a:pt x="1682" y="1074"/>
                  </a:cubicBezTo>
                  <a:cubicBezTo>
                    <a:pt x="1657" y="1111"/>
                    <a:pt x="1657" y="1118"/>
                    <a:pt x="1657" y="1118"/>
                  </a:cubicBezTo>
                  <a:cubicBezTo>
                    <a:pt x="1657" y="1118"/>
                    <a:pt x="1657" y="1116"/>
                    <a:pt x="1654" y="1116"/>
                  </a:cubicBezTo>
                  <a:cubicBezTo>
                    <a:pt x="1651" y="1116"/>
                    <a:pt x="1645" y="1118"/>
                    <a:pt x="1632" y="1124"/>
                  </a:cubicBezTo>
                  <a:lnTo>
                    <a:pt x="1482" y="1124"/>
                  </a:lnTo>
                  <a:cubicBezTo>
                    <a:pt x="1381" y="1099"/>
                    <a:pt x="1306" y="1074"/>
                    <a:pt x="1206" y="1049"/>
                  </a:cubicBezTo>
                  <a:cubicBezTo>
                    <a:pt x="1105" y="1023"/>
                    <a:pt x="1005" y="973"/>
                    <a:pt x="929" y="948"/>
                  </a:cubicBezTo>
                  <a:cubicBezTo>
                    <a:pt x="829" y="898"/>
                    <a:pt x="754" y="848"/>
                    <a:pt x="678" y="823"/>
                  </a:cubicBezTo>
                  <a:cubicBezTo>
                    <a:pt x="603" y="772"/>
                    <a:pt x="528" y="747"/>
                    <a:pt x="453" y="697"/>
                  </a:cubicBezTo>
                  <a:cubicBezTo>
                    <a:pt x="402" y="647"/>
                    <a:pt x="327" y="622"/>
                    <a:pt x="277" y="572"/>
                  </a:cubicBezTo>
                  <a:lnTo>
                    <a:pt x="151" y="471"/>
                  </a:lnTo>
                  <a:lnTo>
                    <a:pt x="26" y="396"/>
                  </a:lnTo>
                  <a:cubicBezTo>
                    <a:pt x="26" y="396"/>
                    <a:pt x="1" y="371"/>
                    <a:pt x="1" y="371"/>
                  </a:cubicBezTo>
                  <a:cubicBezTo>
                    <a:pt x="1" y="396"/>
                    <a:pt x="1" y="421"/>
                    <a:pt x="1" y="421"/>
                  </a:cubicBezTo>
                  <a:lnTo>
                    <a:pt x="101" y="547"/>
                  </a:lnTo>
                  <a:lnTo>
                    <a:pt x="227" y="672"/>
                  </a:lnTo>
                  <a:cubicBezTo>
                    <a:pt x="277" y="722"/>
                    <a:pt x="327" y="772"/>
                    <a:pt x="402" y="823"/>
                  </a:cubicBezTo>
                  <a:cubicBezTo>
                    <a:pt x="478" y="873"/>
                    <a:pt x="553" y="923"/>
                    <a:pt x="628" y="973"/>
                  </a:cubicBezTo>
                  <a:cubicBezTo>
                    <a:pt x="704" y="1023"/>
                    <a:pt x="779" y="1074"/>
                    <a:pt x="879" y="1124"/>
                  </a:cubicBezTo>
                  <a:cubicBezTo>
                    <a:pt x="980" y="1174"/>
                    <a:pt x="1055" y="1224"/>
                    <a:pt x="1180" y="1249"/>
                  </a:cubicBezTo>
                  <a:cubicBezTo>
                    <a:pt x="1281" y="1274"/>
                    <a:pt x="1381" y="1299"/>
                    <a:pt x="1507" y="1325"/>
                  </a:cubicBezTo>
                  <a:lnTo>
                    <a:pt x="1682" y="1325"/>
                  </a:lnTo>
                  <a:cubicBezTo>
                    <a:pt x="1733" y="1325"/>
                    <a:pt x="1783" y="1325"/>
                    <a:pt x="1808" y="1299"/>
                  </a:cubicBezTo>
                  <a:lnTo>
                    <a:pt x="1833" y="1299"/>
                  </a:lnTo>
                  <a:lnTo>
                    <a:pt x="1858" y="1274"/>
                  </a:lnTo>
                  <a:lnTo>
                    <a:pt x="1858" y="1249"/>
                  </a:lnTo>
                  <a:lnTo>
                    <a:pt x="1883" y="1224"/>
                  </a:lnTo>
                  <a:cubicBezTo>
                    <a:pt x="1933" y="1099"/>
                    <a:pt x="1933" y="948"/>
                    <a:pt x="1883" y="823"/>
                  </a:cubicBezTo>
                  <a:cubicBezTo>
                    <a:pt x="1783" y="647"/>
                    <a:pt x="1682" y="496"/>
                    <a:pt x="1532" y="346"/>
                  </a:cubicBezTo>
                  <a:cubicBezTo>
                    <a:pt x="1431" y="270"/>
                    <a:pt x="1331" y="170"/>
                    <a:pt x="1231" y="95"/>
                  </a:cubicBezTo>
                  <a:lnTo>
                    <a:pt x="1105" y="19"/>
                  </a:lnTo>
                  <a:cubicBezTo>
                    <a:pt x="1105" y="7"/>
                    <a:pt x="1099" y="1"/>
                    <a:pt x="1093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51">
              <a:extLst>
                <a:ext uri="{FF2B5EF4-FFF2-40B4-BE49-F238E27FC236}">
                  <a16:creationId xmlns:a16="http://schemas.microsoft.com/office/drawing/2014/main" id="{EA27D633-8962-4AB2-BBD0-554F790ED4F4}"/>
                </a:ext>
              </a:extLst>
            </p:cNvPr>
            <p:cNvSpPr/>
            <p:nvPr/>
          </p:nvSpPr>
          <p:spPr>
            <a:xfrm>
              <a:off x="2797575" y="3227329"/>
              <a:ext cx="131600" cy="112550"/>
            </a:xfrm>
            <a:custGeom>
              <a:avLst/>
              <a:gdLst/>
              <a:ahLst/>
              <a:cxnLst/>
              <a:rect l="l" t="t" r="r" b="b"/>
              <a:pathLst>
                <a:path w="5264" h="4502" extrusionOk="0">
                  <a:moveTo>
                    <a:pt x="2977" y="1"/>
                  </a:moveTo>
                  <a:cubicBezTo>
                    <a:pt x="2449" y="1"/>
                    <a:pt x="1908" y="189"/>
                    <a:pt x="1456" y="611"/>
                  </a:cubicBezTo>
                  <a:cubicBezTo>
                    <a:pt x="0" y="1966"/>
                    <a:pt x="904" y="4401"/>
                    <a:pt x="2886" y="4501"/>
                  </a:cubicBezTo>
                  <a:cubicBezTo>
                    <a:pt x="2902" y="4501"/>
                    <a:pt x="2918" y="4502"/>
                    <a:pt x="2934" y="4502"/>
                  </a:cubicBezTo>
                  <a:cubicBezTo>
                    <a:pt x="4168" y="4502"/>
                    <a:pt x="5196" y="3532"/>
                    <a:pt x="5246" y="2292"/>
                  </a:cubicBezTo>
                  <a:cubicBezTo>
                    <a:pt x="5263" y="926"/>
                    <a:pt x="4148" y="1"/>
                    <a:pt x="2977" y="1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51">
              <a:extLst>
                <a:ext uri="{FF2B5EF4-FFF2-40B4-BE49-F238E27FC236}">
                  <a16:creationId xmlns:a16="http://schemas.microsoft.com/office/drawing/2014/main" id="{5414CFFB-1A74-46A6-B2BE-FE280115CAF0}"/>
                </a:ext>
              </a:extLst>
            </p:cNvPr>
            <p:cNvSpPr/>
            <p:nvPr/>
          </p:nvSpPr>
          <p:spPr>
            <a:xfrm>
              <a:off x="3059850" y="3231329"/>
              <a:ext cx="131400" cy="112350"/>
            </a:xfrm>
            <a:custGeom>
              <a:avLst/>
              <a:gdLst/>
              <a:ahLst/>
              <a:cxnLst/>
              <a:rect l="l" t="t" r="r" b="b"/>
              <a:pathLst>
                <a:path w="5256" h="4494" extrusionOk="0">
                  <a:moveTo>
                    <a:pt x="2970" y="0"/>
                  </a:moveTo>
                  <a:cubicBezTo>
                    <a:pt x="2435" y="0"/>
                    <a:pt x="1887" y="194"/>
                    <a:pt x="1431" y="627"/>
                  </a:cubicBezTo>
                  <a:cubicBezTo>
                    <a:pt x="0" y="1982"/>
                    <a:pt x="904" y="4416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2" y="4494"/>
                    <a:pt x="5172" y="3532"/>
                    <a:pt x="5221" y="2308"/>
                  </a:cubicBezTo>
                  <a:cubicBezTo>
                    <a:pt x="5255" y="929"/>
                    <a:pt x="4142" y="0"/>
                    <a:pt x="2970" y="0"/>
                  </a:cubicBezTo>
                  <a:close/>
                </a:path>
              </a:pathLst>
            </a:custGeom>
            <a:solidFill>
              <a:srgbClr val="F7B4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51">
              <a:extLst>
                <a:ext uri="{FF2B5EF4-FFF2-40B4-BE49-F238E27FC236}">
                  <a16:creationId xmlns:a16="http://schemas.microsoft.com/office/drawing/2014/main" id="{4076CF2B-8743-47EA-805A-4CB4AD9A2B27}"/>
                </a:ext>
              </a:extLst>
            </p:cNvPr>
            <p:cNvSpPr/>
            <p:nvPr/>
          </p:nvSpPr>
          <p:spPr>
            <a:xfrm>
              <a:off x="2699050" y="3209700"/>
              <a:ext cx="74700" cy="44050"/>
            </a:xfrm>
            <a:custGeom>
              <a:avLst/>
              <a:gdLst/>
              <a:ahLst/>
              <a:cxnLst/>
              <a:rect l="l" t="t" r="r" b="b"/>
              <a:pathLst>
                <a:path w="2988" h="1762" extrusionOk="0">
                  <a:moveTo>
                    <a:pt x="1524" y="0"/>
                  </a:moveTo>
                  <a:cubicBezTo>
                    <a:pt x="1279" y="0"/>
                    <a:pt x="1022" y="71"/>
                    <a:pt x="804" y="181"/>
                  </a:cubicBezTo>
                  <a:cubicBezTo>
                    <a:pt x="578" y="306"/>
                    <a:pt x="402" y="457"/>
                    <a:pt x="252" y="632"/>
                  </a:cubicBezTo>
                  <a:cubicBezTo>
                    <a:pt x="126" y="783"/>
                    <a:pt x="51" y="934"/>
                    <a:pt x="1" y="1109"/>
                  </a:cubicBezTo>
                  <a:cubicBezTo>
                    <a:pt x="1" y="1159"/>
                    <a:pt x="1" y="1235"/>
                    <a:pt x="1" y="1285"/>
                  </a:cubicBezTo>
                  <a:lnTo>
                    <a:pt x="1" y="1335"/>
                  </a:lnTo>
                  <a:cubicBezTo>
                    <a:pt x="21" y="1397"/>
                    <a:pt x="59" y="1442"/>
                    <a:pt x="113" y="1442"/>
                  </a:cubicBezTo>
                  <a:cubicBezTo>
                    <a:pt x="125" y="1442"/>
                    <a:pt x="138" y="1440"/>
                    <a:pt x="151" y="1436"/>
                  </a:cubicBezTo>
                  <a:cubicBezTo>
                    <a:pt x="226" y="1436"/>
                    <a:pt x="277" y="1385"/>
                    <a:pt x="277" y="1335"/>
                  </a:cubicBezTo>
                  <a:lnTo>
                    <a:pt x="277" y="1285"/>
                  </a:lnTo>
                  <a:cubicBezTo>
                    <a:pt x="302" y="1260"/>
                    <a:pt x="302" y="1235"/>
                    <a:pt x="302" y="1210"/>
                  </a:cubicBezTo>
                  <a:cubicBezTo>
                    <a:pt x="377" y="1109"/>
                    <a:pt x="452" y="1009"/>
                    <a:pt x="553" y="934"/>
                  </a:cubicBezTo>
                  <a:cubicBezTo>
                    <a:pt x="829" y="658"/>
                    <a:pt x="1205" y="532"/>
                    <a:pt x="1607" y="532"/>
                  </a:cubicBezTo>
                  <a:cubicBezTo>
                    <a:pt x="1707" y="532"/>
                    <a:pt x="1783" y="557"/>
                    <a:pt x="1883" y="582"/>
                  </a:cubicBezTo>
                  <a:cubicBezTo>
                    <a:pt x="1933" y="607"/>
                    <a:pt x="1983" y="607"/>
                    <a:pt x="2008" y="632"/>
                  </a:cubicBezTo>
                  <a:lnTo>
                    <a:pt x="2084" y="683"/>
                  </a:lnTo>
                  <a:lnTo>
                    <a:pt x="2159" y="733"/>
                  </a:lnTo>
                  <a:cubicBezTo>
                    <a:pt x="2209" y="758"/>
                    <a:pt x="2209" y="783"/>
                    <a:pt x="2259" y="808"/>
                  </a:cubicBezTo>
                  <a:cubicBezTo>
                    <a:pt x="2310" y="833"/>
                    <a:pt x="2335" y="883"/>
                    <a:pt x="2360" y="908"/>
                  </a:cubicBezTo>
                  <a:cubicBezTo>
                    <a:pt x="2410" y="984"/>
                    <a:pt x="2460" y="1034"/>
                    <a:pt x="2510" y="1109"/>
                  </a:cubicBezTo>
                  <a:cubicBezTo>
                    <a:pt x="2611" y="1285"/>
                    <a:pt x="2661" y="1436"/>
                    <a:pt x="2711" y="1611"/>
                  </a:cubicBezTo>
                  <a:cubicBezTo>
                    <a:pt x="2711" y="1687"/>
                    <a:pt x="2761" y="1762"/>
                    <a:pt x="2837" y="1762"/>
                  </a:cubicBezTo>
                  <a:cubicBezTo>
                    <a:pt x="2912" y="1762"/>
                    <a:pt x="2987" y="1712"/>
                    <a:pt x="2987" y="1636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12" y="1109"/>
                    <a:pt x="2862" y="934"/>
                  </a:cubicBezTo>
                  <a:cubicBezTo>
                    <a:pt x="2812" y="833"/>
                    <a:pt x="2761" y="733"/>
                    <a:pt x="2686" y="632"/>
                  </a:cubicBezTo>
                  <a:cubicBezTo>
                    <a:pt x="2661" y="582"/>
                    <a:pt x="2611" y="532"/>
                    <a:pt x="2586" y="482"/>
                  </a:cubicBezTo>
                  <a:cubicBezTo>
                    <a:pt x="2536" y="432"/>
                    <a:pt x="2460" y="381"/>
                    <a:pt x="2435" y="331"/>
                  </a:cubicBezTo>
                  <a:lnTo>
                    <a:pt x="2360" y="281"/>
                  </a:lnTo>
                  <a:lnTo>
                    <a:pt x="2259" y="231"/>
                  </a:lnTo>
                  <a:cubicBezTo>
                    <a:pt x="2209" y="181"/>
                    <a:pt x="2134" y="156"/>
                    <a:pt x="2084" y="105"/>
                  </a:cubicBezTo>
                  <a:cubicBezTo>
                    <a:pt x="1933" y="55"/>
                    <a:pt x="1783" y="30"/>
                    <a:pt x="1632" y="5"/>
                  </a:cubicBezTo>
                  <a:cubicBezTo>
                    <a:pt x="1596" y="2"/>
                    <a:pt x="1560" y="0"/>
                    <a:pt x="1524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51">
              <a:extLst>
                <a:ext uri="{FF2B5EF4-FFF2-40B4-BE49-F238E27FC236}">
                  <a16:creationId xmlns:a16="http://schemas.microsoft.com/office/drawing/2014/main" id="{F741F0CA-477D-41C1-B9A9-AA3F42FF8BE6}"/>
                </a:ext>
              </a:extLst>
            </p:cNvPr>
            <p:cNvSpPr/>
            <p:nvPr/>
          </p:nvSpPr>
          <p:spPr>
            <a:xfrm>
              <a:off x="3244950" y="3211075"/>
              <a:ext cx="74700" cy="44100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632" y="0"/>
                  </a:moveTo>
                  <a:cubicBezTo>
                    <a:pt x="1356" y="0"/>
                    <a:pt x="1055" y="50"/>
                    <a:pt x="804" y="201"/>
                  </a:cubicBezTo>
                  <a:cubicBezTo>
                    <a:pt x="578" y="301"/>
                    <a:pt x="402" y="452"/>
                    <a:pt x="252" y="628"/>
                  </a:cubicBezTo>
                  <a:cubicBezTo>
                    <a:pt x="126" y="778"/>
                    <a:pt x="51" y="929"/>
                    <a:pt x="1" y="1104"/>
                  </a:cubicBezTo>
                  <a:cubicBezTo>
                    <a:pt x="1" y="1180"/>
                    <a:pt x="1" y="1230"/>
                    <a:pt x="1" y="1280"/>
                  </a:cubicBezTo>
                  <a:lnTo>
                    <a:pt x="1" y="1330"/>
                  </a:lnTo>
                  <a:cubicBezTo>
                    <a:pt x="21" y="1392"/>
                    <a:pt x="76" y="1437"/>
                    <a:pt x="136" y="1437"/>
                  </a:cubicBezTo>
                  <a:cubicBezTo>
                    <a:pt x="150" y="1437"/>
                    <a:pt x="163" y="1435"/>
                    <a:pt x="176" y="1431"/>
                  </a:cubicBezTo>
                  <a:cubicBezTo>
                    <a:pt x="226" y="1431"/>
                    <a:pt x="252" y="1381"/>
                    <a:pt x="277" y="1330"/>
                  </a:cubicBezTo>
                  <a:cubicBezTo>
                    <a:pt x="277" y="1330"/>
                    <a:pt x="277" y="1305"/>
                    <a:pt x="277" y="1305"/>
                  </a:cubicBezTo>
                  <a:lnTo>
                    <a:pt x="302" y="1230"/>
                  </a:lnTo>
                  <a:cubicBezTo>
                    <a:pt x="377" y="1104"/>
                    <a:pt x="452" y="1029"/>
                    <a:pt x="553" y="929"/>
                  </a:cubicBezTo>
                  <a:cubicBezTo>
                    <a:pt x="829" y="678"/>
                    <a:pt x="1205" y="527"/>
                    <a:pt x="1607" y="527"/>
                  </a:cubicBezTo>
                  <a:cubicBezTo>
                    <a:pt x="1707" y="527"/>
                    <a:pt x="1783" y="552"/>
                    <a:pt x="1883" y="577"/>
                  </a:cubicBezTo>
                  <a:cubicBezTo>
                    <a:pt x="1933" y="603"/>
                    <a:pt x="1983" y="628"/>
                    <a:pt x="2008" y="653"/>
                  </a:cubicBezTo>
                  <a:lnTo>
                    <a:pt x="2084" y="678"/>
                  </a:lnTo>
                  <a:lnTo>
                    <a:pt x="2134" y="728"/>
                  </a:lnTo>
                  <a:cubicBezTo>
                    <a:pt x="2209" y="778"/>
                    <a:pt x="2209" y="803"/>
                    <a:pt x="2259" y="828"/>
                  </a:cubicBezTo>
                  <a:cubicBezTo>
                    <a:pt x="2310" y="853"/>
                    <a:pt x="2335" y="879"/>
                    <a:pt x="2360" y="904"/>
                  </a:cubicBezTo>
                  <a:cubicBezTo>
                    <a:pt x="2410" y="979"/>
                    <a:pt x="2460" y="1054"/>
                    <a:pt x="2510" y="1130"/>
                  </a:cubicBezTo>
                  <a:cubicBezTo>
                    <a:pt x="2611" y="1280"/>
                    <a:pt x="2661" y="1456"/>
                    <a:pt x="2711" y="1632"/>
                  </a:cubicBezTo>
                  <a:cubicBezTo>
                    <a:pt x="2711" y="1719"/>
                    <a:pt x="2780" y="1763"/>
                    <a:pt x="2849" y="1763"/>
                  </a:cubicBezTo>
                  <a:cubicBezTo>
                    <a:pt x="2918" y="1763"/>
                    <a:pt x="2987" y="1719"/>
                    <a:pt x="2987" y="1632"/>
                  </a:cubicBezTo>
                  <a:cubicBezTo>
                    <a:pt x="2987" y="1556"/>
                    <a:pt x="2987" y="1506"/>
                    <a:pt x="2987" y="1431"/>
                  </a:cubicBezTo>
                  <a:cubicBezTo>
                    <a:pt x="2962" y="1255"/>
                    <a:pt x="2912" y="1104"/>
                    <a:pt x="2862" y="954"/>
                  </a:cubicBezTo>
                  <a:cubicBezTo>
                    <a:pt x="2812" y="828"/>
                    <a:pt x="2761" y="728"/>
                    <a:pt x="2686" y="628"/>
                  </a:cubicBezTo>
                  <a:cubicBezTo>
                    <a:pt x="2661" y="577"/>
                    <a:pt x="2611" y="527"/>
                    <a:pt x="2586" y="477"/>
                  </a:cubicBezTo>
                  <a:cubicBezTo>
                    <a:pt x="2536" y="427"/>
                    <a:pt x="2460" y="377"/>
                    <a:pt x="2435" y="352"/>
                  </a:cubicBezTo>
                  <a:lnTo>
                    <a:pt x="2360" y="276"/>
                  </a:lnTo>
                  <a:lnTo>
                    <a:pt x="2259" y="226"/>
                  </a:lnTo>
                  <a:cubicBezTo>
                    <a:pt x="2209" y="176"/>
                    <a:pt x="2134" y="151"/>
                    <a:pt x="2084" y="126"/>
                  </a:cubicBezTo>
                  <a:cubicBezTo>
                    <a:pt x="1933" y="50"/>
                    <a:pt x="1783" y="25"/>
                    <a:pt x="1632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51">
              <a:extLst>
                <a:ext uri="{FF2B5EF4-FFF2-40B4-BE49-F238E27FC236}">
                  <a16:creationId xmlns:a16="http://schemas.microsoft.com/office/drawing/2014/main" id="{3D55E034-0EF6-4B08-A7C0-909D44E26E20}"/>
                </a:ext>
              </a:extLst>
            </p:cNvPr>
            <p:cNvSpPr/>
            <p:nvPr/>
          </p:nvSpPr>
          <p:spPr>
            <a:xfrm>
              <a:off x="2757400" y="3101575"/>
              <a:ext cx="217775" cy="186075"/>
            </a:xfrm>
            <a:custGeom>
              <a:avLst/>
              <a:gdLst/>
              <a:ahLst/>
              <a:cxnLst/>
              <a:rect l="l" t="t" r="r" b="b"/>
              <a:pathLst>
                <a:path w="8711" h="7443" extrusionOk="0">
                  <a:moveTo>
                    <a:pt x="4970" y="942"/>
                  </a:moveTo>
                  <a:lnTo>
                    <a:pt x="4970" y="967"/>
                  </a:lnTo>
                  <a:cubicBezTo>
                    <a:pt x="6501" y="967"/>
                    <a:pt x="7756" y="2197"/>
                    <a:pt x="7756" y="3728"/>
                  </a:cubicBezTo>
                  <a:cubicBezTo>
                    <a:pt x="7756" y="5406"/>
                    <a:pt x="6394" y="6511"/>
                    <a:pt x="4969" y="6511"/>
                  </a:cubicBezTo>
                  <a:cubicBezTo>
                    <a:pt x="4283" y="6511"/>
                    <a:pt x="3583" y="6256"/>
                    <a:pt x="3013" y="5685"/>
                  </a:cubicBezTo>
                  <a:cubicBezTo>
                    <a:pt x="1256" y="3953"/>
                    <a:pt x="2486" y="942"/>
                    <a:pt x="4970" y="942"/>
                  </a:cubicBezTo>
                  <a:close/>
                  <a:moveTo>
                    <a:pt x="4948" y="1"/>
                  </a:moveTo>
                  <a:cubicBezTo>
                    <a:pt x="4032" y="1"/>
                    <a:pt x="3097" y="338"/>
                    <a:pt x="2335" y="1092"/>
                  </a:cubicBezTo>
                  <a:cubicBezTo>
                    <a:pt x="1" y="3451"/>
                    <a:pt x="1657" y="7442"/>
                    <a:pt x="4970" y="7442"/>
                  </a:cubicBezTo>
                  <a:cubicBezTo>
                    <a:pt x="7028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48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51">
              <a:extLst>
                <a:ext uri="{FF2B5EF4-FFF2-40B4-BE49-F238E27FC236}">
                  <a16:creationId xmlns:a16="http://schemas.microsoft.com/office/drawing/2014/main" id="{4B0FEE52-41FF-4201-AFBB-D2573FC34107}"/>
                </a:ext>
              </a:extLst>
            </p:cNvPr>
            <p:cNvSpPr/>
            <p:nvPr/>
          </p:nvSpPr>
          <p:spPr>
            <a:xfrm>
              <a:off x="2997725" y="3101575"/>
              <a:ext cx="217750" cy="186075"/>
            </a:xfrm>
            <a:custGeom>
              <a:avLst/>
              <a:gdLst/>
              <a:ahLst/>
              <a:cxnLst/>
              <a:rect l="l" t="t" r="r" b="b"/>
              <a:pathLst>
                <a:path w="8710" h="7443" extrusionOk="0">
                  <a:moveTo>
                    <a:pt x="4995" y="942"/>
                  </a:moveTo>
                  <a:lnTo>
                    <a:pt x="4995" y="967"/>
                  </a:lnTo>
                  <a:cubicBezTo>
                    <a:pt x="5010" y="966"/>
                    <a:pt x="5025" y="966"/>
                    <a:pt x="5040" y="966"/>
                  </a:cubicBezTo>
                  <a:cubicBezTo>
                    <a:pt x="6550" y="966"/>
                    <a:pt x="7756" y="2212"/>
                    <a:pt x="7781" y="3728"/>
                  </a:cubicBezTo>
                  <a:cubicBezTo>
                    <a:pt x="7781" y="5406"/>
                    <a:pt x="6408" y="6511"/>
                    <a:pt x="4975" y="6511"/>
                  </a:cubicBezTo>
                  <a:cubicBezTo>
                    <a:pt x="4286" y="6511"/>
                    <a:pt x="3583" y="6256"/>
                    <a:pt x="3012" y="5685"/>
                  </a:cubicBezTo>
                  <a:cubicBezTo>
                    <a:pt x="1281" y="3953"/>
                    <a:pt x="2510" y="942"/>
                    <a:pt x="4995" y="942"/>
                  </a:cubicBezTo>
                  <a:close/>
                  <a:moveTo>
                    <a:pt x="4956" y="1"/>
                  </a:moveTo>
                  <a:cubicBezTo>
                    <a:pt x="4043" y="1"/>
                    <a:pt x="3114" y="338"/>
                    <a:pt x="2360" y="1092"/>
                  </a:cubicBezTo>
                  <a:cubicBezTo>
                    <a:pt x="1" y="3451"/>
                    <a:pt x="1682" y="7442"/>
                    <a:pt x="4995" y="7442"/>
                  </a:cubicBezTo>
                  <a:cubicBezTo>
                    <a:pt x="7053" y="7442"/>
                    <a:pt x="8710" y="5786"/>
                    <a:pt x="8710" y="3728"/>
                  </a:cubicBezTo>
                  <a:cubicBezTo>
                    <a:pt x="8710" y="1485"/>
                    <a:pt x="6869" y="1"/>
                    <a:pt x="4956" y="1"/>
                  </a:cubicBezTo>
                  <a:close/>
                </a:path>
              </a:pathLst>
            </a:custGeom>
            <a:solidFill>
              <a:srgbClr val="FF53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51">
              <a:extLst>
                <a:ext uri="{FF2B5EF4-FFF2-40B4-BE49-F238E27FC236}">
                  <a16:creationId xmlns:a16="http://schemas.microsoft.com/office/drawing/2014/main" id="{55BEA997-FA57-4AF7-80EC-43871BA5126F}"/>
                </a:ext>
              </a:extLst>
            </p:cNvPr>
            <p:cNvSpPr/>
            <p:nvPr/>
          </p:nvSpPr>
          <p:spPr>
            <a:xfrm>
              <a:off x="2984550" y="3196125"/>
              <a:ext cx="55875" cy="49650"/>
            </a:xfrm>
            <a:custGeom>
              <a:avLst/>
              <a:gdLst/>
              <a:ahLst/>
              <a:cxnLst/>
              <a:rect l="l" t="t" r="r" b="b"/>
              <a:pathLst>
                <a:path w="2235" h="1986" extrusionOk="0">
                  <a:moveTo>
                    <a:pt x="1537" y="1"/>
                  </a:moveTo>
                  <a:cubicBezTo>
                    <a:pt x="1441" y="1"/>
                    <a:pt x="1370" y="115"/>
                    <a:pt x="1431" y="197"/>
                  </a:cubicBezTo>
                  <a:cubicBezTo>
                    <a:pt x="1456" y="197"/>
                    <a:pt x="1481" y="247"/>
                    <a:pt x="1532" y="322"/>
                  </a:cubicBezTo>
                  <a:cubicBezTo>
                    <a:pt x="1582" y="397"/>
                    <a:pt x="1632" y="523"/>
                    <a:pt x="1682" y="623"/>
                  </a:cubicBezTo>
                  <a:cubicBezTo>
                    <a:pt x="1732" y="749"/>
                    <a:pt x="1757" y="874"/>
                    <a:pt x="1757" y="1025"/>
                  </a:cubicBezTo>
                  <a:cubicBezTo>
                    <a:pt x="1732" y="1075"/>
                    <a:pt x="1707" y="1125"/>
                    <a:pt x="1682" y="1201"/>
                  </a:cubicBezTo>
                  <a:cubicBezTo>
                    <a:pt x="1657" y="1226"/>
                    <a:pt x="1632" y="1251"/>
                    <a:pt x="1607" y="1276"/>
                  </a:cubicBezTo>
                  <a:lnTo>
                    <a:pt x="1582" y="1301"/>
                  </a:lnTo>
                  <a:lnTo>
                    <a:pt x="1506" y="1351"/>
                  </a:lnTo>
                  <a:cubicBezTo>
                    <a:pt x="1481" y="1376"/>
                    <a:pt x="1456" y="1401"/>
                    <a:pt x="1406" y="1426"/>
                  </a:cubicBezTo>
                  <a:cubicBezTo>
                    <a:pt x="1381" y="1451"/>
                    <a:pt x="1356" y="1451"/>
                    <a:pt x="1306" y="1477"/>
                  </a:cubicBezTo>
                  <a:cubicBezTo>
                    <a:pt x="1230" y="1502"/>
                    <a:pt x="1155" y="1527"/>
                    <a:pt x="1080" y="1552"/>
                  </a:cubicBezTo>
                  <a:cubicBezTo>
                    <a:pt x="929" y="1552"/>
                    <a:pt x="779" y="1552"/>
                    <a:pt x="628" y="1502"/>
                  </a:cubicBezTo>
                  <a:cubicBezTo>
                    <a:pt x="528" y="1477"/>
                    <a:pt x="402" y="1451"/>
                    <a:pt x="302" y="1401"/>
                  </a:cubicBezTo>
                  <a:lnTo>
                    <a:pt x="176" y="1351"/>
                  </a:lnTo>
                  <a:cubicBezTo>
                    <a:pt x="155" y="1341"/>
                    <a:pt x="135" y="1335"/>
                    <a:pt x="116" y="1335"/>
                  </a:cubicBezTo>
                  <a:cubicBezTo>
                    <a:pt x="89" y="1335"/>
                    <a:pt x="65" y="1347"/>
                    <a:pt x="51" y="1376"/>
                  </a:cubicBezTo>
                  <a:cubicBezTo>
                    <a:pt x="1" y="1426"/>
                    <a:pt x="1" y="1502"/>
                    <a:pt x="51" y="1552"/>
                  </a:cubicBezTo>
                  <a:cubicBezTo>
                    <a:pt x="76" y="1577"/>
                    <a:pt x="126" y="1627"/>
                    <a:pt x="176" y="1652"/>
                  </a:cubicBezTo>
                  <a:cubicBezTo>
                    <a:pt x="277" y="1753"/>
                    <a:pt x="402" y="1803"/>
                    <a:pt x="528" y="1878"/>
                  </a:cubicBezTo>
                  <a:cubicBezTo>
                    <a:pt x="693" y="1940"/>
                    <a:pt x="858" y="1985"/>
                    <a:pt x="1023" y="1985"/>
                  </a:cubicBezTo>
                  <a:cubicBezTo>
                    <a:pt x="1059" y="1985"/>
                    <a:pt x="1094" y="1983"/>
                    <a:pt x="1130" y="1979"/>
                  </a:cubicBezTo>
                  <a:cubicBezTo>
                    <a:pt x="1255" y="1979"/>
                    <a:pt x="1381" y="1953"/>
                    <a:pt x="1506" y="1903"/>
                  </a:cubicBezTo>
                  <a:cubicBezTo>
                    <a:pt x="1607" y="1878"/>
                    <a:pt x="1732" y="1803"/>
                    <a:pt x="1833" y="1728"/>
                  </a:cubicBezTo>
                  <a:lnTo>
                    <a:pt x="1883" y="1677"/>
                  </a:lnTo>
                  <a:lnTo>
                    <a:pt x="1933" y="1652"/>
                  </a:lnTo>
                  <a:cubicBezTo>
                    <a:pt x="1933" y="1627"/>
                    <a:pt x="1958" y="1602"/>
                    <a:pt x="1958" y="1602"/>
                  </a:cubicBezTo>
                  <a:cubicBezTo>
                    <a:pt x="2008" y="1552"/>
                    <a:pt x="2059" y="1502"/>
                    <a:pt x="2084" y="1451"/>
                  </a:cubicBezTo>
                  <a:cubicBezTo>
                    <a:pt x="2159" y="1326"/>
                    <a:pt x="2209" y="1201"/>
                    <a:pt x="2209" y="1050"/>
                  </a:cubicBezTo>
                  <a:cubicBezTo>
                    <a:pt x="2234" y="924"/>
                    <a:pt x="2209" y="799"/>
                    <a:pt x="2159" y="699"/>
                  </a:cubicBezTo>
                  <a:cubicBezTo>
                    <a:pt x="2134" y="598"/>
                    <a:pt x="2084" y="498"/>
                    <a:pt x="2034" y="422"/>
                  </a:cubicBezTo>
                  <a:cubicBezTo>
                    <a:pt x="1958" y="297"/>
                    <a:pt x="1858" y="197"/>
                    <a:pt x="1732" y="121"/>
                  </a:cubicBezTo>
                  <a:cubicBezTo>
                    <a:pt x="1707" y="71"/>
                    <a:pt x="1657" y="46"/>
                    <a:pt x="1607" y="21"/>
                  </a:cubicBezTo>
                  <a:cubicBezTo>
                    <a:pt x="1583" y="7"/>
                    <a:pt x="1560" y="1"/>
                    <a:pt x="1537" y="1"/>
                  </a:cubicBezTo>
                  <a:close/>
                </a:path>
              </a:pathLst>
            </a:custGeom>
            <a:solidFill>
              <a:srgbClr val="CD8A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987;p51">
            <a:extLst>
              <a:ext uri="{FF2B5EF4-FFF2-40B4-BE49-F238E27FC236}">
                <a16:creationId xmlns:a16="http://schemas.microsoft.com/office/drawing/2014/main" id="{B48699E0-124C-4FE0-B2CB-B654A7FC718C}"/>
              </a:ext>
            </a:extLst>
          </p:cNvPr>
          <p:cNvSpPr/>
          <p:nvPr/>
        </p:nvSpPr>
        <p:spPr>
          <a:xfrm rot="9990517">
            <a:off x="2017837" y="4347619"/>
            <a:ext cx="217216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394" tIns="91394" rIns="91394" bIns="91394" anchor="ctr" anchorCtr="0">
            <a:noAutofit/>
          </a:bodyPr>
          <a:lstStyle/>
          <a:p>
            <a:pPr defTabSz="914108"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988;p51">
            <a:extLst>
              <a:ext uri="{FF2B5EF4-FFF2-40B4-BE49-F238E27FC236}">
                <a16:creationId xmlns:a16="http://schemas.microsoft.com/office/drawing/2014/main" id="{210E98A7-F128-4604-80C7-2F710CD28586}"/>
              </a:ext>
            </a:extLst>
          </p:cNvPr>
          <p:cNvSpPr/>
          <p:nvPr/>
        </p:nvSpPr>
        <p:spPr>
          <a:xfrm rot="10784874" flipH="1">
            <a:off x="1464462" y="4347624"/>
            <a:ext cx="217213" cy="68708"/>
          </a:xfrm>
          <a:custGeom>
            <a:avLst/>
            <a:gdLst/>
            <a:ahLst/>
            <a:cxnLst/>
            <a:rect l="l" t="t" r="r" b="b"/>
            <a:pathLst>
              <a:path w="4839" h="1684" extrusionOk="0">
                <a:moveTo>
                  <a:pt x="228" y="1"/>
                </a:moveTo>
                <a:cubicBezTo>
                  <a:pt x="118" y="1"/>
                  <a:pt x="0" y="99"/>
                  <a:pt x="49" y="228"/>
                </a:cubicBezTo>
                <a:lnTo>
                  <a:pt x="74" y="278"/>
                </a:lnTo>
                <a:lnTo>
                  <a:pt x="99" y="354"/>
                </a:lnTo>
                <a:cubicBezTo>
                  <a:pt x="124" y="404"/>
                  <a:pt x="174" y="454"/>
                  <a:pt x="199" y="504"/>
                </a:cubicBezTo>
                <a:cubicBezTo>
                  <a:pt x="325" y="680"/>
                  <a:pt x="450" y="856"/>
                  <a:pt x="626" y="981"/>
                </a:cubicBezTo>
                <a:cubicBezTo>
                  <a:pt x="852" y="1207"/>
                  <a:pt x="1103" y="1357"/>
                  <a:pt x="1404" y="1483"/>
                </a:cubicBezTo>
                <a:cubicBezTo>
                  <a:pt x="1555" y="1533"/>
                  <a:pt x="1731" y="1583"/>
                  <a:pt x="1906" y="1634"/>
                </a:cubicBezTo>
                <a:cubicBezTo>
                  <a:pt x="2082" y="1659"/>
                  <a:pt x="2258" y="1684"/>
                  <a:pt x="2433" y="1684"/>
                </a:cubicBezTo>
                <a:cubicBezTo>
                  <a:pt x="2609" y="1684"/>
                  <a:pt x="2785" y="1684"/>
                  <a:pt x="2960" y="1659"/>
                </a:cubicBezTo>
                <a:cubicBezTo>
                  <a:pt x="3136" y="1634"/>
                  <a:pt x="3312" y="1583"/>
                  <a:pt x="3487" y="1508"/>
                </a:cubicBezTo>
                <a:cubicBezTo>
                  <a:pt x="3638" y="1458"/>
                  <a:pt x="3789" y="1383"/>
                  <a:pt x="3939" y="1307"/>
                </a:cubicBezTo>
                <a:cubicBezTo>
                  <a:pt x="4065" y="1232"/>
                  <a:pt x="4190" y="1132"/>
                  <a:pt x="4291" y="1031"/>
                </a:cubicBezTo>
                <a:cubicBezTo>
                  <a:pt x="4366" y="956"/>
                  <a:pt x="4466" y="856"/>
                  <a:pt x="4542" y="755"/>
                </a:cubicBezTo>
                <a:cubicBezTo>
                  <a:pt x="4592" y="680"/>
                  <a:pt x="4642" y="579"/>
                  <a:pt x="4692" y="504"/>
                </a:cubicBezTo>
                <a:cubicBezTo>
                  <a:pt x="4717" y="429"/>
                  <a:pt x="4742" y="328"/>
                  <a:pt x="4767" y="253"/>
                </a:cubicBezTo>
                <a:cubicBezTo>
                  <a:pt x="4839" y="128"/>
                  <a:pt x="4732" y="16"/>
                  <a:pt x="4629" y="16"/>
                </a:cubicBezTo>
                <a:cubicBezTo>
                  <a:pt x="4587" y="16"/>
                  <a:pt x="4545" y="34"/>
                  <a:pt x="4516" y="77"/>
                </a:cubicBezTo>
                <a:lnTo>
                  <a:pt x="4466" y="128"/>
                </a:lnTo>
                <a:lnTo>
                  <a:pt x="4441" y="178"/>
                </a:lnTo>
                <a:cubicBezTo>
                  <a:pt x="4416" y="203"/>
                  <a:pt x="4391" y="228"/>
                  <a:pt x="4366" y="303"/>
                </a:cubicBezTo>
                <a:cubicBezTo>
                  <a:pt x="4240" y="429"/>
                  <a:pt x="4115" y="554"/>
                  <a:pt x="3964" y="655"/>
                </a:cubicBezTo>
                <a:cubicBezTo>
                  <a:pt x="3864" y="705"/>
                  <a:pt x="3764" y="780"/>
                  <a:pt x="3663" y="830"/>
                </a:cubicBezTo>
                <a:cubicBezTo>
                  <a:pt x="3538" y="881"/>
                  <a:pt x="3437" y="931"/>
                  <a:pt x="3312" y="956"/>
                </a:cubicBezTo>
                <a:cubicBezTo>
                  <a:pt x="3161" y="1006"/>
                  <a:pt x="3036" y="1031"/>
                  <a:pt x="2910" y="1031"/>
                </a:cubicBezTo>
                <a:cubicBezTo>
                  <a:pt x="2760" y="1056"/>
                  <a:pt x="2609" y="1056"/>
                  <a:pt x="2458" y="1056"/>
                </a:cubicBezTo>
                <a:lnTo>
                  <a:pt x="2232" y="1056"/>
                </a:lnTo>
                <a:lnTo>
                  <a:pt x="2007" y="1031"/>
                </a:lnTo>
                <a:cubicBezTo>
                  <a:pt x="1881" y="1006"/>
                  <a:pt x="1731" y="981"/>
                  <a:pt x="1605" y="931"/>
                </a:cubicBezTo>
                <a:cubicBezTo>
                  <a:pt x="1203" y="805"/>
                  <a:pt x="802" y="579"/>
                  <a:pt x="501" y="278"/>
                </a:cubicBezTo>
                <a:cubicBezTo>
                  <a:pt x="400" y="178"/>
                  <a:pt x="350" y="128"/>
                  <a:pt x="350" y="128"/>
                </a:cubicBezTo>
                <a:lnTo>
                  <a:pt x="375" y="103"/>
                </a:lnTo>
                <a:cubicBezTo>
                  <a:pt x="348" y="31"/>
                  <a:pt x="290" y="1"/>
                  <a:pt x="2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394" tIns="91394" rIns="91394" bIns="91394" anchor="ctr" anchorCtr="0">
            <a:noAutofit/>
          </a:bodyPr>
          <a:lstStyle/>
          <a:p>
            <a:pPr defTabSz="914108"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2678;p55">
            <a:extLst>
              <a:ext uri="{FF2B5EF4-FFF2-40B4-BE49-F238E27FC236}">
                <a16:creationId xmlns:a16="http://schemas.microsoft.com/office/drawing/2014/main" id="{E0C395EC-1D5E-4294-BB36-F9B4307879CD}"/>
              </a:ext>
            </a:extLst>
          </p:cNvPr>
          <p:cNvGrpSpPr/>
          <p:nvPr/>
        </p:nvGrpSpPr>
        <p:grpSpPr>
          <a:xfrm rot="6989131" flipV="1">
            <a:off x="9943754" y="463620"/>
            <a:ext cx="1006095" cy="593603"/>
            <a:chOff x="5622775" y="636913"/>
            <a:chExt cx="1174565" cy="790275"/>
          </a:xfrm>
        </p:grpSpPr>
        <p:sp>
          <p:nvSpPr>
            <p:cNvPr id="146" name="Google Shape;2679;p55">
              <a:extLst>
                <a:ext uri="{FF2B5EF4-FFF2-40B4-BE49-F238E27FC236}">
                  <a16:creationId xmlns:a16="http://schemas.microsoft.com/office/drawing/2014/main" id="{0CB057CA-4AAD-40FF-B5EB-FB35BE8DBBCB}"/>
                </a:ext>
              </a:extLst>
            </p:cNvPr>
            <p:cNvSpPr/>
            <p:nvPr/>
          </p:nvSpPr>
          <p:spPr>
            <a:xfrm rot="-1365284">
              <a:off x="5856883" y="954035"/>
              <a:ext cx="940457" cy="453115"/>
            </a:xfrm>
            <a:custGeom>
              <a:avLst/>
              <a:gdLst/>
              <a:ahLst/>
              <a:cxnLst/>
              <a:rect l="l" t="t" r="r" b="b"/>
              <a:pathLst>
                <a:path w="37617" h="18124" extrusionOk="0">
                  <a:moveTo>
                    <a:pt x="22233" y="1"/>
                  </a:moveTo>
                  <a:lnTo>
                    <a:pt x="1" y="18123"/>
                  </a:lnTo>
                  <a:lnTo>
                    <a:pt x="37616" y="16227"/>
                  </a:lnTo>
                  <a:lnTo>
                    <a:pt x="22233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80;p55">
              <a:extLst>
                <a:ext uri="{FF2B5EF4-FFF2-40B4-BE49-F238E27FC236}">
                  <a16:creationId xmlns:a16="http://schemas.microsoft.com/office/drawing/2014/main" id="{A556E719-8A69-4B45-B237-49CD77729E60}"/>
                </a:ext>
              </a:extLst>
            </p:cNvPr>
            <p:cNvSpPr/>
            <p:nvPr/>
          </p:nvSpPr>
          <p:spPr>
            <a:xfrm>
              <a:off x="5630675" y="642188"/>
              <a:ext cx="590075" cy="779725"/>
            </a:xfrm>
            <a:custGeom>
              <a:avLst/>
              <a:gdLst/>
              <a:ahLst/>
              <a:cxnLst/>
              <a:rect l="l" t="t" r="r" b="b"/>
              <a:pathLst>
                <a:path w="23603" h="31189" extrusionOk="0">
                  <a:moveTo>
                    <a:pt x="15490" y="0"/>
                  </a:moveTo>
                  <a:lnTo>
                    <a:pt x="1" y="31188"/>
                  </a:lnTo>
                  <a:lnTo>
                    <a:pt x="1" y="31188"/>
                  </a:lnTo>
                  <a:lnTo>
                    <a:pt x="23603" y="8219"/>
                  </a:lnTo>
                  <a:lnTo>
                    <a:pt x="1549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81;p55">
              <a:extLst>
                <a:ext uri="{FF2B5EF4-FFF2-40B4-BE49-F238E27FC236}">
                  <a16:creationId xmlns:a16="http://schemas.microsoft.com/office/drawing/2014/main" id="{06297BDC-51BD-4C7C-9D67-70159CEA8FF6}"/>
                </a:ext>
              </a:extLst>
            </p:cNvPr>
            <p:cNvSpPr/>
            <p:nvPr/>
          </p:nvSpPr>
          <p:spPr>
            <a:xfrm>
              <a:off x="5630675" y="847638"/>
              <a:ext cx="590075" cy="574275"/>
            </a:xfrm>
            <a:custGeom>
              <a:avLst/>
              <a:gdLst/>
              <a:ahLst/>
              <a:cxnLst/>
              <a:rect l="l" t="t" r="r" b="b"/>
              <a:pathLst>
                <a:path w="23603" h="22971" extrusionOk="0">
                  <a:moveTo>
                    <a:pt x="23603" y="1"/>
                  </a:moveTo>
                  <a:lnTo>
                    <a:pt x="1" y="22970"/>
                  </a:lnTo>
                  <a:lnTo>
                    <a:pt x="23603" y="8746"/>
                  </a:lnTo>
                  <a:lnTo>
                    <a:pt x="23603" y="1"/>
                  </a:lnTo>
                  <a:close/>
                </a:path>
              </a:pathLst>
            </a:custGeom>
            <a:solidFill>
              <a:srgbClr val="C54F7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82;p55">
              <a:extLst>
                <a:ext uri="{FF2B5EF4-FFF2-40B4-BE49-F238E27FC236}">
                  <a16:creationId xmlns:a16="http://schemas.microsoft.com/office/drawing/2014/main" id="{6EC20BEA-40C5-4AC3-A6BC-7A1A2FED87CC}"/>
                </a:ext>
              </a:extLst>
            </p:cNvPr>
            <p:cNvSpPr/>
            <p:nvPr/>
          </p:nvSpPr>
          <p:spPr>
            <a:xfrm>
              <a:off x="5630672" y="971440"/>
              <a:ext cx="906176" cy="450476"/>
            </a:xfrm>
            <a:custGeom>
              <a:avLst/>
              <a:gdLst/>
              <a:ahLst/>
              <a:cxnLst/>
              <a:rect l="l" t="t" r="r" b="b"/>
              <a:pathLst>
                <a:path w="36247" h="18019" extrusionOk="0">
                  <a:moveTo>
                    <a:pt x="27712" y="1"/>
                  </a:moveTo>
                  <a:lnTo>
                    <a:pt x="1" y="18018"/>
                  </a:lnTo>
                  <a:lnTo>
                    <a:pt x="36247" y="10221"/>
                  </a:lnTo>
                  <a:lnTo>
                    <a:pt x="27712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83;p55">
              <a:extLst>
                <a:ext uri="{FF2B5EF4-FFF2-40B4-BE49-F238E27FC236}">
                  <a16:creationId xmlns:a16="http://schemas.microsoft.com/office/drawing/2014/main" id="{FEEF47F8-14C9-4703-B6D7-B82F52DCEE42}"/>
                </a:ext>
              </a:extLst>
            </p:cNvPr>
            <p:cNvSpPr/>
            <p:nvPr/>
          </p:nvSpPr>
          <p:spPr>
            <a:xfrm>
              <a:off x="5622775" y="636913"/>
              <a:ext cx="921975" cy="790275"/>
            </a:xfrm>
            <a:custGeom>
              <a:avLst/>
              <a:gdLst/>
              <a:ahLst/>
              <a:cxnLst/>
              <a:rect l="l" t="t" r="r" b="b"/>
              <a:pathLst>
                <a:path w="36879" h="31611" extrusionOk="0">
                  <a:moveTo>
                    <a:pt x="15806" y="633"/>
                  </a:moveTo>
                  <a:lnTo>
                    <a:pt x="23708" y="8535"/>
                  </a:lnTo>
                  <a:lnTo>
                    <a:pt x="23708" y="16016"/>
                  </a:lnTo>
                  <a:lnTo>
                    <a:pt x="23708" y="16227"/>
                  </a:lnTo>
                  <a:lnTo>
                    <a:pt x="23813" y="16227"/>
                  </a:lnTo>
                  <a:lnTo>
                    <a:pt x="23919" y="16332"/>
                  </a:lnTo>
                  <a:lnTo>
                    <a:pt x="24024" y="16227"/>
                  </a:lnTo>
                  <a:lnTo>
                    <a:pt x="28028" y="13698"/>
                  </a:lnTo>
                  <a:lnTo>
                    <a:pt x="36141" y="23497"/>
                  </a:lnTo>
                  <a:lnTo>
                    <a:pt x="738" y="31083"/>
                  </a:lnTo>
                  <a:lnTo>
                    <a:pt x="15806" y="633"/>
                  </a:lnTo>
                  <a:close/>
                  <a:moveTo>
                    <a:pt x="15700" y="1"/>
                  </a:moveTo>
                  <a:lnTo>
                    <a:pt x="15595" y="106"/>
                  </a:lnTo>
                  <a:lnTo>
                    <a:pt x="106" y="31294"/>
                  </a:lnTo>
                  <a:lnTo>
                    <a:pt x="1" y="31399"/>
                  </a:lnTo>
                  <a:lnTo>
                    <a:pt x="106" y="31505"/>
                  </a:lnTo>
                  <a:lnTo>
                    <a:pt x="212" y="31610"/>
                  </a:lnTo>
                  <a:lnTo>
                    <a:pt x="317" y="31610"/>
                  </a:lnTo>
                  <a:lnTo>
                    <a:pt x="36668" y="23813"/>
                  </a:lnTo>
                  <a:lnTo>
                    <a:pt x="36773" y="23813"/>
                  </a:lnTo>
                  <a:lnTo>
                    <a:pt x="36879" y="23708"/>
                  </a:lnTo>
                  <a:lnTo>
                    <a:pt x="36879" y="23602"/>
                  </a:lnTo>
                  <a:lnTo>
                    <a:pt x="36773" y="23497"/>
                  </a:lnTo>
                  <a:lnTo>
                    <a:pt x="28239" y="13171"/>
                  </a:lnTo>
                  <a:lnTo>
                    <a:pt x="28133" y="13066"/>
                  </a:lnTo>
                  <a:lnTo>
                    <a:pt x="27923" y="13171"/>
                  </a:lnTo>
                  <a:lnTo>
                    <a:pt x="24129" y="15595"/>
                  </a:lnTo>
                  <a:lnTo>
                    <a:pt x="24129" y="8430"/>
                  </a:lnTo>
                  <a:lnTo>
                    <a:pt x="24129" y="8219"/>
                  </a:lnTo>
                  <a:lnTo>
                    <a:pt x="15911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2684;p55">
            <a:extLst>
              <a:ext uri="{FF2B5EF4-FFF2-40B4-BE49-F238E27FC236}">
                <a16:creationId xmlns:a16="http://schemas.microsoft.com/office/drawing/2014/main" id="{5C21AC67-F604-49F5-8DB9-D0F76E1F9DEF}"/>
              </a:ext>
            </a:extLst>
          </p:cNvPr>
          <p:cNvSpPr/>
          <p:nvPr/>
        </p:nvSpPr>
        <p:spPr>
          <a:xfrm rot="19159883" flipV="1">
            <a:off x="8124988" y="665177"/>
            <a:ext cx="2362409" cy="866225"/>
          </a:xfrm>
          <a:custGeom>
            <a:avLst/>
            <a:gdLst/>
            <a:ahLst/>
            <a:cxnLst/>
            <a:rect l="l" t="t" r="r" b="b"/>
            <a:pathLst>
              <a:path w="165018" h="145476" extrusionOk="0">
                <a:moveTo>
                  <a:pt x="0" y="121405"/>
                </a:moveTo>
                <a:cubicBezTo>
                  <a:pt x="14175" y="124606"/>
                  <a:pt x="66519" y="157681"/>
                  <a:pt x="85051" y="140610"/>
                </a:cubicBezTo>
                <a:cubicBezTo>
                  <a:pt x="103583" y="123539"/>
                  <a:pt x="97862" y="42413"/>
                  <a:pt x="111190" y="18978"/>
                </a:cubicBezTo>
                <a:cubicBezTo>
                  <a:pt x="124518" y="-4457"/>
                  <a:pt x="156047" y="3163"/>
                  <a:pt x="165018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" name="Google Shape;1358;p53">
            <a:extLst>
              <a:ext uri="{FF2B5EF4-FFF2-40B4-BE49-F238E27FC236}">
                <a16:creationId xmlns:a16="http://schemas.microsoft.com/office/drawing/2014/main" id="{CA18CF34-CF7E-4EBD-AFAA-F951D083E063}"/>
              </a:ext>
            </a:extLst>
          </p:cNvPr>
          <p:cNvGrpSpPr/>
          <p:nvPr/>
        </p:nvGrpSpPr>
        <p:grpSpPr>
          <a:xfrm flipH="1">
            <a:off x="9753606" y="3632203"/>
            <a:ext cx="1813471" cy="2751207"/>
            <a:chOff x="6545269" y="2968225"/>
            <a:chExt cx="790806" cy="1631350"/>
          </a:xfrm>
        </p:grpSpPr>
        <p:sp>
          <p:nvSpPr>
            <p:cNvPr id="116" name="Google Shape;1359;p53">
              <a:extLst>
                <a:ext uri="{FF2B5EF4-FFF2-40B4-BE49-F238E27FC236}">
                  <a16:creationId xmlns:a16="http://schemas.microsoft.com/office/drawing/2014/main" id="{803F0A2E-47EA-4133-B732-41C123307124}"/>
                </a:ext>
              </a:extLst>
            </p:cNvPr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60;p53">
              <a:extLst>
                <a:ext uri="{FF2B5EF4-FFF2-40B4-BE49-F238E27FC236}">
                  <a16:creationId xmlns:a16="http://schemas.microsoft.com/office/drawing/2014/main" id="{34E012E9-5678-428D-9323-759E985383A8}"/>
                </a:ext>
              </a:extLst>
            </p:cNvPr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61;p53">
              <a:extLst>
                <a:ext uri="{FF2B5EF4-FFF2-40B4-BE49-F238E27FC236}">
                  <a16:creationId xmlns:a16="http://schemas.microsoft.com/office/drawing/2014/main" id="{4F388F8D-33B7-43FB-9AEB-7C5DA35DAC85}"/>
                </a:ext>
              </a:extLst>
            </p:cNvPr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62;p53">
              <a:extLst>
                <a:ext uri="{FF2B5EF4-FFF2-40B4-BE49-F238E27FC236}">
                  <a16:creationId xmlns:a16="http://schemas.microsoft.com/office/drawing/2014/main" id="{81299255-47AB-4979-99E8-2E1A3252DC12}"/>
                </a:ext>
              </a:extLst>
            </p:cNvPr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63;p53">
              <a:extLst>
                <a:ext uri="{FF2B5EF4-FFF2-40B4-BE49-F238E27FC236}">
                  <a16:creationId xmlns:a16="http://schemas.microsoft.com/office/drawing/2014/main" id="{09EEEED0-3514-4A66-8B06-0CF7B7E84F03}"/>
                </a:ext>
              </a:extLst>
            </p:cNvPr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64;p53">
              <a:extLst>
                <a:ext uri="{FF2B5EF4-FFF2-40B4-BE49-F238E27FC236}">
                  <a16:creationId xmlns:a16="http://schemas.microsoft.com/office/drawing/2014/main" id="{DDCFA3B0-C550-4FD3-AE7E-29E981FE8AAA}"/>
                </a:ext>
              </a:extLst>
            </p:cNvPr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65;p53">
              <a:extLst>
                <a:ext uri="{FF2B5EF4-FFF2-40B4-BE49-F238E27FC236}">
                  <a16:creationId xmlns:a16="http://schemas.microsoft.com/office/drawing/2014/main" id="{31505B6B-A9A7-4FDB-96D4-A450B9139A5C}"/>
                </a:ext>
              </a:extLst>
            </p:cNvPr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66;p53">
              <a:extLst>
                <a:ext uri="{FF2B5EF4-FFF2-40B4-BE49-F238E27FC236}">
                  <a16:creationId xmlns:a16="http://schemas.microsoft.com/office/drawing/2014/main" id="{98E761F1-D57E-4766-90F0-71ED17117D56}"/>
                </a:ext>
              </a:extLst>
            </p:cNvPr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67;p53">
              <a:extLst>
                <a:ext uri="{FF2B5EF4-FFF2-40B4-BE49-F238E27FC236}">
                  <a16:creationId xmlns:a16="http://schemas.microsoft.com/office/drawing/2014/main" id="{63C6B102-307C-417A-BCC2-D71E96BAB44C}"/>
                </a:ext>
              </a:extLst>
            </p:cNvPr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68;p53">
              <a:extLst>
                <a:ext uri="{FF2B5EF4-FFF2-40B4-BE49-F238E27FC236}">
                  <a16:creationId xmlns:a16="http://schemas.microsoft.com/office/drawing/2014/main" id="{27B32070-C94C-422A-BD4E-FADC3C568B43}"/>
                </a:ext>
              </a:extLst>
            </p:cNvPr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rgbClr val="FF73A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69;p53">
              <a:extLst>
                <a:ext uri="{FF2B5EF4-FFF2-40B4-BE49-F238E27FC236}">
                  <a16:creationId xmlns:a16="http://schemas.microsoft.com/office/drawing/2014/main" id="{A935DCE6-E515-476D-9E0E-E8BA18C260D3}"/>
                </a:ext>
              </a:extLst>
            </p:cNvPr>
            <p:cNvSpPr/>
            <p:nvPr/>
          </p:nvSpPr>
          <p:spPr>
            <a:xfrm>
              <a:off x="6640200" y="411587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70;p53">
              <a:extLst>
                <a:ext uri="{FF2B5EF4-FFF2-40B4-BE49-F238E27FC236}">
                  <a16:creationId xmlns:a16="http://schemas.microsoft.com/office/drawing/2014/main" id="{7196D6EB-5DFF-47DF-9BF0-55C56F518346}"/>
                </a:ext>
              </a:extLst>
            </p:cNvPr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71;p53">
              <a:extLst>
                <a:ext uri="{FF2B5EF4-FFF2-40B4-BE49-F238E27FC236}">
                  <a16:creationId xmlns:a16="http://schemas.microsoft.com/office/drawing/2014/main" id="{65C843B1-CA6D-4097-8100-44D99339FB0D}"/>
                </a:ext>
              </a:extLst>
            </p:cNvPr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72;p53">
              <a:extLst>
                <a:ext uri="{FF2B5EF4-FFF2-40B4-BE49-F238E27FC236}">
                  <a16:creationId xmlns:a16="http://schemas.microsoft.com/office/drawing/2014/main" id="{86DBAA63-5691-448C-BBAC-03969D235E1A}"/>
                </a:ext>
              </a:extLst>
            </p:cNvPr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73;p53">
              <a:extLst>
                <a:ext uri="{FF2B5EF4-FFF2-40B4-BE49-F238E27FC236}">
                  <a16:creationId xmlns:a16="http://schemas.microsoft.com/office/drawing/2014/main" id="{16E94818-00E6-4684-8E47-ACB799702C7F}"/>
                </a:ext>
              </a:extLst>
            </p:cNvPr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rgbClr val="01000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74;p53">
              <a:extLst>
                <a:ext uri="{FF2B5EF4-FFF2-40B4-BE49-F238E27FC236}">
                  <a16:creationId xmlns:a16="http://schemas.microsoft.com/office/drawing/2014/main" id="{46D96519-2892-4B0B-8F27-779A7962B846}"/>
                </a:ext>
              </a:extLst>
            </p:cNvPr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75;p53">
              <a:extLst>
                <a:ext uri="{FF2B5EF4-FFF2-40B4-BE49-F238E27FC236}">
                  <a16:creationId xmlns:a16="http://schemas.microsoft.com/office/drawing/2014/main" id="{4E7556C3-B9E1-4FF9-8D45-2AD8635DB152}"/>
                </a:ext>
              </a:extLst>
            </p:cNvPr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rgbClr val="F7C42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76;p53">
              <a:extLst>
                <a:ext uri="{FF2B5EF4-FFF2-40B4-BE49-F238E27FC236}">
                  <a16:creationId xmlns:a16="http://schemas.microsoft.com/office/drawing/2014/main" id="{1B80C67D-EFEB-4157-83CB-49EE5E1EF568}"/>
                </a:ext>
              </a:extLst>
            </p:cNvPr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77;p53">
              <a:extLst>
                <a:ext uri="{FF2B5EF4-FFF2-40B4-BE49-F238E27FC236}">
                  <a16:creationId xmlns:a16="http://schemas.microsoft.com/office/drawing/2014/main" id="{2D612B37-37BB-4560-BEC0-ECF49A8D72DC}"/>
                </a:ext>
              </a:extLst>
            </p:cNvPr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rgbClr val="3B58A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78;p53">
              <a:extLst>
                <a:ext uri="{FF2B5EF4-FFF2-40B4-BE49-F238E27FC236}">
                  <a16:creationId xmlns:a16="http://schemas.microsoft.com/office/drawing/2014/main" id="{075FA2BE-F003-4CB4-97C7-C33CDE3B2EF8}"/>
                </a:ext>
              </a:extLst>
            </p:cNvPr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rgbClr val="45A8D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79;p53">
              <a:extLst>
                <a:ext uri="{FF2B5EF4-FFF2-40B4-BE49-F238E27FC236}">
                  <a16:creationId xmlns:a16="http://schemas.microsoft.com/office/drawing/2014/main" id="{DD21ECB7-4F4C-4C12-B491-FDBA1AB2A801}"/>
                </a:ext>
              </a:extLst>
            </p:cNvPr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DDAB1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80;p53">
              <a:extLst>
                <a:ext uri="{FF2B5EF4-FFF2-40B4-BE49-F238E27FC236}">
                  <a16:creationId xmlns:a16="http://schemas.microsoft.com/office/drawing/2014/main" id="{791EE896-614A-4B22-95F3-6B052FE55466}"/>
                </a:ext>
              </a:extLst>
            </p:cNvPr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1;p53">
              <a:extLst>
                <a:ext uri="{FF2B5EF4-FFF2-40B4-BE49-F238E27FC236}">
                  <a16:creationId xmlns:a16="http://schemas.microsoft.com/office/drawing/2014/main" id="{02979E68-3B94-4205-B101-D8B3DB02FDCA}"/>
                </a:ext>
              </a:extLst>
            </p:cNvPr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82;p53">
              <a:extLst>
                <a:ext uri="{FF2B5EF4-FFF2-40B4-BE49-F238E27FC236}">
                  <a16:creationId xmlns:a16="http://schemas.microsoft.com/office/drawing/2014/main" id="{84ECFFED-277B-40E8-BC95-D52CF298EDD4}"/>
                </a:ext>
              </a:extLst>
            </p:cNvPr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383;p53">
              <a:extLst>
                <a:ext uri="{FF2B5EF4-FFF2-40B4-BE49-F238E27FC236}">
                  <a16:creationId xmlns:a16="http://schemas.microsoft.com/office/drawing/2014/main" id="{B5A51E3A-20AB-4EDF-AB9E-B42786CB4B56}"/>
                </a:ext>
              </a:extLst>
            </p:cNvPr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384;p53">
              <a:extLst>
                <a:ext uri="{FF2B5EF4-FFF2-40B4-BE49-F238E27FC236}">
                  <a16:creationId xmlns:a16="http://schemas.microsoft.com/office/drawing/2014/main" id="{3140FEE1-9EC8-4FF4-A6A3-5145C1774054}"/>
                </a:ext>
              </a:extLst>
            </p:cNvPr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385;p53">
              <a:extLst>
                <a:ext uri="{FF2B5EF4-FFF2-40B4-BE49-F238E27FC236}">
                  <a16:creationId xmlns:a16="http://schemas.microsoft.com/office/drawing/2014/main" id="{8CB9048A-FCA8-4BFB-8EAA-BE6BB665CACF}"/>
                </a:ext>
              </a:extLst>
            </p:cNvPr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FCA0C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386;p53">
              <a:extLst>
                <a:ext uri="{FF2B5EF4-FFF2-40B4-BE49-F238E27FC236}">
                  <a16:creationId xmlns:a16="http://schemas.microsoft.com/office/drawing/2014/main" id="{752D1D1B-A4B6-46BC-8875-E1F61E986090}"/>
                </a:ext>
              </a:extLst>
            </p:cNvPr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387;p53">
              <a:extLst>
                <a:ext uri="{FF2B5EF4-FFF2-40B4-BE49-F238E27FC236}">
                  <a16:creationId xmlns:a16="http://schemas.microsoft.com/office/drawing/2014/main" id="{50EC360A-D143-48D3-94D3-077A946CD09D}"/>
                </a:ext>
              </a:extLst>
            </p:cNvPr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388;p53">
              <a:extLst>
                <a:ext uri="{FF2B5EF4-FFF2-40B4-BE49-F238E27FC236}">
                  <a16:creationId xmlns:a16="http://schemas.microsoft.com/office/drawing/2014/main" id="{561ECF76-E61E-4430-AC2B-5AF0A600F06F}"/>
                </a:ext>
              </a:extLst>
            </p:cNvPr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389;p53">
              <a:extLst>
                <a:ext uri="{FF2B5EF4-FFF2-40B4-BE49-F238E27FC236}">
                  <a16:creationId xmlns:a16="http://schemas.microsoft.com/office/drawing/2014/main" id="{DEFEDF58-61E8-409A-93DD-B26F22E1BCA5}"/>
                </a:ext>
              </a:extLst>
            </p:cNvPr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390;p53">
              <a:extLst>
                <a:ext uri="{FF2B5EF4-FFF2-40B4-BE49-F238E27FC236}">
                  <a16:creationId xmlns:a16="http://schemas.microsoft.com/office/drawing/2014/main" id="{EBC791A1-33BF-43B4-9D92-FD7DC68B0F49}"/>
                </a:ext>
              </a:extLst>
            </p:cNvPr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391;p53">
              <a:extLst>
                <a:ext uri="{FF2B5EF4-FFF2-40B4-BE49-F238E27FC236}">
                  <a16:creationId xmlns:a16="http://schemas.microsoft.com/office/drawing/2014/main" id="{DF2D0113-9A4F-4A60-AD75-754E4F84E50B}"/>
                </a:ext>
              </a:extLst>
            </p:cNvPr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392;p53">
              <a:extLst>
                <a:ext uri="{FF2B5EF4-FFF2-40B4-BE49-F238E27FC236}">
                  <a16:creationId xmlns:a16="http://schemas.microsoft.com/office/drawing/2014/main" id="{D440E11D-33CA-44C4-9517-A472A8E9CFEE}"/>
                </a:ext>
              </a:extLst>
            </p:cNvPr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393;p53">
              <a:extLst>
                <a:ext uri="{FF2B5EF4-FFF2-40B4-BE49-F238E27FC236}">
                  <a16:creationId xmlns:a16="http://schemas.microsoft.com/office/drawing/2014/main" id="{4BA464B5-4370-4F39-841A-CE98168708D6}"/>
                </a:ext>
              </a:extLst>
            </p:cNvPr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394;p53">
              <a:extLst>
                <a:ext uri="{FF2B5EF4-FFF2-40B4-BE49-F238E27FC236}">
                  <a16:creationId xmlns:a16="http://schemas.microsoft.com/office/drawing/2014/main" id="{33A54D71-2774-4102-813A-099F337BEEC7}"/>
                </a:ext>
              </a:extLst>
            </p:cNvPr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395;p53">
              <a:extLst>
                <a:ext uri="{FF2B5EF4-FFF2-40B4-BE49-F238E27FC236}">
                  <a16:creationId xmlns:a16="http://schemas.microsoft.com/office/drawing/2014/main" id="{D1723DED-4171-4D0C-8D74-86813477CDDD}"/>
                </a:ext>
              </a:extLst>
            </p:cNvPr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396;p53">
              <a:extLst>
                <a:ext uri="{FF2B5EF4-FFF2-40B4-BE49-F238E27FC236}">
                  <a16:creationId xmlns:a16="http://schemas.microsoft.com/office/drawing/2014/main" id="{B6B0E817-B92A-481C-8CBE-07110D4FFF55}"/>
                </a:ext>
              </a:extLst>
            </p:cNvPr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397;p53">
              <a:extLst>
                <a:ext uri="{FF2B5EF4-FFF2-40B4-BE49-F238E27FC236}">
                  <a16:creationId xmlns:a16="http://schemas.microsoft.com/office/drawing/2014/main" id="{623BD817-2F61-4D14-A6B4-491EC300F95C}"/>
                </a:ext>
              </a:extLst>
            </p:cNvPr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398;p53">
              <a:extLst>
                <a:ext uri="{FF2B5EF4-FFF2-40B4-BE49-F238E27FC236}">
                  <a16:creationId xmlns:a16="http://schemas.microsoft.com/office/drawing/2014/main" id="{F8BFCF78-63ED-4CD6-A9CF-FC517953260D}"/>
                </a:ext>
              </a:extLst>
            </p:cNvPr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rgbClr val="6EBA2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10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3206241" y="556816"/>
            <a:ext cx="5661616" cy="5568239"/>
            <a:chOff x="2474240" y="1677715"/>
            <a:chExt cx="3855114" cy="3791534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69" name="Group 1026"/>
            <p:cNvGrpSpPr/>
            <p:nvPr/>
          </p:nvGrpSpPr>
          <p:grpSpPr>
            <a:xfrm>
              <a:off x="2535234" y="1679889"/>
              <a:ext cx="3794120" cy="3789360"/>
              <a:chOff x="2674938" y="1647826"/>
              <a:chExt cx="3794126" cy="3789363"/>
            </a:xfrm>
          </p:grpSpPr>
          <p:sp>
            <p:nvSpPr>
              <p:cNvPr id="256" name="Freeform 6"/>
              <p:cNvSpPr>
                <a:spLocks/>
              </p:cNvSpPr>
              <p:nvPr/>
            </p:nvSpPr>
            <p:spPr bwMode="auto">
              <a:xfrm>
                <a:off x="4572001" y="1647827"/>
                <a:ext cx="424736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7" name="Freeform 7"/>
              <p:cNvSpPr>
                <a:spLocks/>
              </p:cNvSpPr>
              <p:nvPr/>
            </p:nvSpPr>
            <p:spPr bwMode="auto">
              <a:xfrm>
                <a:off x="4572000" y="1660070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039"/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 rot="18410248">
              <a:off x="4890410" y="244647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 rot="19552894">
              <a:off x="5125091" y="2631039"/>
              <a:ext cx="990599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 rot="21040242">
              <a:off x="5267720" y="3234139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Cường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 rot="1287321">
              <a:off x="5244440" y="3806451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Thu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 rot="2662521">
              <a:off x="4991461" y="4353855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 rot="3764361">
              <a:off x="4541832" y="4764691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Kiệt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 rot="1664434">
              <a:off x="5186182" y="4162249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 rot="3135074">
              <a:off x="4744262" y="4596277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 rot="5055293">
              <a:off x="4222454" y="483513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 rot="5400000">
              <a:off x="3945262" y="4849157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Minh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 rot="6462750">
              <a:off x="3593892" y="4788513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 rot="7002405">
              <a:off x="3286912" y="476553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Thiện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 rot="7563710">
              <a:off x="3081474" y="4561993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rot="8648676">
              <a:off x="2842168" y="4372377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rot="9520400">
              <a:off x="2665511" y="4079270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 rot="9806271">
              <a:off x="2545774" y="3829848"/>
              <a:ext cx="990599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rot="10800000">
              <a:off x="2486116" y="3518832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 rot="11539924">
              <a:off x="2474240" y="3234211"/>
              <a:ext cx="1116746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Vũ</a:t>
              </a:r>
              <a:r>
                <a:rPr lang="en-US" sz="15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15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 rot="12878863">
              <a:off x="2754240" y="2632115"/>
              <a:ext cx="990599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 rot="13423944">
              <a:off x="2950390" y="2425112"/>
              <a:ext cx="990599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 rot="14455027">
              <a:off x="3218654" y="2246899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sz="160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 rot="14830393">
              <a:off x="3497436" y="2134645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rot="15693974">
              <a:off x="3783109" y="2122061"/>
              <a:ext cx="990600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 rot="16743352">
              <a:off x="4088135" y="2062990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rot="17422641">
              <a:off x="4391755" y="2134108"/>
              <a:ext cx="990600" cy="2200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endPara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rot="17972616">
              <a:off x="4623646" y="2293946"/>
              <a:ext cx="990600" cy="2619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defTabSz="914039"/>
              <a:r>
                <a: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Minh </a:t>
              </a:r>
              <a:r>
                <a:rPr lang="en-US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Châu</a:t>
              </a:r>
              <a:endPara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5" name="Flowchart: Connector 284"/>
          <p:cNvSpPr/>
          <p:nvPr/>
        </p:nvSpPr>
        <p:spPr>
          <a:xfrm>
            <a:off x="5548323" y="268542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74" tIns="60937" rIns="121874" bIns="60937" rtlCol="0" anchor="ctr"/>
          <a:lstStyle/>
          <a:p>
            <a:pPr algn="ctr" defTabSz="91403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" name="Isosceles Triangle 285"/>
          <p:cNvSpPr/>
          <p:nvPr/>
        </p:nvSpPr>
        <p:spPr>
          <a:xfrm rot="10800000">
            <a:off x="5791200" y="177800"/>
            <a:ext cx="508000" cy="812800"/>
          </a:xfrm>
          <a:prstGeom prst="triangle">
            <a:avLst/>
          </a:prstGeom>
          <a:solidFill>
            <a:srgbClr val="FFFF00"/>
          </a:soli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/>
            <a:endParaRPr lang="en-US" b="1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1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2823918" y="1078766"/>
            <a:ext cx="7250233" cy="3304048"/>
            <a:chOff x="4507401" y="1362553"/>
            <a:chExt cx="2416793" cy="4040490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090821" cy="3416704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22" y="4721593"/>
              <a:ext cx="325972" cy="681450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401" y="1362553"/>
              <a:ext cx="325972" cy="681450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848363"/>
            <a:ext cx="12192000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3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92" rIns="91365" bIns="4569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2809" y="536078"/>
            <a:ext cx="7391400" cy="523143"/>
          </a:xfrm>
          <a:prstGeom prst="rect">
            <a:avLst/>
          </a:prstGeom>
          <a:noFill/>
        </p:spPr>
        <p:txBody>
          <a:bodyPr wrap="square" lIns="91352" tIns="45682" rIns="91352" bIns="45682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217455" y="628588"/>
            <a:ext cx="1231639" cy="210769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1" y="2939520"/>
            <a:ext cx="3202999" cy="35641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50430" y="1385814"/>
            <a:ext cx="5814334" cy="2219810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,…….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3463" y="4566627"/>
            <a:ext cx="6653048" cy="1569632"/>
          </a:xfrm>
          <a:prstGeom prst="rect">
            <a:avLst/>
          </a:prstGeom>
          <a:noFill/>
        </p:spPr>
        <p:txBody>
          <a:bodyPr wrap="square" lIns="91402" tIns="45706" rIns="91402" bIns="4570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đồ dùng này phục vụ cho hoạt động nào của học sinh ? </a:t>
            </a:r>
          </a:p>
        </p:txBody>
      </p: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537</Words>
  <Application>Microsoft Office PowerPoint</Application>
  <PresentationFormat>Widescreen</PresentationFormat>
  <Paragraphs>104</Paragraphs>
  <Slides>25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微软雅黑</vt:lpstr>
      <vt:lpstr>宋体</vt:lpstr>
      <vt:lpstr>Arial</vt:lpstr>
      <vt:lpstr>Arial Rounded MT Bold</vt:lpstr>
      <vt:lpstr>Arial-Rounded</vt:lpstr>
      <vt:lpstr>Baloo 2</vt:lpstr>
      <vt:lpstr>Calibri</vt:lpstr>
      <vt:lpstr>Calibri Light</vt:lpstr>
      <vt:lpstr>Cambria</vt:lpstr>
      <vt:lpstr>等线</vt:lpstr>
      <vt:lpstr>HP001 4 hàng</vt:lpstr>
      <vt:lpstr>Pangolin</vt:lpstr>
      <vt:lpstr>Tahoma</vt:lpstr>
      <vt:lpstr>Times New Roman</vt:lpstr>
      <vt:lpstr>UTM Androgyne</vt:lpstr>
      <vt:lpstr>UTM Cookies</vt:lpstr>
      <vt:lpstr>Office Theme</vt:lpstr>
      <vt:lpstr>1_Office Theme</vt:lpstr>
      <vt:lpstr>English Vocabulary Workshop by Slidesgo</vt:lpstr>
      <vt:lpstr>3_Office Theme</vt:lpstr>
      <vt:lpstr>1_English Vocabulary Workshop by Slidesgo</vt:lpstr>
      <vt:lpstr>2_Office Theme</vt:lpstr>
      <vt:lpstr>1_Office 主题</vt:lpstr>
      <vt:lpstr>2_Office 主题</vt:lpstr>
      <vt:lpstr>4_Office Theme</vt:lpstr>
      <vt:lpstr>6_Office Theme</vt:lpstr>
      <vt:lpstr>8_Office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KHANH PRO</cp:lastModifiedBy>
  <cp:revision>333</cp:revision>
  <dcterms:created xsi:type="dcterms:W3CDTF">2021-06-17T09:40:01Z</dcterms:created>
  <dcterms:modified xsi:type="dcterms:W3CDTF">2021-10-21T04:10:02Z</dcterms:modified>
</cp:coreProperties>
</file>