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1" r:id="rId4"/>
    <p:sldId id="272" r:id="rId5"/>
    <p:sldId id="276" r:id="rId6"/>
    <p:sldId id="277" r:id="rId7"/>
    <p:sldId id="27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emf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9.em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6789" y="454522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4)</a:t>
            </a:r>
            <a:endParaRPr lang="en-US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3201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719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– 7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– 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49339" y="2178730"/>
            <a:ext cx="13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630065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2951" y="8207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50" grpId="0" animBg="1"/>
      <p:bldP spid="45" grpId="0"/>
      <p:bldP spid="46" grpId="0" animBg="1"/>
      <p:bldP spid="47" grpId="0"/>
      <p:bldP spid="48" grpId="0" animBg="1"/>
      <p:bldP spid="49" grpId="0"/>
      <p:bldP spid="51" grpId="0"/>
      <p:bldP spid="52" grpId="0" animBg="1"/>
      <p:bldP spid="53" grpId="0"/>
      <p:bldP spid="54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41346"/>
              </p:ext>
            </p:extLst>
          </p:nvPr>
        </p:nvGraphicFramePr>
        <p:xfrm>
          <a:off x="1720197" y="1615391"/>
          <a:ext cx="7494725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75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197277164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021258" y="303573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116496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090688" y="3049284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207188" y="303816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7302426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04883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67" b="65556" l="45625" r="67604">
                        <a14:foregroundMark x1="56094" y1="47222" x2="56094" y2="47222"/>
                        <a14:foregroundMark x1="56615" y1="46667" x2="56615" y2="46667"/>
                        <a14:foregroundMark x1="51667" y1="40741" x2="61042" y2="41111"/>
                        <a14:foregroundMark x1="56927" y1="43426" x2="60938" y2="41111"/>
                        <a14:foregroundMark x1="50573" y1="28796" x2="50000" y2="35463"/>
                        <a14:foregroundMark x1="58073" y1="29167" x2="62708" y2="27778"/>
                        <a14:foregroundMark x1="60885" y1="32130" x2="59896" y2="37037"/>
                        <a14:foregroundMark x1="60729" y1="32778" x2="61719" y2="35741"/>
                        <a14:foregroundMark x1="60885" y1="32500" x2="61719" y2="35556"/>
                        <a14:foregroundMark x1="49792" y1="52870" x2="50313" y2="35278"/>
                        <a14:foregroundMark x1="52760" y1="55000" x2="55937" y2="44352"/>
                        <a14:foregroundMark x1="59375" y1="51667" x2="61198" y2="34722"/>
                        <a14:foregroundMark x1="55729" y1="60833" x2="58229" y2="58704"/>
                        <a14:foregroundMark x1="58229" y1="58704" x2="61823" y2="52963"/>
                        <a14:foregroundMark x1="59583" y1="50833" x2="59583" y2="50833"/>
                        <a14:foregroundMark x1="60677" y1="45278" x2="60677" y2="45278"/>
                        <a14:foregroundMark x1="61198" y1="39722" x2="61198" y2="39722"/>
                        <a14:foregroundMark x1="61146" y1="34722" x2="61146" y2="34722"/>
                        <a14:foregroundMark x1="50625" y1="46759" x2="50625" y2="46759"/>
                        <a14:foregroundMark x1="50521" y1="40370" x2="50521" y2="40370"/>
                        <a14:foregroundMark x1="50521" y1="40370" x2="50625" y2="46759"/>
                        <a14:foregroundMark x1="50521" y1="40463" x2="50521" y2="37037"/>
                        <a14:foregroundMark x1="59635" y1="50833" x2="60729" y2="45370"/>
                        <a14:foregroundMark x1="60729" y1="45370" x2="61250" y2="39722"/>
                        <a14:foregroundMark x1="61250" y1="39722" x2="61250" y2="35185"/>
                        <a14:backgroundMark x1="51458" y1="42130" x2="51458" y2="42130"/>
                        <a14:backgroundMark x1="51823" y1="42685" x2="50573" y2="40833"/>
                      </a14:backgroundRemoval>
                    </a14:imgEffect>
                  </a14:imgLayer>
                </a14:imgProps>
              </a:ext>
            </a:extLst>
          </a:blip>
          <a:srcRect l="45579" t="26715" r="32247" b="35410"/>
          <a:stretch/>
        </p:blipFill>
        <p:spPr>
          <a:xfrm>
            <a:off x="4837876" y="423746"/>
            <a:ext cx="7354123" cy="7065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863" y="122664"/>
            <a:ext cx="479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63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23102" y="528800"/>
            <a:ext cx="1463365" cy="780585"/>
          </a:xfrm>
          <a:prstGeom prst="cloud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9868829" y="1309385"/>
            <a:ext cx="1463365" cy="780585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5898995" y="3874166"/>
            <a:ext cx="1463365" cy="780585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313814" y="3405814"/>
            <a:ext cx="1463365" cy="780585"/>
          </a:xfrm>
          <a:prstGeom prst="clou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9685414" y="4458720"/>
            <a:ext cx="1463365" cy="78058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514938" y="225371"/>
            <a:ext cx="3211551" cy="23259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7703" y="2208557"/>
            <a:ext cx="3262999" cy="24461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2054" y="2089970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18 – 9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5781" y="3679018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14 – 8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hiệu bé 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3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3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122633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74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My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809" y="4073414"/>
            <a:ext cx="615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7336" y="4622943"/>
            <a:ext cx="368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16 - 9 = 7 (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7496" y="5142926"/>
            <a:ext cx="397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1321" y="2631191"/>
            <a:ext cx="3701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1460" y="2631191"/>
            <a:ext cx="34780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558871" y="2687070"/>
            <a:ext cx="11904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06896" y="3030755"/>
            <a:ext cx="17643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88767" y="3018152"/>
            <a:ext cx="288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13774" y="597998"/>
            <a:ext cx="10549054" cy="6476044"/>
          </a:xfrm>
          <a:prstGeom prst="rect">
            <a:avLst/>
          </a:prstGeom>
        </p:spPr>
      </p:pic>
      <p:sp>
        <p:nvSpPr>
          <p:cNvPr id="1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69889" y="430416"/>
            <a:ext cx="203602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1716" y="2726792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– 8         8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1716" y="4493240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– 9         7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76589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3852" y="2664796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– 9         13 - 7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68725" y="2602800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5793" y="4493240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– 9         15 - 6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90666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2804007" y="2874503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0068" y="370425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2204" y="365012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668725" y="261066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6796143" y="2786880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8845180" y="2689676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91382" y="356021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eft Brace 34"/>
          <p:cNvSpPr/>
          <p:nvPr/>
        </p:nvSpPr>
        <p:spPr>
          <a:xfrm rot="16200000">
            <a:off x="2811018" y="4640951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97079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83600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20501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607022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eft Brace 39"/>
          <p:cNvSpPr/>
          <p:nvPr/>
        </p:nvSpPr>
        <p:spPr>
          <a:xfrm rot="16200000">
            <a:off x="6734440" y="4607462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>
            <a:off x="8783477" y="4510258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729679" y="538079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324</Words>
  <Application>Microsoft Office PowerPoint</Application>
  <PresentationFormat>Widescreen</PresentationFormat>
  <Paragraphs>99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等线</vt:lpstr>
      <vt:lpstr>iCiel Cadena</vt:lpstr>
      <vt:lpstr>iCiel Crocante</vt:lpstr>
      <vt:lpstr>iCiel Cucho</vt:lpstr>
      <vt:lpstr>iCiel Nabila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KHANH PRO</cp:lastModifiedBy>
  <cp:revision>86</cp:revision>
  <dcterms:created xsi:type="dcterms:W3CDTF">2021-05-28T09:26:39Z</dcterms:created>
  <dcterms:modified xsi:type="dcterms:W3CDTF">2021-10-15T07:54:06Z</dcterms:modified>
</cp:coreProperties>
</file>