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99" r:id="rId2"/>
    <p:sldId id="300" r:id="rId3"/>
    <p:sldId id="302" r:id="rId4"/>
    <p:sldId id="310" r:id="rId5"/>
    <p:sldId id="311" r:id="rId6"/>
    <p:sldId id="259" r:id="rId7"/>
    <p:sldId id="313" r:id="rId8"/>
    <p:sldId id="312" r:id="rId9"/>
    <p:sldId id="315" r:id="rId10"/>
    <p:sldId id="316" r:id="rId11"/>
    <p:sldId id="288" r:id="rId12"/>
    <p:sldId id="282" r:id="rId13"/>
    <p:sldId id="317" r:id="rId14"/>
    <p:sldId id="318" r:id="rId15"/>
    <p:sldId id="320" r:id="rId16"/>
    <p:sldId id="319" r:id="rId17"/>
    <p:sldId id="256" r:id="rId18"/>
    <p:sldId id="268" r:id="rId19"/>
    <p:sldId id="321" r:id="rId20"/>
    <p:sldId id="296" r:id="rId21"/>
    <p:sldId id="324" r:id="rId22"/>
    <p:sldId id="323" r:id="rId23"/>
    <p:sldId id="307" r:id="rId24"/>
    <p:sldId id="28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D6A0"/>
    <a:srgbClr val="D9FAD2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63" autoAdjust="0"/>
    <p:restoredTop sz="94660"/>
  </p:normalViewPr>
  <p:slideViewPr>
    <p:cSldViewPr snapToGrid="0">
      <p:cViewPr varScale="1">
        <p:scale>
          <a:sx n="69" d="100"/>
          <a:sy n="69" d="100"/>
        </p:scale>
        <p:origin x="82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754642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0.wdp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12.wdp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4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0.wdp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microsoft.com/office/2007/relationships/hdphoto" Target="../media/hdphoto16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1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5" y="701623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</a:t>
            </a:r>
            <a:endParaRPr lang="en-US" sz="4000" b="1" dirty="0">
              <a:solidFill>
                <a:srgbClr val="00B0F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Chủ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đề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2</a:t>
            </a:r>
            <a:endParaRPr lang="en-US" sz="80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 smtClean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11</a:t>
            </a:r>
            <a:endParaRPr lang="en-US" sz="4267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86765" y="3144968"/>
            <a:ext cx="7236286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CÁI TRỐNG TRƯỜNG EM</a:t>
            </a:r>
            <a:endParaRPr lang="en-US" sz="4400" b="1" dirty="0">
              <a:solidFill>
                <a:srgbClr val="0070C0"/>
              </a:solidFill>
              <a:latin typeface="r0c0i Linotte" pitchFamily="2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27" name="Text Box 1"/>
          <p:cNvSpPr txBox="1"/>
          <p:nvPr/>
        </p:nvSpPr>
        <p:spPr>
          <a:xfrm>
            <a:off x="2045368" y="6467577"/>
            <a:ext cx="10586696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9" dirty="0" err="1">
                <a:ln w="9525" cmpd="sng">
                  <a:noFill/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423878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  <p:bldLst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0272" y="624433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2807" t="21189" r="48246" b="33119"/>
          <a:stretch/>
        </p:blipFill>
        <p:spPr>
          <a:xfrm>
            <a:off x="689810" y="1110855"/>
            <a:ext cx="5293895" cy="4700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6577262" y="917276"/>
            <a:ext cx="49530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just"/>
            <a:r>
              <a:rPr lang="en-US" sz="36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Ồn</a:t>
            </a:r>
            <a:r>
              <a:rPr lang="en-US" sz="36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náo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36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5400" b="1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6577262" y="2848189"/>
            <a:ext cx="5404531" cy="2818625"/>
          </a:xfrm>
          <a:prstGeom prst="wedgeRoundRectCallout">
            <a:avLst>
              <a:gd name="adj1" fmla="val 59890"/>
              <a:gd name="adj2" fmla="val 88697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6902106" y="3013928"/>
            <a:ext cx="4953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3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6739684" y="3879116"/>
            <a:ext cx="5210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altLang="zh-CN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lang="en-US" altLang="zh-CN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altLang="zh-CN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altLang="zh-CN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altLang="zh-CN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náo</a:t>
            </a:r>
            <a:r>
              <a:rPr lang="en-US" altLang="zh-CN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nhiệt</a:t>
            </a:r>
            <a:r>
              <a:rPr lang="en-US" altLang="zh-CN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621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499864" y="425182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64" y="113323"/>
            <a:ext cx="10543131" cy="5969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6366" y="3200682"/>
            <a:ext cx="11203016" cy="12349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49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7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14" y="245541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62529" y="5795015"/>
            <a:ext cx="8396048" cy="94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4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68" y="-175129"/>
            <a:ext cx="8887145" cy="7311309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68569" y="2135733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5400" b="1" spc="800" dirty="0" err="1" smtClean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zh-CN" sz="5400" b="1" spc="800" dirty="0" smtClean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 smtClean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5400" b="1" spc="800" dirty="0" smtClean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 smtClean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zh-CN" altLang="en-US" sz="5400" b="1" spc="800" dirty="0">
              <a:solidFill>
                <a:schemeClr val="bg1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 Box 1"/>
          <p:cNvSpPr txBox="1"/>
          <p:nvPr/>
        </p:nvSpPr>
        <p:spPr>
          <a:xfrm>
            <a:off x="2045368" y="6467577"/>
            <a:ext cx="10586696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89134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-24309" y="0"/>
            <a:ext cx="13034456" cy="7138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7775705" y="1073860"/>
            <a:ext cx="4501222" cy="578414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0" y="240853"/>
            <a:ext cx="89996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3209" y="1001080"/>
            <a:ext cx="89996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1, 2</a:t>
            </a:r>
            <a:endParaRPr lang="en-US" sz="36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-2" y="1741609"/>
            <a:ext cx="11486148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53208" y="2421113"/>
            <a:ext cx="8999621" cy="21118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Tx/>
              <a:buChar char="-"/>
            </a:pP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3600" b="1" dirty="0" smtClean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endParaRPr lang="en-US" sz="36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21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22807" t="21189" r="48246" b="33119"/>
          <a:stretch/>
        </p:blipFill>
        <p:spPr>
          <a:xfrm>
            <a:off x="0" y="2958361"/>
            <a:ext cx="4607066" cy="4090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ounded Rectangle 6"/>
          <p:cNvSpPr/>
          <p:nvPr/>
        </p:nvSpPr>
        <p:spPr>
          <a:xfrm>
            <a:off x="740979" y="202529"/>
            <a:ext cx="11368012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  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059665" y="1133693"/>
            <a:ext cx="824421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sz="36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72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99861" l="78" r="99688">
                        <a14:foregroundMark x1="59453" y1="32917" x2="70625" y2="77083"/>
                        <a14:foregroundMark x1="78594" y1="66667" x2="85625" y2="83056"/>
                        <a14:foregroundMark x1="95703" y1="3750" x2="99219" y2="95278"/>
                        <a14:foregroundMark x1="76406" y1="14444" x2="86094" y2="16944"/>
                        <a14:backgroundMark x1="1250" y1="2778" x2="938" y2="65556"/>
                        <a14:backgroundMark x1="938" y1="65556" x2="53125" y2="66111"/>
                        <a14:backgroundMark x1="53125" y1="66111" x2="52812" y2="3056"/>
                        <a14:backgroundMark x1="52812" y1="3056" x2="1563" y2="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13923"/>
            <a:ext cx="10668000" cy="5888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6" b="85069" l="2000" r="32375">
                        <a14:foregroundMark x1="27625" y1="18924" x2="24625" y2="32118"/>
                        <a14:foregroundMark x1="28625" y1="18056" x2="28750" y2="23438"/>
                        <a14:foregroundMark x1="26125" y1="17708" x2="29625" y2="27083"/>
                        <a14:foregroundMark x1="28250" y1="17535" x2="31125" y2="16319"/>
                        <a14:foregroundMark x1="31125" y1="16319" x2="30500" y2="27431"/>
                        <a14:foregroundMark x1="30500" y1="27431" x2="25750" y2="26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42" t="15673" r="68021" b="-6433"/>
          <a:stretch/>
        </p:blipFill>
        <p:spPr>
          <a:xfrm>
            <a:off x="-448176" y="2042222"/>
            <a:ext cx="3126205" cy="622433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05852" y="185624"/>
            <a:ext cx="1230429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678029" y="1593043"/>
            <a:ext cx="5504274" cy="3636683"/>
            <a:chOff x="2678029" y="1593043"/>
            <a:chExt cx="4997617" cy="3636683"/>
          </a:xfrm>
        </p:grpSpPr>
        <p:sp>
          <p:nvSpPr>
            <p:cNvPr id="5" name="Rounded Rectangle 4"/>
            <p:cNvSpPr/>
            <p:nvPr/>
          </p:nvSpPr>
          <p:spPr>
            <a:xfrm>
              <a:off x="2678029" y="1593043"/>
              <a:ext cx="4997617" cy="3636683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12168" y="2257222"/>
              <a:ext cx="444366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hả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endPara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Bọn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endParaRPr lang="en-US" sz="36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3600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ve</a:t>
              </a:r>
              <a:endPara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766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559" y="0"/>
            <a:ext cx="1249255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486912" y="232610"/>
            <a:ext cx="5416330" cy="6392779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6486912" y="529611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486912" y="2181726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Tx/>
              <a:buChar char="-"/>
            </a:pPr>
            <a:r>
              <a:rPr lang="en-US" sz="3600" i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Gợi</a:t>
            </a:r>
            <a:r>
              <a:rPr lang="en-US" sz="3600" i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ý: </a:t>
            </a:r>
          </a:p>
          <a:p>
            <a:pPr algn="just"/>
            <a:r>
              <a:rPr lang="en-US" sz="3600" i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3600" i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600" i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xứng</a:t>
            </a:r>
            <a:r>
              <a:rPr lang="en-US" sz="3600" i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</a:t>
            </a:r>
            <a:endParaRPr lang="en-US" sz="3600" i="1" dirty="0" smtClean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i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3600" i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Coi</a:t>
            </a:r>
            <a:r>
              <a:rPr lang="en-US" sz="3600" i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i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i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i="1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i="1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3600" i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599207" y="4106557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gũi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64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2444" y="2438299"/>
            <a:ext cx="718457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đọc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lại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065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Luyện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tập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theo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văn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bản</a:t>
            </a:r>
            <a:r>
              <a:rPr lang="en-US" altLang="zh-CN" sz="4000" b="1" dirty="0" smtClean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+mn-ea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82961" y="592353"/>
            <a:ext cx="11909039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AutoShape 2" descr="Album - Ảnh Chim Hoạt Hình - Free Transparent PNG Clipart Images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78778"/>
            <a:ext cx="12192000" cy="74471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085" y="1587291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002" y="4063933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678" y="1969397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83986" y="1466985"/>
            <a:ext cx="3925666" cy="2704348"/>
            <a:chOff x="480886" y="1466985"/>
            <a:chExt cx="3925666" cy="270434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86" y="1466985"/>
              <a:ext cx="3925666" cy="2704348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215446" y="2402119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ngẫm</a:t>
              </a:r>
              <a:r>
                <a:rPr lang="en-US" sz="36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endPara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940401" y="1526938"/>
            <a:ext cx="3925666" cy="2704348"/>
            <a:chOff x="480886" y="1466985"/>
            <a:chExt cx="3925666" cy="270434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86" y="1466985"/>
              <a:ext cx="3925666" cy="2704348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27962" y="2407487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lang="en-US" sz="36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endPara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92349" y="3782298"/>
            <a:ext cx="3925666" cy="2704348"/>
            <a:chOff x="233232" y="1620166"/>
            <a:chExt cx="3925666" cy="270434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232" y="1620166"/>
              <a:ext cx="3925666" cy="2704348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551225" y="2505166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36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826264" y="3746787"/>
            <a:ext cx="3925666" cy="2704348"/>
            <a:chOff x="233232" y="1620166"/>
            <a:chExt cx="3925666" cy="2704348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232" y="1620166"/>
              <a:ext cx="3925666" cy="270434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551225" y="2505166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</a:t>
              </a:r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</a:t>
              </a:r>
              <a:r>
                <a:rPr lang="en-US" sz="36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r>
                <a:rPr lang="en-US" sz="36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7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218" y="2376692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8543564" y="1593652"/>
            <a:ext cx="327540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MỤC TIÊU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518" y="3426747"/>
            <a:ext cx="6438900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243" y="2461547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6243" y="350294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3803571" y="2779195"/>
            <a:ext cx="3709987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endParaRPr lang="zh-CN" alt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901451" y="3728541"/>
            <a:ext cx="3709987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altLang="zh-CN" sz="2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endParaRPr lang="zh-CN" alt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" y="1308538"/>
            <a:ext cx="12192001" cy="4398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049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279825" y="431597"/>
            <a:ext cx="3897897" cy="7224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3454399" y="2375210"/>
            <a:ext cx="4764097" cy="4128884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7686320" y="555016"/>
            <a:ext cx="4505680" cy="1557779"/>
          </a:xfrm>
          <a:prstGeom prst="cloudCallout">
            <a:avLst>
              <a:gd name="adj1" fmla="val -42951"/>
              <a:gd name="adj2" fmla="val 10917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279825" y="1409606"/>
            <a:ext cx="4661143" cy="1570657"/>
          </a:xfrm>
          <a:prstGeom prst="cloudCallout">
            <a:avLst>
              <a:gd name="adj1" fmla="val 25631"/>
              <a:gd name="adj2" fmla="val 8890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22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99861" l="78" r="99688">
                        <a14:foregroundMark x1="59453" y1="32917" x2="70625" y2="77083"/>
                        <a14:foregroundMark x1="78594" y1="66667" x2="85625" y2="83056"/>
                        <a14:foregroundMark x1="95703" y1="3750" x2="99219" y2="95278"/>
                        <a14:foregroundMark x1="76406" y1="14444" x2="86094" y2="16944"/>
                        <a14:backgroundMark x1="1250" y1="2778" x2="938" y2="65556"/>
                        <a14:backgroundMark x1="938" y1="65556" x2="53125" y2="66111"/>
                        <a14:backgroundMark x1="53125" y1="66111" x2="52812" y2="3056"/>
                        <a14:backgroundMark x1="52812" y1="3056" x2="1563" y2="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13923"/>
            <a:ext cx="10668000" cy="5888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090" b="84896" l="2000" r="23750">
                        <a14:foregroundMark x1="27625" y1="18924" x2="24625" y2="32118"/>
                        <a14:foregroundMark x1="28625" y1="18056" x2="28750" y2="23438"/>
                        <a14:foregroundMark x1="26125" y1="17708" x2="29625" y2="27083"/>
                        <a14:foregroundMark x1="28250" y1="17535" x2="31125" y2="16319"/>
                        <a14:foregroundMark x1="31125" y1="16319" x2="30500" y2="27431"/>
                        <a14:foregroundMark x1="30500" y1="27431" x2="25750" y2="26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0" t="22151" r="75927" b="14223"/>
          <a:stretch/>
        </p:blipFill>
        <p:spPr>
          <a:xfrm>
            <a:off x="224589" y="2383819"/>
            <a:ext cx="1892969" cy="436345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05852" y="564"/>
            <a:ext cx="1230429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390274" y="1113923"/>
            <a:ext cx="5550569" cy="3015916"/>
            <a:chOff x="2390274" y="1113923"/>
            <a:chExt cx="5550569" cy="3015916"/>
          </a:xfrm>
        </p:grpSpPr>
        <p:sp>
          <p:nvSpPr>
            <p:cNvPr id="8" name="Oval Callout 7"/>
            <p:cNvSpPr/>
            <p:nvPr/>
          </p:nvSpPr>
          <p:spPr>
            <a:xfrm>
              <a:off x="2390274" y="1113923"/>
              <a:ext cx="5550569" cy="3015916"/>
            </a:xfrm>
            <a:prstGeom prst="wedgeEllipseCallout">
              <a:avLst>
                <a:gd name="adj1" fmla="val -56382"/>
                <a:gd name="adj2" fmla="val 59840"/>
              </a:avLst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92378" y="1583453"/>
              <a:ext cx="444366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nhé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  <a:p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nghỉ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đây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đừng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luôn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600" i="1" dirty="0" smtClean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3600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667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" r="1283" b="12281"/>
          <a:stretch/>
        </p:blipFill>
        <p:spPr>
          <a:xfrm>
            <a:off x="0" y="-1344537"/>
            <a:ext cx="12192000" cy="8202537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882317" y="1010652"/>
            <a:ext cx="4379494" cy="2374232"/>
          </a:xfrm>
          <a:prstGeom prst="wedgeEllipseCallout">
            <a:avLst>
              <a:gd name="adj1" fmla="val 53439"/>
              <a:gd name="adj2" fmla="val 5506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Yeah!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5775159" y="751468"/>
            <a:ext cx="4379494" cy="2374232"/>
          </a:xfrm>
          <a:prstGeom prst="wedgeEllipseCallout">
            <a:avLst>
              <a:gd name="adj1" fmla="val 56003"/>
              <a:gd name="adj2" fmla="val 6993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83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ảnh Sân Khấu Hình ảnh | Định dạng hình ảnh PSD 401623562| vn.lovepik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699" y="-144966"/>
            <a:ext cx="12400699" cy="736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00895" y="1934515"/>
            <a:ext cx="5798905" cy="1973766"/>
          </a:xfrm>
          <a:prstGeom prst="rect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104057" y="2598232"/>
            <a:ext cx="54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FFF00"/>
                </a:solidFill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GIAO LƯU VĂN NGHỆ</a:t>
            </a:r>
            <a:endParaRPr lang="en-US" sz="3600" b="1" i="1" dirty="0">
              <a:solidFill>
                <a:srgbClr val="FFFF00"/>
              </a:solidFill>
              <a:latin typeface="iCiel Cadena" panose="02000503000000020004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889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214" y="4434780"/>
            <a:ext cx="2423220" cy="2423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549" y="4114800"/>
            <a:ext cx="1353721" cy="2880418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9239586" y="1468231"/>
            <a:ext cx="3110542" cy="1776332"/>
          </a:xfrm>
          <a:prstGeom prst="cloudCallout">
            <a:avLst>
              <a:gd name="adj1" fmla="val -25537"/>
              <a:gd name="adj2" fmla="val 9598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Wow!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9091" y1="37461" x2="57955" y2="33127"/>
                        <a14:foregroundMark x1="8864" y1="7121" x2="24545" y2="94118"/>
                        <a14:foregroundMark x1="15227" y1="37461" x2="21818" y2="32508"/>
                        <a14:foregroundMark x1="12955" y1="71827" x2="14545" y2="95666"/>
                        <a14:foregroundMark x1="82045" y1="6811" x2="92045" y2="94737"/>
                        <a14:foregroundMark x1="79773" y1="95666" x2="77500" y2="8669"/>
                        <a14:foregroundMark x1="83182" y1="7740" x2="98636" y2="26935"/>
                        <a14:foregroundMark x1="92955" y1="41796" x2="95000" y2="59752"/>
                        <a14:foregroundMark x1="10682" y1="8359" x2="27500" y2="44892"/>
                        <a14:foregroundMark x1="13409" y1="9598" x2="29091" y2="22601"/>
                        <a14:foregroundMark x1="6818" y1="38390" x2="5455" y2="14861"/>
                        <a14:foregroundMark x1="25000" y1="47368" x2="34091" y2="51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71" y="4623725"/>
            <a:ext cx="3233854" cy="2371493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189571" y="1934514"/>
            <a:ext cx="2868845" cy="2091075"/>
          </a:xfrm>
          <a:prstGeom prst="cloudCallout">
            <a:avLst>
              <a:gd name="adj1" fmla="val -46464"/>
              <a:gd name="adj2" fmla="val 8039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636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474360" y="1274933"/>
            <a:ext cx="9966092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  <a:endParaRPr lang="en-US" sz="3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12381" y="475651"/>
            <a:ext cx="1714770" cy="706589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iCiel Cadena" panose="02000503000000020004" pitchFamily="2" charset="0"/>
                </a:rPr>
                <a:t>ĐỌC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82882" y="1188164"/>
            <a:ext cx="1391479" cy="8945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877" t="36160" r="46799" b="30000"/>
          <a:stretch/>
        </p:blipFill>
        <p:spPr>
          <a:xfrm>
            <a:off x="1474360" y="2158867"/>
            <a:ext cx="4637681" cy="39544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036" t="37018" r="25072" b="29142"/>
          <a:stretch/>
        </p:blipFill>
        <p:spPr>
          <a:xfrm>
            <a:off x="6344886" y="2221565"/>
            <a:ext cx="4274988" cy="389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6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56130" y="306224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11: CÁI </a:t>
            </a:r>
            <a:r>
              <a:rPr lang="en-US" sz="32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 TR</a:t>
            </a:r>
            <a:r>
              <a:rPr lang="vi-VN" sz="32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EM</a:t>
            </a:r>
            <a:endParaRPr lang="en-US" sz="32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-130928" y="-159890"/>
            <a:ext cx="4622717" cy="7260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7823031" y="1073860"/>
            <a:ext cx="4501222" cy="57841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65" b="82963" l="51880" r="69173">
                        <a14:foregroundMark x1="63492" y1="51728" x2="64411" y2="64568"/>
                        <a14:foregroundMark x1="64411" y1="54198" x2="65748" y2="57901"/>
                        <a14:foregroundMark x1="65998" y1="63210" x2="65246" y2="63827"/>
                        <a14:foregroundMark x1="56140" y1="59012" x2="59649" y2="66543"/>
                        <a14:foregroundMark x1="59398" y1="64321" x2="60401" y2="65185"/>
                        <a14:foregroundMark x1="58145" y1="73457" x2="59148" y2="72840"/>
                        <a14:foregroundMark x1="59816" y1="73951" x2="60568" y2="72099"/>
                        <a14:foregroundMark x1="60067" y1="64321" x2="60067" y2="63951"/>
                        <a14:foregroundMark x1="62657" y1="56667" x2="62322" y2="56173"/>
                        <a14:foregroundMark x1="56391" y1="78889" x2="57059" y2="80000"/>
                        <a14:foregroundMark x1="55639" y1="70370" x2="55388" y2="72963"/>
                      </a14:backgroundRemoval>
                    </a14:imgEffect>
                  </a14:imgLayer>
                </a14:imgProps>
              </a:ext>
            </a:extLst>
          </a:blip>
          <a:srcRect l="52763" t="57629" r="37291" b="17303"/>
          <a:stretch/>
        </p:blipFill>
        <p:spPr>
          <a:xfrm>
            <a:off x="0" y="5037220"/>
            <a:ext cx="1655463" cy="28234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17838" y="1479015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lang="vi-VN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28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endParaRPr lang="en-US" sz="28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28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endParaRPr lang="en-US" sz="28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28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endParaRPr lang="en-US" sz="28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34219" y="1479014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lặng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im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924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 Box 1"/>
          <p:cNvSpPr txBox="1"/>
          <p:nvPr/>
        </p:nvSpPr>
        <p:spPr>
          <a:xfrm>
            <a:off x="2045368" y="6467577"/>
            <a:ext cx="10586696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56130" y="817503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11: CÁI </a:t>
            </a:r>
            <a:r>
              <a:rPr lang="en-US" sz="32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 TR</a:t>
            </a:r>
            <a:r>
              <a:rPr lang="vi-VN" sz="32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EM</a:t>
            </a:r>
            <a:endParaRPr lang="en-US" sz="32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45368" y="1955267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lang="vi-VN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28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endParaRPr lang="en-US" sz="28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endParaRPr lang="en-US" sz="28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endParaRPr lang="en-US" sz="28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28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endParaRPr lang="en-US" sz="28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69270" y="1928230"/>
            <a:ext cx="5822730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lặng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im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728420" y="2393141"/>
            <a:ext cx="7441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793878" y="3679380"/>
            <a:ext cx="15897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846567" y="2352045"/>
            <a:ext cx="12427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500377" y="2824083"/>
            <a:ext cx="18648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9079665" y="267888"/>
            <a:ext cx="3338015" cy="1940706"/>
            <a:chOff x="242986" y="532128"/>
            <a:chExt cx="3338015" cy="194070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242986" y="532128"/>
              <a:ext cx="3338015" cy="194070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82168" y="1253397"/>
              <a:ext cx="25275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nối</a:t>
              </a:r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tiếp</a:t>
              </a:r>
              <a:endPara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4" name="Straight Connector 23"/>
          <p:cNvCxnSpPr/>
          <p:nvPr/>
        </p:nvCxnSpPr>
        <p:spPr>
          <a:xfrm>
            <a:off x="8174140" y="5818047"/>
            <a:ext cx="1556584" cy="280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416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88" y="-381582"/>
            <a:ext cx="10097970" cy="7144573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47" y="2985969"/>
            <a:ext cx="4601708" cy="4601708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745" y="823985"/>
            <a:ext cx="4123385" cy="60340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702786" y="1167571"/>
            <a:ext cx="4064000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67744" y="1873331"/>
            <a:ext cx="3251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21435" y="2465897"/>
            <a:ext cx="222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3098" y="3052354"/>
            <a:ext cx="2978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23241" y="3732417"/>
            <a:ext cx="3242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2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114431"/>
            <a:ext cx="11170508" cy="732973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7250662" y="1968709"/>
            <a:ext cx="5903114" cy="48892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3531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36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4935" y="501475"/>
            <a:ext cx="9525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i="1" dirty="0" smtClean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“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!”</a:t>
            </a:r>
          </a:p>
          <a:p>
            <a:pPr>
              <a:lnSpc>
                <a:spcPct val="150000"/>
              </a:lnSpc>
            </a:pP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phấn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sz="40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i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4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4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endParaRPr lang="en-US" sz="4000" b="1" dirty="0" smtClean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817238" y="4413354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294773" y="4413353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708860" y="4413352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201722" y="4413351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98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 Box 1"/>
          <p:cNvSpPr txBox="1"/>
          <p:nvPr/>
        </p:nvSpPr>
        <p:spPr>
          <a:xfrm>
            <a:off x="2045368" y="6467577"/>
            <a:ext cx="10586696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56130" y="817503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11: CÁI </a:t>
            </a:r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TR</a:t>
            </a:r>
            <a:r>
              <a:rPr lang="vi-VN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</a:t>
            </a:r>
            <a:endParaRPr lang="en-US" sz="32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45368" y="1955267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71871" y="1928230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9079665" y="267888"/>
            <a:ext cx="3338015" cy="1940706"/>
            <a:chOff x="242986" y="532128"/>
            <a:chExt cx="3338015" cy="194070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242986" y="532128"/>
              <a:ext cx="3338015" cy="194070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82168" y="1253397"/>
              <a:ext cx="25275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2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lang="en-US" sz="32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endPara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669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0272" y="624433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1035351" y="5417367"/>
            <a:ext cx="4460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kĩ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2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063999" y="475121"/>
            <a:ext cx="4064000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33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99" y="1398854"/>
            <a:ext cx="3332982" cy="3332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9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409" y="611751"/>
            <a:ext cx="3177048" cy="4713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7495144" y="5465551"/>
            <a:ext cx="4460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):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khung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altLang="zh-CN" sz="3200" b="1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2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4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4526</TotalTime>
  <Words>787</Words>
  <Application>Microsoft Office PowerPoint</Application>
  <PresentationFormat>Widescreen</PresentationFormat>
  <Paragraphs>135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微软雅黑</vt:lpstr>
      <vt:lpstr>Arial</vt:lpstr>
      <vt:lpstr>Arial-Rounded</vt:lpstr>
      <vt:lpstr>Calibri</vt:lpstr>
      <vt:lpstr>Calibri Light</vt:lpstr>
      <vt:lpstr>等线</vt:lpstr>
      <vt:lpstr>iCiel Cadena</vt:lpstr>
      <vt:lpstr>iCiel Crocante</vt:lpstr>
      <vt:lpstr>iCiel Nabila</vt:lpstr>
      <vt:lpstr>r0c0i Linotte</vt:lpstr>
      <vt:lpstr>SVN-Gretoon</vt:lpstr>
      <vt:lpstr>Times New Roman</vt:lpstr>
      <vt:lpstr>方正粗圆_GBK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KHANH PRO</cp:lastModifiedBy>
  <cp:revision>108</cp:revision>
  <dcterms:created xsi:type="dcterms:W3CDTF">2021-06-17T09:40:01Z</dcterms:created>
  <dcterms:modified xsi:type="dcterms:W3CDTF">2021-10-23T02:13:38Z</dcterms:modified>
</cp:coreProperties>
</file>