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6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1" r:id="rId21"/>
    <p:sldId id="2007577172" r:id="rId22"/>
    <p:sldId id="2007577174" r:id="rId23"/>
    <p:sldId id="2007577166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24446" y="923405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870828" y="1884224"/>
              <a:ext cx="2668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580479" y="1744868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0" y="0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674429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07867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46067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56407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884712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16977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36039"/>
            <a:ext cx="1295401" cy="16650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7016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519789" y="481754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7702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65203" y="3392616"/>
            <a:ext cx="4703792" cy="872137"/>
            <a:chOff x="3547552" y="3825287"/>
            <a:chExt cx="8922336" cy="1062213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6" y="3875394"/>
              <a:ext cx="8833932" cy="101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7416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11027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19"/>
            <a:ext cx="4125965" cy="1256536"/>
            <a:chOff x="3547552" y="3825287"/>
            <a:chExt cx="8311983" cy="112013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070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3"/>
            <a:ext cx="5381625" cy="556991"/>
            <a:chOff x="3547552" y="3825287"/>
            <a:chExt cx="8475131" cy="818335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678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811750" y="1866990"/>
              <a:ext cx="27479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641187" y="1718399"/>
              <a:ext cx="25008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81424" y="139356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546079"/>
              </p:ext>
            </p:extLst>
          </p:nvPr>
        </p:nvGraphicFramePr>
        <p:xfrm>
          <a:off x="2032000" y="729191"/>
          <a:ext cx="8128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(1) Hai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(2)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Đố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lây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(3) Theo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qua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ạ.</a:t>
                      </a:r>
                      <a:endParaRPr lang="en-US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mtClean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(4)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(5) Sao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(6)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vằn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849</Words>
  <Application>Microsoft Office PowerPoint</Application>
  <PresentationFormat>Widescreen</PresentationFormat>
  <Paragraphs>173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Gloria Hallelujah</vt:lpstr>
      <vt:lpstr>inpin heiti</vt:lpstr>
      <vt:lpstr>Times New Roman</vt:lpstr>
      <vt:lpstr>仓耳今楷05-6763 W05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2022-06-29T08:11:53Z</dcterms:created>
  <dcterms:modified xsi:type="dcterms:W3CDTF">2022-11-01T02:58:16Z</dcterms:modified>
</cp:coreProperties>
</file>