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3" r:id="rId4"/>
  </p:sldMasterIdLst>
  <p:notesMasterIdLst>
    <p:notesMasterId r:id="rId25"/>
  </p:notesMasterIdLst>
  <p:handoutMasterIdLst>
    <p:handoutMasterId r:id="rId26"/>
  </p:handoutMasterIdLst>
  <p:sldIdLst>
    <p:sldId id="257" r:id="rId5"/>
    <p:sldId id="276" r:id="rId6"/>
    <p:sldId id="346" r:id="rId7"/>
    <p:sldId id="349" r:id="rId8"/>
    <p:sldId id="347" r:id="rId9"/>
    <p:sldId id="348" r:id="rId10"/>
    <p:sldId id="350" r:id="rId11"/>
    <p:sldId id="351" r:id="rId12"/>
    <p:sldId id="352" r:id="rId13"/>
    <p:sldId id="271" r:id="rId14"/>
    <p:sldId id="279" r:id="rId15"/>
    <p:sldId id="353" r:id="rId16"/>
    <p:sldId id="278" r:id="rId17"/>
    <p:sldId id="355" r:id="rId18"/>
    <p:sldId id="354" r:id="rId19"/>
    <p:sldId id="356" r:id="rId20"/>
    <p:sldId id="357" r:id="rId21"/>
    <p:sldId id="358" r:id="rId22"/>
    <p:sldId id="359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2022/8/20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2022/8/20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3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4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5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4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2022/8/20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10" Type="http://schemas.openxmlformats.org/officeDocument/2006/relationships/image" Target="../media/image24.png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5.em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45.png"/><Relationship Id="rId4" Type="http://schemas.openxmlformats.org/officeDocument/2006/relationships/image" Target="../media/image41.emf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5.em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45.png"/><Relationship Id="rId4" Type="http://schemas.openxmlformats.org/officeDocument/2006/relationships/image" Target="../media/image41.emf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0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microsoft.com/office/2007/relationships/hdphoto" Target="../media/hdphoto2.wdp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3587" y="3158921"/>
            <a:ext cx="654767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=""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35037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3733" kern="0" dirty="0">
                <a:sym typeface="Arial"/>
              </a:rPr>
              <a:t>6. </a:t>
            </a:r>
            <a:r>
              <a:rPr lang="en-US" altLang="en-US" sz="3733" kern="0" dirty="0" err="1">
                <a:sym typeface="Arial"/>
              </a:rPr>
              <a:t>Nhân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vật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chính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trong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truyện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Lời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giải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Toán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đặc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biệt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là</a:t>
            </a:r>
            <a:r>
              <a:rPr lang="en-US" altLang="en-US" sz="3733" kern="0" dirty="0">
                <a:sym typeface="Arial"/>
              </a:rPr>
              <a:t> ai?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487</Words>
  <Application>Microsoft Office PowerPoint</Application>
  <PresentationFormat>Widescreen</PresentationFormat>
  <Paragraphs>67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微软雅黑</vt:lpstr>
      <vt:lpstr>宋体</vt:lpstr>
      <vt:lpstr>Arial</vt:lpstr>
      <vt:lpstr>Arial-Rounded</vt:lpstr>
      <vt:lpstr>Calibri</vt:lpstr>
      <vt:lpstr>Calibri Light</vt:lpstr>
      <vt:lpstr>Cedarville Cursive</vt:lpstr>
      <vt:lpstr>等线</vt:lpstr>
      <vt:lpstr>Lilita One</vt:lpstr>
      <vt:lpstr>LNTH-Kids  Chinese Font 1</vt:lpstr>
      <vt:lpstr>Montserrat</vt:lpstr>
      <vt:lpstr>Montserrat Medium</vt:lpstr>
      <vt:lpstr>SVN-SAF</vt:lpstr>
      <vt:lpstr>Times New Roman</vt:lpstr>
      <vt:lpstr>UTM Showcard</vt:lpstr>
      <vt:lpstr>华康海报体W12(P)</vt:lpstr>
      <vt:lpstr>字魂105号-简雅黑</vt:lpstr>
      <vt:lpstr>汉仪跳跳体简</vt:lpstr>
      <vt:lpstr>迷你简少儿</vt:lpstr>
      <vt:lpstr>Office 主题</vt:lpstr>
      <vt:lpstr>www.freeppt7.com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Minhthangpc.VN</cp:lastModifiedBy>
  <cp:revision>29</cp:revision>
  <dcterms:created xsi:type="dcterms:W3CDTF">2022-06-29T04:18:14Z</dcterms:created>
  <dcterms:modified xsi:type="dcterms:W3CDTF">2022-08-20T09:11:03Z</dcterms:modified>
</cp:coreProperties>
</file>