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78" d="100"/>
          <a:sy n="78" d="100"/>
        </p:scale>
        <p:origin x="10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slide" Target="slide16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5.png"/><Relationship Id="rId24" Type="http://schemas.openxmlformats.org/officeDocument/2006/relationships/image" Target="../media/image40.GIF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microsoft.com/office/2007/relationships/hdphoto" Target="../media/hdphoto8.wdp"/><Relationship Id="rId22" Type="http://schemas.openxmlformats.org/officeDocument/2006/relationships/image" Target="../media/image39.png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7AD7AC80-407A-4298-842C-98E123F81B3B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28614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43055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266</Words>
  <Application>Microsoft Office PowerPoint</Application>
  <PresentationFormat>Widescreen</PresentationFormat>
  <Paragraphs>33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Calibri Light</vt:lpstr>
      <vt:lpstr>FZHei-B01S</vt:lpstr>
      <vt:lpstr>Times New Roman</vt:lpstr>
      <vt:lpstr>仓耳今楷05-6763 W05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22</cp:revision>
  <dcterms:created xsi:type="dcterms:W3CDTF">2022-07-18T23:35:33Z</dcterms:created>
  <dcterms:modified xsi:type="dcterms:W3CDTF">2022-10-31T08:25:16Z</dcterms:modified>
</cp:coreProperties>
</file>