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2022/11/1</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2022/11/1</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213857" y="4680429"/>
            <a:ext cx="2950001" cy="1938992"/>
          </a:xfrm>
          <a:prstGeom prst="rect">
            <a:avLst/>
          </a:prstGeom>
          <a:noFill/>
        </p:spPr>
        <p:txBody>
          <a:bodyPr wrap="square" rtlCol="0">
            <a:spAutoFit/>
          </a:bodyPr>
          <a:lstStyle/>
          <a:p>
            <a:pPr lvl="0" algn="ctr"/>
            <a:r>
              <a:rPr lang="en-US" sz="2400" dirty="0" err="1">
                <a:solidFill>
                  <a:srgbClr val="FF0000"/>
                </a:solidFill>
                <a:latin typeface="Arial" panose="020B0604020202020204" pitchFamily="34" charset="0"/>
                <a:cs typeface="Arial" panose="020B0604020202020204" pitchFamily="34" charset="0"/>
              </a:rPr>
              <a:t>Chiều</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rộng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của</a:t>
            </a:r>
            <a:r>
              <a:rPr lang="en-US" sz="2400" dirty="0">
                <a:solidFill>
                  <a:srgbClr val="FF0000"/>
                </a:solidFill>
                <a:latin typeface="Arial" panose="020B0604020202020204" pitchFamily="34" charset="0"/>
                <a:cs typeface="Arial" panose="020B0604020202020204" pitchFamily="34" charset="0"/>
              </a:rPr>
              <a:t> </a:t>
            </a:r>
            <a:endParaRPr lang="en-US" sz="2400" dirty="0" smtClean="0">
              <a:solidFill>
                <a:srgbClr val="FF0000"/>
              </a:solidFill>
              <a:latin typeface="Arial" panose="020B0604020202020204" pitchFamily="34" charset="0"/>
              <a:cs typeface="Arial" panose="020B0604020202020204" pitchFamily="34" charset="0"/>
            </a:endParaRPr>
          </a:p>
          <a:p>
            <a:pPr lvl="0" algn="ctr"/>
            <a:r>
              <a:rPr lang="en-US" sz="2400" dirty="0" err="1" smtClean="0">
                <a:solidFill>
                  <a:srgbClr val="FF0000"/>
                </a:solidFill>
                <a:latin typeface="Arial" panose="020B0604020202020204" pitchFamily="34" charset="0"/>
                <a:cs typeface="Arial" panose="020B0604020202020204" pitchFamily="34" charset="0"/>
              </a:rPr>
              <a:t>cái</a:t>
            </a:r>
            <a:r>
              <a:rPr lang="en-US" sz="2400" dirty="0" smtClean="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ao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độ</a:t>
            </a:r>
            <a:r>
              <a:rPr lang="en-US" sz="2400" dirty="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dài</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đường</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kính</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4 </a:t>
            </a:r>
            <a:r>
              <a:rPr lang="en-US" sz="2400" dirty="0" err="1">
                <a:solidFill>
                  <a:srgbClr val="FF0000"/>
                </a:solidFill>
                <a:latin typeface="Arial" panose="020B0604020202020204" pitchFamily="34" charset="0"/>
                <a:cs typeface="Arial" panose="020B0604020202020204" pitchFamily="34" charset="0"/>
              </a:rPr>
              <a:t>lá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súng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tròn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xếp</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thẳng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hàng</a:t>
            </a:r>
            <a:endPar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72598" y="3735010"/>
            <a:ext cx="4286880" cy="3416230"/>
            <a:chOff x="1786006" y="3884680"/>
            <a:chExt cx="4286880" cy="3416230"/>
          </a:xfrm>
        </p:grpSpPr>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1786006" y="3884680"/>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498733" y="5155710"/>
              <a:ext cx="2767897"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516466" y="92655"/>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842327"/>
            <a:ext cx="6588852" cy="523220"/>
          </a:xfrm>
          <a:prstGeom prst="rect">
            <a:avLst/>
          </a:prstGeom>
          <a:noFill/>
        </p:spPr>
        <p:txBody>
          <a:bodyPr wrap="square" rtlCol="0">
            <a:spAutoFit/>
          </a:bodyPr>
          <a:lstStyle/>
          <a:p>
            <a:pPr lvl="0"/>
            <a:r>
              <a:rPr lang="en-US" sz="2800" b="1" dirty="0" err="1" smtClean="0">
                <a:solidFill>
                  <a:srgbClr val="FF0000"/>
                </a:solidFill>
                <a:latin typeface="Times New Roman" panose="02020603050405020304" pitchFamily="18" charset="0"/>
                <a:cs typeface="Times New Roman" panose="02020603050405020304" pitchFamily="18" charset="0"/>
              </a:rPr>
              <a:t>Cạnh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vuông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06288" y="4116105"/>
            <a:ext cx="6986367" cy="231774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6909497" y="5365547"/>
            <a:ext cx="3624122"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x 2 = 4 (cm</a:t>
            </a:r>
            <a:r>
              <a:rPr lang="en-US" sz="3200" b="1" dirty="0" smtClean="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Đáp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4cm</a:t>
            </a:r>
            <a:r>
              <a:rPr lang="vi-VN" sz="3200" b="1" dirty="0" smtClean="0">
                <a:solidFill>
                  <a:srgbClr val="FF0000"/>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TextBox 1"/>
          <p:cNvSpPr txBox="1"/>
          <p:nvPr/>
        </p:nvSpPr>
        <p:spPr>
          <a:xfrm>
            <a:off x="4267199" y="1763486"/>
            <a:ext cx="203562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Nhận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xét</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05596" y="4362813"/>
            <a:ext cx="1496850"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
                                            <p:txEl>
                                              <p:pRg st="0" end="0"/>
                                            </p:txEl>
                                          </p:spTgt>
                                        </p:tgtEl>
                                        <p:attrNameLst>
                                          <p:attrName>style.visibility</p:attrName>
                                        </p:attrNameLst>
                                      </p:cBhvr>
                                      <p:to>
                                        <p:strVal val="visible"/>
                                      </p:to>
                                    </p:set>
                                    <p:animEffect transition="in" filter="circle(in)">
                                      <p:cBhvr>
                                        <p:cTn id="83" dur="2000"/>
                                        <p:tgtEl>
                                          <p:spTgt spid="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down)">
                                      <p:cBhvr>
                                        <p:cTn id="88" dur="500"/>
                                        <p:tgtEl>
                                          <p:spTgt spid="34"/>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circle(in)">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barn(inVertical)">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478</Words>
  <Application>Microsoft Office PowerPoint</Application>
  <PresentationFormat>Widescreen</PresentationFormat>
  <Paragraphs>50</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37</cp:revision>
  <dcterms:created xsi:type="dcterms:W3CDTF">2022-07-15T05:41:18Z</dcterms:created>
  <dcterms:modified xsi:type="dcterms:W3CDTF">2022-11-01T02:00:35Z</dcterms:modified>
</cp:coreProperties>
</file>