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Hình tam giác.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7498080" y="4088184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mải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664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Microsoft YaHei</vt:lpstr>
      <vt:lpstr>Microsoft YaHei</vt:lpstr>
      <vt:lpstr>.VnBlack</vt:lpstr>
      <vt:lpstr>Arial</vt:lpstr>
      <vt:lpstr>Calibri</vt:lpstr>
      <vt:lpstr>Calibri Light</vt:lpstr>
      <vt:lpstr>Coiny</vt:lpstr>
      <vt:lpstr>等线</vt:lpstr>
      <vt:lpstr>FZHei-B01S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43</cp:revision>
  <dcterms:created xsi:type="dcterms:W3CDTF">2022-07-14T04:05:20Z</dcterms:created>
  <dcterms:modified xsi:type="dcterms:W3CDTF">2022-11-01T03:40:22Z</dcterms:modified>
</cp:coreProperties>
</file>