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7" r:id="rId3"/>
    <p:sldId id="278" r:id="rId4"/>
    <p:sldId id="259" r:id="rId5"/>
    <p:sldId id="260" r:id="rId6"/>
    <p:sldId id="261" r:id="rId7"/>
    <p:sldId id="262" r:id="rId8"/>
    <p:sldId id="263" r:id="rId9"/>
    <p:sldId id="281" r:id="rId10"/>
    <p:sldId id="279" r:id="rId11"/>
    <p:sldId id="273" r:id="rId12"/>
    <p:sldId id="274" r:id="rId13"/>
    <p:sldId id="275" r:id="rId14"/>
    <p:sldId id="280" r:id="rId15"/>
    <p:sldId id="265" r:id="rId16"/>
    <p:sldId id="264" r:id="rId17"/>
  </p:sldIdLst>
  <p:sldSz cx="12192000" cy="6858000"/>
  <p:notesSz cx="6858000" cy="9144000"/>
  <p:embeddedFontLst>
    <p:embeddedFont>
      <p:font typeface="Nunito Black" panose="020B0604020202020204" charset="0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svg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svg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75357" y="1133943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561386" y="400023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>
            <p:custDataLst>
              <p:tags r:id="rId1"/>
            </p:custDataLst>
          </p:nvPr>
        </p:nvSpPr>
        <p:spPr>
          <a:xfrm>
            <a:off x="533446" y="1325590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Nunito Black" panose="00000A00000000000000" pitchFamily="2" charset="0"/>
              </a:rPr>
              <a:t>BÀI </a:t>
            </a:r>
            <a:r>
              <a:rPr lang="en-US" sz="2800" dirty="0">
                <a:solidFill>
                  <a:srgbClr val="FF0000"/>
                </a:solidFill>
                <a:latin typeface="Nunito Black" panose="00000A00000000000000" pitchFamily="2" charset="0"/>
              </a:rPr>
              <a:t>20</a:t>
            </a:r>
            <a:r>
              <a:rPr lang="en-US" sz="2800" dirty="0">
                <a:solidFill>
                  <a:srgbClr val="000000"/>
                </a:solidFill>
                <a:latin typeface="Nunito Black" panose="00000A00000000000000" pitchFamily="2" charset="0"/>
              </a:rPr>
              <a:t>: THỰC HÀNH VẼ GÓC VUÔNG, VẼ ĐƯỜNG TRÒN, HÌNH VUÔNG, HÌNH CHỮ NHẬT VÀ VẼ TRANG TRÍ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anose="00000A00000000000000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0455" b="76051"/>
          <a:stretch>
            <a:fillRect/>
          </a:stretch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0522"/>
          <a:stretch>
            <a:fillRect/>
          </a:stretch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593" t="23949" r="8703"/>
          <a:stretch>
            <a:fillRect/>
          </a:stretch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7879" b="88823"/>
          <a:stretch>
            <a:fillRect/>
          </a:stretch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0522"/>
          <a:stretch>
            <a:fillRect/>
          </a:stretch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907" t="13030" r="49918" b="17784"/>
          <a:stretch>
            <a:fillRect/>
          </a:stretch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6746" t="13030" r="7080" b="17784"/>
          <a:stretch>
            <a:fillRect/>
          </a:stretch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1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5866" b="14045"/>
          <a:stretch>
            <a:fillRect/>
          </a:stretch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9717"/>
          <a:stretch>
            <a:fillRect/>
          </a:stretch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7454" b="14045"/>
          <a:stretch>
            <a:fillRect/>
          </a:stretch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9717"/>
          <a:stretch>
            <a:fillRect/>
          </a:stretch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5792"/>
          <a:stretch>
            <a:fillRect/>
          </a:stretch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219"/>
          <a:stretch>
            <a:fillRect/>
          </a:stretch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anose="00000A00000000000000" pitchFamily="2" charset="0"/>
              </a:rPr>
              <a:t>Củng</a:t>
            </a:r>
            <a:r>
              <a:rPr lang="en-US" sz="4800" dirty="0">
                <a:latin typeface="Nunito Black" panose="00000A00000000000000" pitchFamily="2" charset="0"/>
              </a:rPr>
              <a:t> </a:t>
            </a:r>
            <a:r>
              <a:rPr lang="en-US" sz="4800" dirty="0" err="1">
                <a:latin typeface="Nunito Black" panose="00000A00000000000000" pitchFamily="2" charset="0"/>
              </a:rPr>
              <a:t>cố</a:t>
            </a:r>
            <a:r>
              <a:rPr lang="en-US" sz="4800" dirty="0">
                <a:latin typeface="Nunito Black" panose="00000A00000000000000" pitchFamily="2" charset="0"/>
              </a:rPr>
              <a:t> - </a:t>
            </a:r>
            <a:r>
              <a:rPr lang="en-US" sz="4800" dirty="0" err="1">
                <a:latin typeface="Nunito Black" panose="00000A00000000000000" pitchFamily="2" charset="0"/>
              </a:rPr>
              <a:t>dặn</a:t>
            </a:r>
            <a:r>
              <a:rPr lang="en-US" sz="4800" dirty="0">
                <a:latin typeface="Nunito Black" panose="00000A00000000000000" pitchFamily="2" charset="0"/>
              </a:rPr>
              <a:t> </a:t>
            </a:r>
            <a:r>
              <a:rPr lang="en-US" sz="4800" dirty="0" err="1">
                <a:latin typeface="Nunito Black" panose="00000A00000000000000" pitchFamily="2" charset="0"/>
              </a:rPr>
              <a:t>dò</a:t>
            </a:r>
            <a:endParaRPr lang="en-US" sz="4800" dirty="0">
              <a:latin typeface="Nunito Black" panose="00000A00000000000000" pitchFamily="2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unito Black" panose="00000A00000000000000" pitchFamily="2" charset="0"/>
              </a:rPr>
              <a:t>Hẹn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gặp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lại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các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em</a:t>
            </a:r>
            <a:r>
              <a:rPr lang="en-US" sz="5400" dirty="0">
                <a:latin typeface="Nunito Black" panose="00000A00000000000000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anose="00000A00000000000000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anose="00000A00000000000000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9323"/>
          <a:stretch>
            <a:fillRect/>
          </a:stretch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94453"/>
          <a:stretch>
            <a:fillRect/>
          </a:stretch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>
            <a:fillRect/>
          </a:stretch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>
            <a:fillRect/>
          </a:stretch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Tự làm ê ke giấy: Gấp tờ giấy làm đôi, rồi lại gấp làm đôi (như hình vẽ)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4257675" imgH="3114675" progId="PBrush">
                  <p:embed/>
                </p:oleObj>
              </mc:Choice>
              <mc:Fallback>
                <p:oleObj name="Bitmap Image" r:id="rId3" imgW="4257675" imgH="3114675" progId="PBrush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1667" b="78101"/>
          <a:stretch>
            <a:fillRect/>
          </a:stretch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135" t="21937" r="9827"/>
          <a:stretch>
            <a:fillRect/>
          </a:stretch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75357" y="1133943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561386" y="400023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>
            <p:custDataLst>
              <p:tags r:id="rId1"/>
            </p:custDataLst>
          </p:nvPr>
        </p:nvSpPr>
        <p:spPr>
          <a:xfrm>
            <a:off x="533446" y="1325590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20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: THỰC HÀNH VẼ GÓC VUÔNG, VẼ ĐƯỜNG TRÒN, HÌNH VUÔNG, HÌNH CHỮ NHẬT VÀ VẼ TRANG TRÍ</a:t>
            </a:r>
          </a:p>
        </p:txBody>
      </p:sp>
    </p:spTree>
    <p:extLst>
      <p:ext uri="{BB962C8B-B14F-4D97-AF65-F5344CB8AC3E}">
        <p14:creationId xmlns:p14="http://schemas.microsoft.com/office/powerpoint/2010/main" val="38557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6678261467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6678261467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139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Nunito Black</vt:lpstr>
      <vt:lpstr>Calibri Light</vt:lpstr>
      <vt:lpstr>Calibri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Techsi.vn</cp:lastModifiedBy>
  <cp:revision>20</cp:revision>
  <dcterms:created xsi:type="dcterms:W3CDTF">2022-03-30T15:26:00Z</dcterms:created>
  <dcterms:modified xsi:type="dcterms:W3CDTF">2022-10-31T07:50:49Z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E667ED4070254FD1924F374480F6C237</vt:lpwstr>
  </property>
  <property fmtid="{D5CDD505-2E9C-101B-9397-08002B2CF9AE}" pid="3" name="KSOProductBuildVer">
    <vt:lpwstr>1033-11.2.0.11380</vt:lpwstr>
  </property>
</Properties>
</file>