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8" r:id="rId14"/>
    <p:sldId id="339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178534" y="385446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845670" y="435991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5968412" y="434786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109603" y="492222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8167759" y="55364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2205089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648114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9859218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4591282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9695578" y="214419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1972473" y="266928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8370601" y="27233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1299819" y="4357820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4324317" y="3265981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1269771" y="390192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533</Words>
  <Application>Microsoft Office PowerPoint</Application>
  <PresentationFormat>Màn hình rộng</PresentationFormat>
  <Paragraphs>96</Paragraphs>
  <Slides>16</Slides>
  <Notes>16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31" baseType="lpstr">
      <vt:lpstr>等线</vt:lpstr>
      <vt:lpstr>等线 Light</vt:lpstr>
      <vt:lpstr>微软雅黑</vt:lpstr>
      <vt:lpstr>宋体</vt:lpstr>
      <vt:lpstr>Arial</vt:lpstr>
      <vt:lpstr>Arial-Rounded</vt:lpstr>
      <vt:lpstr>Calibri</vt:lpstr>
      <vt:lpstr>Odibee Sans</vt:lpstr>
      <vt:lpstr>SVN-SAF</vt:lpstr>
      <vt:lpstr>UVN Banh Mi</vt:lpstr>
      <vt:lpstr>UVN Gia Dinh</vt:lpstr>
      <vt:lpstr>字魂105号-简雅黑</vt:lpstr>
      <vt:lpstr>字魂115号-刀刀体</vt:lpstr>
      <vt:lpstr>方正卡通简体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NHÓM ZALO TOÁN THCS CÁNH DIỀU</cp:lastModifiedBy>
  <cp:revision>24</cp:revision>
  <dcterms:created xsi:type="dcterms:W3CDTF">2022-06-21T02:14:53Z</dcterms:created>
  <dcterms:modified xsi:type="dcterms:W3CDTF">2022-08-05T15:16:58Z</dcterms:modified>
</cp:coreProperties>
</file>