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CDB"/>
    <a:srgbClr val="FDF3ED"/>
    <a:srgbClr val="FADDCA"/>
    <a:srgbClr val="FBE4D5"/>
    <a:srgbClr val="FDF0E7"/>
    <a:srgbClr val="FADBC6"/>
    <a:srgbClr val="B2FF73"/>
    <a:srgbClr val="D3F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551"/>
  </p:normalViewPr>
  <p:slideViewPr>
    <p:cSldViewPr snapToGrid="0" snapToObjects="1">
      <p:cViewPr>
        <p:scale>
          <a:sx n="136" d="100"/>
          <a:sy n="136" d="100"/>
        </p:scale>
        <p:origin x="-828" y="-10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303A4260-B3FC-9044-A637-3368EA976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69C1F0A-A7DF-A04A-9169-D3A5A1EABEB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F55D8-5E5A-2845-8272-B77F0D4520AE}" type="datetimeFigureOut">
              <a:rPr lang="en-US" smtClean="0"/>
              <a:t>4/9/2022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3C87C73-7A7C-7F4D-9D42-050F3F3DCB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5655E96-A0A6-1F46-B1F5-CD13EECFDC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C9460-E27A-D14D-8E29-DB6DC7A45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678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BA065-7406-EB49-9109-88C644854494}" type="datetimeFigureOut">
              <a:rPr lang="en-US" smtClean="0"/>
              <a:t>4/9/2022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44092-1297-4E43-B13C-7275AC3E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919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F44092-1297-4E43-B13C-7275AC3E11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07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4F77-414F-D746-ACCC-4BA0BD3C355A}" type="datetime1">
              <a:rPr lang="en-US" smtClean="0"/>
              <a:t>4/9/2022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09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826B-1E05-C34D-8183-2B0EC731562E}" type="datetime1">
              <a:rPr lang="en-US" smtClean="0"/>
              <a:t>4/9/2022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32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67DDF-6299-E345-868A-4E6AF0467DCC}" type="datetime1">
              <a:rPr lang="en-US" smtClean="0"/>
              <a:t>4/9/2022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53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341B-CA04-6E45-89A9-75A631889B00}" type="datetime1">
              <a:rPr lang="en-US" smtClean="0"/>
              <a:t>4/9/2022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29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54553-FE4D-0E4C-9B60-3E1333B86A56}" type="datetime1">
              <a:rPr lang="en-US" smtClean="0"/>
              <a:t>4/9/2022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20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E391C-FB5A-EE43-9D05-312F3E36F84E}" type="datetime1">
              <a:rPr lang="en-US" smtClean="0"/>
              <a:t>4/9/2022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676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B3E-56C0-9047-B21E-91FC7ABA0AEF}" type="datetime1">
              <a:rPr lang="en-US" smtClean="0"/>
              <a:t>4/9/2022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12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25F3-4C77-7349-B9DB-550A64B5BF39}" type="datetime1">
              <a:rPr lang="en-US" smtClean="0"/>
              <a:t>4/9/2022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34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DD63-32A4-C048-B8F1-FE12895E394F}" type="datetime1">
              <a:rPr lang="en-US" smtClean="0"/>
              <a:t>4/9/2022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94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CE63-F9D6-724F-95C6-B370B096DC25}" type="datetime1">
              <a:rPr lang="en-US" smtClean="0"/>
              <a:t>4/9/2022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22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1D9F9-ACE8-7941-8E5E-497854A46427}" type="datetime1">
              <a:rPr lang="en-US" smtClean="0"/>
              <a:t>4/9/2022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9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D0CE7-CE8E-8645-9677-CCAF247ED4CC}" type="datetime1">
              <a:rPr lang="en-US" smtClean="0"/>
              <a:t>4/9/2022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2FF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7072CD-6FAA-1E4A-AF77-DC61740CD4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0535" y="110612"/>
            <a:ext cx="4868523" cy="523210"/>
          </a:xfrm>
        </p:spPr>
        <p:txBody>
          <a:bodyPr>
            <a:no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THỰC ĐƠN THÁNG 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04</a:t>
            </a:r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/>
            </a:r>
            <a:b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</a:br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TRƯỜNG TIỂU 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HỌC LÊ  QUÝ ĐÔN</a:t>
            </a:r>
            <a:endParaRPr lang="en-US" sz="16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EF04254-1AFE-044B-A6BB-DCB774DFF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1159" y="617258"/>
            <a:ext cx="2127274" cy="231109"/>
          </a:xfrm>
        </p:spPr>
        <p:txBody>
          <a:bodyPr>
            <a:normAutofit lnSpcReduction="10000"/>
          </a:bodyPr>
          <a:lstStyle/>
          <a:p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12/04 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29/04)</a:t>
            </a:r>
            <a:endParaRPr lang="en-US" sz="1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3D9D7E11-8099-C345-AB2C-31078AD3D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2079" y="7114"/>
            <a:ext cx="1471322" cy="79477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B445CCDC-B45E-3845-8CB2-5097CA92FE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399" y="5561981"/>
            <a:ext cx="2981325" cy="13144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3737D5AE-04FA-5C49-9B65-C0D9A51F54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5561982"/>
            <a:ext cx="2452479" cy="131005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11ECC280-94DB-3D45-9D48-DDCCC2180F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9727" y="5561980"/>
            <a:ext cx="2550493" cy="133668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C82EF012-4615-0D4D-B8C3-E9E24515A8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447988">
            <a:off x="7568182" y="4512953"/>
            <a:ext cx="3599615" cy="120227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59B9339B-5304-5340-9B03-38E1C01BF18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5400000">
            <a:off x="-1383751" y="4612551"/>
            <a:ext cx="3746273" cy="123627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4CCE439D-3F67-D442-8D94-9BA6E2D5A7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7555976" y="1083047"/>
            <a:ext cx="3599615" cy="1202271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6C0BD72A-E5EB-6046-A88B-470DC3D9ECD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>
            <a:off x="-1303069" y="1044851"/>
            <a:ext cx="3624946" cy="11962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7250" y="5114088"/>
            <a:ext cx="8011597" cy="447892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091807"/>
              </p:ext>
            </p:extLst>
          </p:nvPr>
        </p:nvGraphicFramePr>
        <p:xfrm>
          <a:off x="857250" y="1131676"/>
          <a:ext cx="7991475" cy="3622649"/>
        </p:xfrm>
        <a:graphic>
          <a:graphicData uri="http://schemas.openxmlformats.org/drawingml/2006/table">
            <a:tbl>
              <a:tblPr/>
              <a:tblGrid>
                <a:gridCol w="504867">
                  <a:extLst>
                    <a:ext uri="{9D8B030D-6E8A-4147-A177-3AD203B41FA5}">
                      <a16:colId xmlns:a16="http://schemas.microsoft.com/office/drawing/2014/main" xmlns="" val="3630794349"/>
                    </a:ext>
                  </a:extLst>
                </a:gridCol>
                <a:gridCol w="469841">
                  <a:extLst>
                    <a:ext uri="{9D8B030D-6E8A-4147-A177-3AD203B41FA5}">
                      <a16:colId xmlns:a16="http://schemas.microsoft.com/office/drawing/2014/main" xmlns="" val="2038808560"/>
                    </a:ext>
                  </a:extLst>
                </a:gridCol>
                <a:gridCol w="851959">
                  <a:extLst>
                    <a:ext uri="{9D8B030D-6E8A-4147-A177-3AD203B41FA5}">
                      <a16:colId xmlns:a16="http://schemas.microsoft.com/office/drawing/2014/main" xmlns="" val="3386910927"/>
                    </a:ext>
                  </a:extLst>
                </a:gridCol>
                <a:gridCol w="1262166">
                  <a:extLst>
                    <a:ext uri="{9D8B030D-6E8A-4147-A177-3AD203B41FA5}">
                      <a16:colId xmlns:a16="http://schemas.microsoft.com/office/drawing/2014/main" xmlns="" val="634075575"/>
                    </a:ext>
                  </a:extLst>
                </a:gridCol>
                <a:gridCol w="1171436">
                  <a:extLst>
                    <a:ext uri="{9D8B030D-6E8A-4147-A177-3AD203B41FA5}">
                      <a16:colId xmlns:a16="http://schemas.microsoft.com/office/drawing/2014/main" xmlns="" val="1199718495"/>
                    </a:ext>
                  </a:extLst>
                </a:gridCol>
                <a:gridCol w="1061017">
                  <a:extLst>
                    <a:ext uri="{9D8B030D-6E8A-4147-A177-3AD203B41FA5}">
                      <a16:colId xmlns:a16="http://schemas.microsoft.com/office/drawing/2014/main" xmlns="" val="3843950330"/>
                    </a:ext>
                  </a:extLst>
                </a:gridCol>
                <a:gridCol w="1419936">
                  <a:extLst>
                    <a:ext uri="{9D8B030D-6E8A-4147-A177-3AD203B41FA5}">
                      <a16:colId xmlns:a16="http://schemas.microsoft.com/office/drawing/2014/main" xmlns="" val="2217817223"/>
                    </a:ext>
                  </a:extLst>
                </a:gridCol>
                <a:gridCol w="1250253">
                  <a:extLst>
                    <a:ext uri="{9D8B030D-6E8A-4147-A177-3AD203B41FA5}">
                      <a16:colId xmlns:a16="http://schemas.microsoft.com/office/drawing/2014/main" xmlns="" val="2448237904"/>
                    </a:ext>
                  </a:extLst>
                </a:gridCol>
              </a:tblGrid>
              <a:tr h="276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THỨ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NGÀY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1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2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3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3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CANH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BỮA PHỤ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9388229"/>
                  </a:ext>
                </a:extLst>
              </a:tr>
              <a:tr h="1925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11/04/2022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11429932"/>
                  </a:ext>
                </a:extLst>
              </a:tr>
              <a:tr h="170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12/04/2022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om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khỏe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33226762"/>
                  </a:ext>
                </a:extLst>
              </a:tr>
              <a:tr h="183285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13/04/2022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,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: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hấu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cải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xanh nấu 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nho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06747966"/>
                  </a:ext>
                </a:extLst>
              </a:tr>
              <a:tr h="1716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 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14/04/2022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tàu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đảo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Rau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muống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tỏi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me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19264071"/>
                  </a:ext>
                </a:extLst>
              </a:tr>
              <a:tr h="170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15/04/2022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Bún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,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giò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,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mỳ</a:t>
                      </a:r>
                      <a:r>
                        <a:rPr lang="en-U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ruốc</a:t>
                      </a:r>
                      <a:endParaRPr lang="en-US" sz="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22594135"/>
                  </a:ext>
                </a:extLst>
              </a:tr>
              <a:tr h="170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89466873"/>
                  </a:ext>
                </a:extLst>
              </a:tr>
              <a:tr h="1897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18/04/2022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phi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chiên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giòn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Lạc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rang rim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mắm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Rau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muống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tỏi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me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35455615"/>
                  </a:ext>
                </a:extLst>
              </a:tr>
              <a:tr h="1824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19/04/2022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tàu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óc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cuộn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09471778"/>
                  </a:ext>
                </a:extLst>
              </a:tr>
              <a:tr h="170604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20/04/2022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chiên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giòn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: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chuối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tiêu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bí xanh nấu thịt gà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khỏe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19643284"/>
                  </a:ext>
                </a:extLst>
              </a:tr>
              <a:tr h="170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21/04/2022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lợn rim mắm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dứa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nho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70010689"/>
                  </a:ext>
                </a:extLst>
              </a:tr>
              <a:tr h="170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22/04/2022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s-E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s-E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s-E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s-E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s-E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s-E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s-E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s-E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trắng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Phù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Đổng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79693542"/>
                  </a:ext>
                </a:extLst>
              </a:tr>
              <a:tr h="170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0197955"/>
                  </a:ext>
                </a:extLst>
              </a:tr>
              <a:tr h="1924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25/04/2022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xíu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Rau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muống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tỏi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tỏi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me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nấu chua</a:t>
                      </a:r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Chua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hút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80645185"/>
                  </a:ext>
                </a:extLst>
              </a:tr>
              <a:tr h="170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26/04/2022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om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hương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đảo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 </a:t>
                      </a:r>
                      <a:r>
                        <a:rPr lang="es-E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s-E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s-E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s-E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s-E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s-E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s-E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Su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kem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27602340"/>
                  </a:ext>
                </a:extLst>
              </a:tr>
              <a:tr h="169409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27/04/2022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,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thit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: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hấu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óc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đâu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Cao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khỏe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45371603"/>
                  </a:ext>
                </a:extLst>
              </a:tr>
              <a:tr h="18549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 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28/04/2022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tàu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tẩm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Rau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muống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tỏi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me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chua trắng Phù Đổng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19636981"/>
                  </a:ext>
                </a:extLst>
              </a:tr>
              <a:tr h="170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29/04/2022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Phở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,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giò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lụa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mỳ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cốm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73496742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60470067"/>
                  </a:ext>
                </a:extLst>
              </a:tr>
              <a:tr h="1710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24372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1082</TotalTime>
  <Words>420</Words>
  <Application>Microsoft Office PowerPoint</Application>
  <PresentationFormat>A4 Paper (210x297 mm)</PresentationFormat>
  <Paragraphs>153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THỰC ĐƠN THÁNG 04 TRƯỜNG TIỂU HỌC LÊ  QUÝ ĐÔN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THỰC ĐƠN THÁNG 11 TRƯỜNG TIỂU HỌC ĐÔ THỊ VIỆT HƯNG</dc:title>
  <dc:creator>Lanh Nguyen</dc:creator>
  <cp:lastModifiedBy>Microsoft account</cp:lastModifiedBy>
  <cp:revision>139</cp:revision>
  <cp:lastPrinted>2019-10-22T13:26:41Z</cp:lastPrinted>
  <dcterms:created xsi:type="dcterms:W3CDTF">2019-09-26T13:09:45Z</dcterms:created>
  <dcterms:modified xsi:type="dcterms:W3CDTF">2022-04-09T08:00:28Z</dcterms:modified>
</cp:coreProperties>
</file>