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40" d="100"/>
          <a:sy n="40" d="100"/>
        </p:scale>
        <p:origin x="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2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4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7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6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6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708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709" r:id="rId18"/>
    <p:sldLayoutId id="2147483704" r:id="rId19"/>
    <p:sldLayoutId id="2147483703" r:id="rId20"/>
    <p:sldLayoutId id="2147483702" r:id="rId21"/>
    <p:sldLayoutId id="2147483695" r:id="rId22"/>
    <p:sldLayoutId id="2147483696" r:id="rId23"/>
    <p:sldLayoutId id="2147483697" r:id="rId24"/>
    <p:sldLayoutId id="2147483713" r:id="rId25"/>
    <p:sldLayoutId id="2147483712" r:id="rId26"/>
    <p:sldLayoutId id="2147483711" r:id="rId27"/>
    <p:sldLayoutId id="2147483707" r:id="rId28"/>
    <p:sldLayoutId id="2147483706" r:id="rId29"/>
    <p:sldLayoutId id="2147483698" r:id="rId30"/>
    <p:sldLayoutId id="2147483710" r:id="rId31"/>
    <p:sldLayoutId id="2147483705" r:id="rId32"/>
    <p:sldLayoutId id="2147483701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4" y="1440760"/>
            <a:ext cx="10798452" cy="21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270851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245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jean sturgill</cp:lastModifiedBy>
  <cp:revision>159</cp:revision>
  <dcterms:created xsi:type="dcterms:W3CDTF">2021-06-02T01:34:28Z</dcterms:created>
  <dcterms:modified xsi:type="dcterms:W3CDTF">2022-04-04T04:27:57Z</dcterms:modified>
</cp:coreProperties>
</file>