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832" y="3579465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832" y="867274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3" y="372490"/>
            <a:ext cx="3796543" cy="37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5185607" y="2170925"/>
            <a:ext cx="1792867" cy="17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7DFB1A1-28C6-4AB6-A283-82F62CFE4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51469"/>
              </p:ext>
            </p:extLst>
          </p:nvPr>
        </p:nvGraphicFramePr>
        <p:xfrm>
          <a:off x="319801" y="408688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4F8A622C-8A97-45C8-A14B-0D594D17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01" y="3940902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5440" y="2078567"/>
            <a:ext cx="219867" cy="379850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5462" y="2999152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90096" y="91542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29310" y="760210"/>
            <a:ext cx="5520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nét móc ngược trái (gần giống nét 2 ở chữ K nhưng hơi lượn đầu sang phải)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59197" y="784934"/>
            <a:ext cx="4738061" cy="25182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76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1524714" y="1139058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6671640" y="2764002"/>
            <a:ext cx="4875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nét thẳng đứng hợi lượn một chút ở nét cuối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D3295CF6-039D-445E-A6BB-6AE156D248D3}"/>
              </a:ext>
            </a:extLst>
          </p:cNvPr>
          <p:cNvSpPr/>
          <p:nvPr/>
        </p:nvSpPr>
        <p:spPr>
          <a:xfrm>
            <a:off x="6705510" y="4267779"/>
            <a:ext cx="4875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3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nét thẳng xiên hơi lượn ở 2 đầu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6705510" y="5584685"/>
            <a:ext cx="5367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4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nét móc ngược phải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08374" y="4715237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25196" y="1740745"/>
            <a:ext cx="729008" cy="8824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8816" y="5478077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189209" y="170501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3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00013 0.1581 L 0.00013 0.32592 L -0.0013 0.45069 L -0.00195 0.49259 L -0.0082 0.54583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2 -0.30578 L 0.06224 -0.39213 L 0.07187 -0.4662 L 0.08724 -0.51574 L 0.10742 -0.55138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5 0.17199 L -0.00365 0.28565 L -0.0043 0.40903 L -0.00156 0.47084 L 0.00195 0.49792 L 0.01094 0.52755 L 0.02617 0.54607 L 0.03529 0.54861 L 0.05195 0.54491 L 0.06992 0.5213 L 0.08112 0.48426 L 0.09088 0.44723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 </a:t>
            </a:r>
          </a:p>
        </p:txBody>
      </p:sp>
      <p:pic>
        <p:nvPicPr>
          <p:cNvPr id="2" name="chữ hoa M">
            <a:hlinkClick r:id="" action="ppaction://media"/>
            <a:extLst>
              <a:ext uri="{FF2B5EF4-FFF2-40B4-BE49-F238E27FC236}">
                <a16:creationId xmlns:a16="http://schemas.microsoft.com/office/drawing/2014/main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333500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8" y="5351608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4" y="220073"/>
            <a:ext cx="5245031" cy="513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7737401" y="2662558"/>
            <a:ext cx="2559023" cy="252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477C452E-CF00-4DC3-ACB4-E95E28B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3"/>
          <a:stretch/>
        </p:blipFill>
        <p:spPr>
          <a:xfrm>
            <a:off x="2667000" y="266700"/>
            <a:ext cx="6858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90524" y="19046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9972" y="2062106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7" y="1185275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250" y="2644115"/>
            <a:ext cx="95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lo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65973"/>
              </p:ext>
            </p:extLst>
          </p:nvPr>
        </p:nvGraphicFramePr>
        <p:xfrm>
          <a:off x="2627998" y="513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615" y="375997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1F849-DFC1-4E59-9CB6-6F8AD6917F53}"/>
              </a:ext>
            </a:extLst>
          </p:cNvPr>
          <p:cNvSpPr txBox="1"/>
          <p:nvPr/>
        </p:nvSpPr>
        <p:spPr>
          <a:xfrm>
            <a:off x="2373783" y="3947145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7ABB73-1B13-4D69-BF61-6543CBCBD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0" y="398266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88983"/>
              </p:ext>
            </p:extLst>
          </p:nvPr>
        </p:nvGraphicFramePr>
        <p:xfrm>
          <a:off x="2326401" y="9670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392" y="2728172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187" y="5743257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78275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9262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(MŎ),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Ŕ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g, b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392" y="3175777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721" y="340812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201" y="821116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397</Words>
  <Application>Microsoft Office PowerPoint</Application>
  <PresentationFormat>Widescreen</PresentationFormat>
  <Paragraphs>41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jean sturgill</cp:lastModifiedBy>
  <cp:revision>175</cp:revision>
  <dcterms:created xsi:type="dcterms:W3CDTF">2021-05-29T04:52:35Z</dcterms:created>
  <dcterms:modified xsi:type="dcterms:W3CDTF">2021-11-30T01:33:23Z</dcterms:modified>
</cp:coreProperties>
</file>