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9" r:id="rId2"/>
    <p:sldId id="321" r:id="rId3"/>
    <p:sldId id="329" r:id="rId4"/>
    <p:sldId id="276" r:id="rId5"/>
    <p:sldId id="328" r:id="rId6"/>
    <p:sldId id="257" r:id="rId7"/>
    <p:sldId id="32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A9DA74"/>
    <a:srgbClr val="1A90D0"/>
    <a:srgbClr val="FF9900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0" autoAdjust="0"/>
    <p:restoredTop sz="94595" autoAdjust="0"/>
  </p:normalViewPr>
  <p:slideViewPr>
    <p:cSldViewPr snapToGrid="0">
      <p:cViewPr varScale="1">
        <p:scale>
          <a:sx n="56" d="100"/>
          <a:sy n="56" d="100"/>
        </p:scale>
        <p:origin x="12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0F3B0317-26BB-4AEA-BCD0-AF57CC1E69F6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8FA271B-AF72-492D-A0F3-8C2684F9B2D6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7 </a:t>
            </a:r>
            <a:r>
              <a:rPr lang="en-US" altLang="zh-CN" sz="600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- 8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946296" y="330262"/>
            <a:ext cx="10469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177A8A-09ED-49A7-A10E-A2B153AF0FC4}"/>
              </a:ext>
            </a:extLst>
          </p:cNvPr>
          <p:cNvSpPr/>
          <p:nvPr/>
        </p:nvSpPr>
        <p:spPr>
          <a:xfrm>
            <a:off x="162926" y="135410"/>
            <a:ext cx="783370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78AE8A-178C-45D4-9581-DAC77924A167}"/>
              </a:ext>
            </a:extLst>
          </p:cNvPr>
          <p:cNvGrpSpPr/>
          <p:nvPr/>
        </p:nvGrpSpPr>
        <p:grpSpPr>
          <a:xfrm>
            <a:off x="1976339" y="1407480"/>
            <a:ext cx="3068765" cy="2371131"/>
            <a:chOff x="2024228" y="1575050"/>
            <a:chExt cx="3068765" cy="23711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436A83-82C4-48CA-8FC0-3407A2B64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4868" t="59602" r="27759" b="16323"/>
            <a:stretch/>
          </p:blipFill>
          <p:spPr>
            <a:xfrm>
              <a:off x="2050856" y="1575050"/>
              <a:ext cx="3042137" cy="2371131"/>
            </a:xfrm>
            <a:prstGeom prst="round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7D370B-F5E1-4FE0-9279-6C003AF07C84}"/>
                </a:ext>
              </a:extLst>
            </p:cNvPr>
            <p:cNvSpPr/>
            <p:nvPr/>
          </p:nvSpPr>
          <p:spPr>
            <a:xfrm>
              <a:off x="2024228" y="1575050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C0C6EA-B183-48B0-981B-57FC6E033B87}"/>
              </a:ext>
            </a:extLst>
          </p:cNvPr>
          <p:cNvGrpSpPr/>
          <p:nvPr/>
        </p:nvGrpSpPr>
        <p:grpSpPr>
          <a:xfrm>
            <a:off x="6762874" y="1300028"/>
            <a:ext cx="3255098" cy="2586036"/>
            <a:chOff x="6667637" y="1543741"/>
            <a:chExt cx="3255098" cy="25860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268784B-7574-4349-A65B-B71DE631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56" b="88056" l="55677" r="98750">
                          <a14:foregroundMark x1="95469" y1="50000" x2="95781" y2="62778"/>
                          <a14:foregroundMark x1="77708" y1="51944" x2="79219" y2="61019"/>
                          <a14:foregroundMark x1="58594" y1="39815" x2="57969" y2="80741"/>
                          <a14:foregroundMark x1="76823" y1="54722" x2="78802" y2="62315"/>
                        </a14:backgroundRemoval>
                      </a14:imgEffect>
                    </a14:imgLayer>
                  </a14:imgProps>
                </a:ext>
              </a:extLst>
            </a:blip>
            <a:srcRect l="56052" t="27895" r="2204" b="13149"/>
            <a:stretch/>
          </p:blipFill>
          <p:spPr>
            <a:xfrm rot="-60000">
              <a:off x="6667637" y="1543741"/>
              <a:ext cx="3255098" cy="258603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C30CB4-0E6A-4932-8587-CBD1FF7D4AB5}"/>
                </a:ext>
              </a:extLst>
            </p:cNvPr>
            <p:cNvSpPr/>
            <p:nvPr/>
          </p:nvSpPr>
          <p:spPr>
            <a:xfrm>
              <a:off x="6776982" y="1649481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887995-312E-4F4E-9C12-2CAACA86A694}"/>
              </a:ext>
            </a:extLst>
          </p:cNvPr>
          <p:cNvGrpSpPr/>
          <p:nvPr/>
        </p:nvGrpSpPr>
        <p:grpSpPr>
          <a:xfrm>
            <a:off x="1578792" y="4097384"/>
            <a:ext cx="3967892" cy="2217956"/>
            <a:chOff x="1578792" y="4097384"/>
            <a:chExt cx="3967892" cy="22179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C2F795-301E-4E75-A35A-84D3AF85E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605" t="3518" r="7708" b="11111"/>
            <a:stretch/>
          </p:blipFill>
          <p:spPr>
            <a:xfrm>
              <a:off x="1597167" y="4097384"/>
              <a:ext cx="3949517" cy="22179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3CD894-8DAD-4A39-8470-034939248AE2}"/>
                </a:ext>
              </a:extLst>
            </p:cNvPr>
            <p:cNvSpPr/>
            <p:nvPr/>
          </p:nvSpPr>
          <p:spPr>
            <a:xfrm>
              <a:off x="1578792" y="4097384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BF8A386-E03B-4E52-B7BB-1A2A3615965E}"/>
              </a:ext>
            </a:extLst>
          </p:cNvPr>
          <p:cNvGrpSpPr/>
          <p:nvPr/>
        </p:nvGrpSpPr>
        <p:grpSpPr>
          <a:xfrm>
            <a:off x="6317438" y="4125823"/>
            <a:ext cx="3952793" cy="2217957"/>
            <a:chOff x="6317438" y="4125823"/>
            <a:chExt cx="3952793" cy="2217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FBBCD6-BCAF-4284-81B9-03B8BA0E2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316" t="15996" r="22121" b="15335"/>
            <a:stretch/>
          </p:blipFill>
          <p:spPr>
            <a:xfrm>
              <a:off x="6320714" y="4125823"/>
              <a:ext cx="3949517" cy="221795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2280D8-EBB9-4D21-81B0-514D322A89F5}"/>
                </a:ext>
              </a:extLst>
            </p:cNvPr>
            <p:cNvSpPr/>
            <p:nvPr/>
          </p:nvSpPr>
          <p:spPr>
            <a:xfrm>
              <a:off x="6317438" y="4137109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25" name="文本框 22">
            <a:extLst>
              <a:ext uri="{FF2B5EF4-FFF2-40B4-BE49-F238E27FC236}">
                <a16:creationId xmlns:a16="http://schemas.microsoft.com/office/drawing/2014/main" id="{144B1429-675E-469F-9D1F-893630B468C6}"/>
              </a:ext>
            </a:extLst>
          </p:cNvPr>
          <p:cNvSpPr txBox="1"/>
          <p:nvPr/>
        </p:nvSpPr>
        <p:spPr>
          <a:xfrm>
            <a:off x="3937589" y="3329497"/>
            <a:ext cx="2158411" cy="584775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89175978-C426-47DC-AA91-7F39B67CEB08}"/>
              </a:ext>
            </a:extLst>
          </p:cNvPr>
          <p:cNvSpPr txBox="1"/>
          <p:nvPr/>
        </p:nvSpPr>
        <p:spPr>
          <a:xfrm>
            <a:off x="8680952" y="3329497"/>
            <a:ext cx="3054790" cy="584775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9C0DB0C-B8FD-4858-9DC3-F7A462D7E407}"/>
              </a:ext>
            </a:extLst>
          </p:cNvPr>
          <p:cNvSpPr txBox="1"/>
          <p:nvPr/>
        </p:nvSpPr>
        <p:spPr>
          <a:xfrm>
            <a:off x="1425677" y="6315340"/>
            <a:ext cx="4292495" cy="584775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7F659B27-834B-41EC-9631-F3C9C225618A}"/>
              </a:ext>
            </a:extLst>
          </p:cNvPr>
          <p:cNvSpPr txBox="1"/>
          <p:nvPr/>
        </p:nvSpPr>
        <p:spPr>
          <a:xfrm>
            <a:off x="6600639" y="6315339"/>
            <a:ext cx="3579567" cy="584775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0F123-8FEE-46FA-9B24-E9AF98F8C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997795" y="3035367"/>
            <a:ext cx="5904906" cy="3666858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939FA0BF-01E7-4A45-ADF9-A5242B26A315}"/>
              </a:ext>
            </a:extLst>
          </p:cNvPr>
          <p:cNvSpPr txBox="1"/>
          <p:nvPr/>
        </p:nvSpPr>
        <p:spPr>
          <a:xfrm>
            <a:off x="1857746" y="1257362"/>
            <a:ext cx="8185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16063" y="50660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62770" y="882746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410052" y="3072448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47666" y="860545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981BAABF-3A66-4DC1-9ACE-A0DE93D5AE02}"/>
              </a:ext>
            </a:extLst>
          </p:cNvPr>
          <p:cNvSpPr txBox="1"/>
          <p:nvPr/>
        </p:nvSpPr>
        <p:spPr>
          <a:xfrm>
            <a:off x="1174896" y="330262"/>
            <a:ext cx="940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A91008-F471-496D-A5DC-9BD54AC2FD5B}"/>
              </a:ext>
            </a:extLst>
          </p:cNvPr>
          <p:cNvSpPr/>
          <p:nvPr/>
        </p:nvSpPr>
        <p:spPr>
          <a:xfrm>
            <a:off x="91440" y="135410"/>
            <a:ext cx="946296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F2AF9005-0873-467A-9E2F-D38C2AB18473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EADA82F3-006A-4B67-A40B-A0613AECA69D}"/>
              </a:ext>
            </a:extLst>
          </p:cNvPr>
          <p:cNvSpPr txBox="1"/>
          <p:nvPr/>
        </p:nvSpPr>
        <p:spPr>
          <a:xfrm>
            <a:off x="1142665" y="1442657"/>
            <a:ext cx="567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145626D-5F83-4D87-B045-E30EAE8D53B2}"/>
              </a:ext>
            </a:extLst>
          </p:cNvPr>
          <p:cNvSpPr txBox="1"/>
          <p:nvPr/>
        </p:nvSpPr>
        <p:spPr>
          <a:xfrm>
            <a:off x="11426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D3AB0-97D0-4934-8055-D75596B95239}"/>
              </a:ext>
            </a:extLst>
          </p:cNvPr>
          <p:cNvGrpSpPr/>
          <p:nvPr/>
        </p:nvGrpSpPr>
        <p:grpSpPr>
          <a:xfrm>
            <a:off x="3173911" y="2937839"/>
            <a:ext cx="6633029" cy="4177754"/>
            <a:chOff x="4710611" y="2987765"/>
            <a:chExt cx="6633029" cy="41777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4C8190-17F5-4E32-8FEF-84ED70BDA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611" y="2987765"/>
              <a:ext cx="6633029" cy="2591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71E47D-6B1B-4D40-A042-DA72B0325744}"/>
                </a:ext>
              </a:extLst>
            </p:cNvPr>
            <p:cNvSpPr txBox="1"/>
            <p:nvPr/>
          </p:nvSpPr>
          <p:spPr>
            <a:xfrm>
              <a:off x="7767354" y="3478926"/>
              <a:ext cx="2240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iCiel Bambola" panose="020000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lang="en-US" sz="6000" b="1" dirty="0" err="1">
                  <a:solidFill>
                    <a:schemeClr val="bg1"/>
                  </a:solidFill>
                  <a:latin typeface="iCiel Bambola" panose="020000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endParaRPr lang="en-US" sz="6000" b="1" dirty="0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8B95BE-3B65-48B0-BCFC-316990D3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5623" y1="37748" x2="36901" y2="30066"/>
                          <a14:foregroundMark x1="46486" y1="30199" x2="56709" y2="36159"/>
                          <a14:foregroundMark x1="36262" y1="81457" x2="36102" y2="85430"/>
                          <a14:foregroundMark x1="51118" y1="78013" x2="53035" y2="83444"/>
                          <a14:foregroundMark x1="31629" y1="83444" x2="33706" y2="81987"/>
                          <a14:foregroundMark x1="50958" y1="82517" x2="54952" y2="85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161" y="3134777"/>
              <a:ext cx="3342046" cy="403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8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73643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9 - 10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</TotalTime>
  <Words>206</Words>
  <Application>Microsoft Office PowerPoint</Application>
  <PresentationFormat>Widescreen</PresentationFormat>
  <Paragraphs>35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iCiel Bambola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188</cp:revision>
  <dcterms:created xsi:type="dcterms:W3CDTF">2019-11-27T07:37:57Z</dcterms:created>
  <dcterms:modified xsi:type="dcterms:W3CDTF">2021-07-10T16:30:59Z</dcterms:modified>
</cp:coreProperties>
</file>