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87" r:id="rId4"/>
    <p:sldId id="284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3" r:id="rId13"/>
    <p:sldId id="273" r:id="rId14"/>
    <p:sldId id="293" r:id="rId15"/>
    <p:sldId id="29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00"/>
    <a:srgbClr val="FFFFCC"/>
    <a:srgbClr val="FFCCCC"/>
    <a:srgbClr val="0066CC"/>
    <a:srgbClr val="E5F5FF"/>
    <a:srgbClr val="FFABFF"/>
    <a:srgbClr val="FFFFFF"/>
    <a:srgbClr val="0075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3" d="100"/>
          <a:sy n="73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73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1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5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7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56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8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8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2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6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6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2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3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74" r:id="rId3"/>
    <p:sldLayoutId id="2147483650" r:id="rId4"/>
    <p:sldLayoutId id="2147483688" r:id="rId5"/>
    <p:sldLayoutId id="2147483684" r:id="rId6"/>
    <p:sldLayoutId id="214748367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93" r:id="rId13"/>
    <p:sldLayoutId id="2147483692" r:id="rId14"/>
    <p:sldLayoutId id="2147483690" r:id="rId15"/>
    <p:sldLayoutId id="2147483678" r:id="rId16"/>
    <p:sldLayoutId id="2147483677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91" r:id="rId23"/>
    <p:sldLayoutId id="2147483689" r:id="rId24"/>
    <p:sldLayoutId id="214748367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80" r:id="rId8"/>
    <p:sldLayoutId id="214748367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700" r:id="rId15"/>
    <p:sldLayoutId id="2147483699" r:id="rId16"/>
    <p:sldLayoutId id="2147483685" r:id="rId17"/>
    <p:sldLayoutId id="2147483682" r:id="rId18"/>
    <p:sldLayoutId id="2147483681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86" r:id="rId25"/>
    <p:sldLayoutId id="214748368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6.png"/><Relationship Id="rId2" Type="http://schemas.microsoft.com/office/2007/relationships/media" Target="../media/media2.wav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audio" Target="../media/media3.wav"/><Relationship Id="rId16" Type="http://schemas.openxmlformats.org/officeDocument/2006/relationships/image" Target="../media/image41.png"/><Relationship Id="rId1" Type="http://schemas.microsoft.com/office/2007/relationships/media" Target="../media/media3.wav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audio" Target="../media/media3.wav"/><Relationship Id="rId16" Type="http://schemas.openxmlformats.org/officeDocument/2006/relationships/image" Target="../media/image41.png"/><Relationship Id="rId1" Type="http://schemas.microsoft.com/office/2007/relationships/media" Target="../media/media3.wav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6.png"/><Relationship Id="rId2" Type="http://schemas.microsoft.com/office/2007/relationships/media" Target="../media/media2.wav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6.png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3.em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145578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817" y="3960570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C6AF0E-9A64-477A-BC79-53190E728652}"/>
              </a:ext>
            </a:extLst>
          </p:cNvPr>
          <p:cNvSpPr txBox="1"/>
          <p:nvPr/>
        </p:nvSpPr>
        <p:spPr>
          <a:xfrm>
            <a:off x="1034947" y="2206244"/>
            <a:ext cx="105072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0000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-13656" y="5953201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2945" y="2170588"/>
            <a:ext cx="367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 hiện được phép cộng (có nhớ )số có 2 chữ số với số có hai chữ số.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 được cái bài toán liên quan.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4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1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1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1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1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3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1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1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1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1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2945" y="2170588"/>
            <a:ext cx="367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 hiện được phép cộng (có nhớ )số có 2 chữ số với số có hai chữ số.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 được các bài toán liên quan.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93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1235912"/>
            <a:chOff x="-1943" y="2533623"/>
            <a:chExt cx="2799454" cy="1235912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83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867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298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9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12 tháng 11 năm 2021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 số có hai chữ số </a:t>
            </a: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ới số có hai chữ số.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2945" y="2170588"/>
            <a:ext cx="367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 hiện được phép cộng (có nhớ )số có 2 chữ số với số có hai chữ số.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 được các bài toán liên quan.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17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Mai	 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+ 36 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bằng 4,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877" y="2817302"/>
            <a:ext cx="3010393" cy="2901557"/>
            <a:chOff x="694811" y="2614106"/>
            <a:chExt cx="3010393" cy="2901557"/>
          </a:xfrm>
        </p:grpSpPr>
        <p:grpSp>
          <p:nvGrpSpPr>
            <p:cNvPr id="31" name="Group 3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7649" y="2831816"/>
            <a:ext cx="3010393" cy="2922881"/>
            <a:chOff x="3167649" y="2628620"/>
            <a:chExt cx="3010393" cy="2922881"/>
          </a:xfrm>
        </p:grpSpPr>
        <p:grpSp>
          <p:nvGrpSpPr>
            <p:cNvPr id="19" name="Group 1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71659" y="2795151"/>
            <a:ext cx="2799454" cy="2903878"/>
            <a:chOff x="5782977" y="2591955"/>
            <a:chExt cx="2799454" cy="2903878"/>
          </a:xfrm>
        </p:grpSpPr>
        <p:grpSp>
          <p:nvGrpSpPr>
            <p:cNvPr id="23" name="Group 2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13057" y="2803488"/>
            <a:ext cx="2664961" cy="2951209"/>
            <a:chOff x="8205067" y="2600292"/>
            <a:chExt cx="2664961" cy="295120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3255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5|0.5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461</Words>
  <Application>Microsoft Office PowerPoint</Application>
  <PresentationFormat>Widescreen</PresentationFormat>
  <Paragraphs>127</Paragraphs>
  <Slides>14</Slides>
  <Notes>9</Notes>
  <HiddenSlides>2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Aharoni</vt:lpstr>
      <vt:lpstr>Arial</vt:lpstr>
      <vt:lpstr>Calibri</vt:lpstr>
      <vt:lpstr>Calibri Light</vt:lpstr>
      <vt:lpstr>等线</vt:lpstr>
      <vt:lpstr>iCiel Mijas</vt:lpstr>
      <vt:lpstr>iCiel Nabila</vt:lpstr>
      <vt:lpstr>iCiel Pony</vt:lpstr>
      <vt:lpstr>Times New Roman</vt:lpstr>
      <vt:lpstr>UTM Brewers KT</vt:lpstr>
      <vt:lpstr>Office Theme</vt:lpstr>
      <vt:lpstr>1_Office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jean sturgill</cp:lastModifiedBy>
  <cp:revision>271</cp:revision>
  <dcterms:created xsi:type="dcterms:W3CDTF">2021-05-26T03:43:33Z</dcterms:created>
  <dcterms:modified xsi:type="dcterms:W3CDTF">2021-11-12T04:35:39Z</dcterms:modified>
</cp:coreProperties>
</file>