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67" r:id="rId2"/>
    <p:sldId id="337" r:id="rId3"/>
    <p:sldId id="338" r:id="rId4"/>
    <p:sldId id="347" r:id="rId5"/>
    <p:sldId id="348" r:id="rId6"/>
    <p:sldId id="349" r:id="rId7"/>
    <p:sldId id="350" r:id="rId8"/>
    <p:sldId id="351" r:id="rId9"/>
    <p:sldId id="369" r:id="rId10"/>
    <p:sldId id="371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70" r:id="rId23"/>
    <p:sldId id="343" r:id="rId24"/>
  </p:sldIdLst>
  <p:sldSz cx="12195175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292"/>
    <a:srgbClr val="000000"/>
    <a:srgbClr val="CCE9AD"/>
    <a:srgbClr val="FDF5C5"/>
    <a:srgbClr val="FFD85D"/>
    <a:srgbClr val="85CA3A"/>
    <a:srgbClr val="F3F3F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1" autoAdjust="0"/>
    <p:restoredTop sz="90747" autoAdjust="0"/>
  </p:normalViewPr>
  <p:slideViewPr>
    <p:cSldViewPr showGuides="1">
      <p:cViewPr varScale="1">
        <p:scale>
          <a:sx n="69" d="100"/>
          <a:sy n="69" d="100"/>
        </p:scale>
        <p:origin x="752" y="84"/>
      </p:cViewPr>
      <p:guideLst>
        <p:guide orient="horz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6139A-A79B-4645-92A0-09FBA3C9B72F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06AC1-A2C3-49E6-95F4-01B67F45C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03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89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BS: GV </a:t>
            </a:r>
            <a:r>
              <a:rPr lang="en-US" altLang="zh-CN" baseline="0" dirty="0" err="1" smtClean="0"/>
              <a:t>che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phép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gọi</a:t>
            </a:r>
            <a:r>
              <a:rPr lang="en-US" altLang="zh-CN" baseline="0" dirty="0" smtClean="0"/>
              <a:t> HS </a:t>
            </a:r>
            <a:r>
              <a:rPr lang="en-US" altLang="zh-CN" baseline="0" dirty="0" err="1" smtClean="0"/>
              <a:t>nêu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lần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lượt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mèo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xuất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1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8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96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90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17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921" y="6225655"/>
            <a:ext cx="412706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475" y="6225655"/>
            <a:ext cx="412706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937" y="6225655"/>
            <a:ext cx="407320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4287" y="6225655"/>
            <a:ext cx="403952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275" y="6225655"/>
            <a:ext cx="409339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80237" y="6225655"/>
            <a:ext cx="412706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2978" y="6225655"/>
            <a:ext cx="412706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4694" y="6225655"/>
            <a:ext cx="407320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9226" y="6225655"/>
            <a:ext cx="403952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3724" y="6225655"/>
            <a:ext cx="409339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5670" y="6225655"/>
            <a:ext cx="403952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8007" y="6225656"/>
            <a:ext cx="412706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5561" y="6225656"/>
            <a:ext cx="412706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5323" y="6225657"/>
            <a:ext cx="412706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8064" y="6225656"/>
            <a:ext cx="412706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9780" y="6225656"/>
            <a:ext cx="407320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4312" y="6225656"/>
            <a:ext cx="403952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70506" y="6225656"/>
            <a:ext cx="409339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7596" y="6225656"/>
            <a:ext cx="412706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7918" y="6225656"/>
            <a:ext cx="407320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2450" y="6225656"/>
            <a:ext cx="403952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949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7592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05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921" y="6225655"/>
            <a:ext cx="412706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475" y="6225655"/>
            <a:ext cx="412706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937" y="6225655"/>
            <a:ext cx="407320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4287" y="6225655"/>
            <a:ext cx="403952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275" y="6225655"/>
            <a:ext cx="409339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80237" y="6225655"/>
            <a:ext cx="412706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2978" y="6225655"/>
            <a:ext cx="412706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4694" y="6225655"/>
            <a:ext cx="407320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9226" y="6225655"/>
            <a:ext cx="403952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3724" y="6225655"/>
            <a:ext cx="409339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5670" y="6225655"/>
            <a:ext cx="403952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8007" y="6225656"/>
            <a:ext cx="412706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5561" y="6225656"/>
            <a:ext cx="412706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5323" y="6225657"/>
            <a:ext cx="412706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8064" y="6225656"/>
            <a:ext cx="412706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9780" y="6225656"/>
            <a:ext cx="407320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4312" y="6225656"/>
            <a:ext cx="403952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70506" y="6225656"/>
            <a:ext cx="409339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7596" y="6225656"/>
            <a:ext cx="412706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7918" y="6225656"/>
            <a:ext cx="407320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2450" y="6225656"/>
            <a:ext cx="403952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949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7592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48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921" y="6225655"/>
            <a:ext cx="412706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475" y="6225655"/>
            <a:ext cx="412706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937" y="6225655"/>
            <a:ext cx="407320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4287" y="6225655"/>
            <a:ext cx="403952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275" y="6225655"/>
            <a:ext cx="409339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80237" y="6225655"/>
            <a:ext cx="412706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2978" y="6225655"/>
            <a:ext cx="412706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4694" y="6225655"/>
            <a:ext cx="407320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9226" y="6225655"/>
            <a:ext cx="403952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3724" y="6225655"/>
            <a:ext cx="409339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5670" y="6225655"/>
            <a:ext cx="403952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8007" y="6225656"/>
            <a:ext cx="412706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5561" y="6225656"/>
            <a:ext cx="412706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5323" y="6225657"/>
            <a:ext cx="412706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8064" y="6225656"/>
            <a:ext cx="412706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9780" y="6225656"/>
            <a:ext cx="407320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4312" y="6225656"/>
            <a:ext cx="403952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70506" y="6225656"/>
            <a:ext cx="409339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7596" y="6225656"/>
            <a:ext cx="412706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7918" y="6225656"/>
            <a:ext cx="407320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2450" y="6225656"/>
            <a:ext cx="403952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949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7592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40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5228" y="609329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32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85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2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77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586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32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66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001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135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5175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5175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033" y="3676179"/>
            <a:ext cx="1368323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309" y="2907954"/>
            <a:ext cx="2435910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5175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0"/>
            <a:ext cx="12195175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96" y="220338"/>
            <a:ext cx="7727919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85" y="5654754"/>
            <a:ext cx="3728623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88" y="5654753"/>
            <a:ext cx="3728623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1" y="448795"/>
            <a:ext cx="2666624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051" y="5377065"/>
            <a:ext cx="1977604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514" y="4648050"/>
            <a:ext cx="933043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989" y="4523516"/>
            <a:ext cx="1534222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5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5175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5175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033" y="3676179"/>
            <a:ext cx="1368323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309" y="2907954"/>
            <a:ext cx="2435910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5175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0"/>
            <a:ext cx="12195175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96" y="220338"/>
            <a:ext cx="7727919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85" y="5654754"/>
            <a:ext cx="3728623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88" y="5654753"/>
            <a:ext cx="3728623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1" y="448795"/>
            <a:ext cx="2666624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051" y="5377065"/>
            <a:ext cx="1977604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514" y="4648050"/>
            <a:ext cx="933043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989" y="4523516"/>
            <a:ext cx="1534222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637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42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145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0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3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06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24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73" r:id="rId4"/>
    <p:sldLayoutId id="2147483672" r:id="rId5"/>
    <p:sldLayoutId id="2147483671" r:id="rId6"/>
    <p:sldLayoutId id="2147483670" r:id="rId7"/>
    <p:sldLayoutId id="2147483669" r:id="rId8"/>
    <p:sldLayoutId id="2147483668" r:id="rId9"/>
    <p:sldLayoutId id="2147483651" r:id="rId10"/>
    <p:sldLayoutId id="2147483667" r:id="rId11"/>
    <p:sldLayoutId id="2147483664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3" r:id="rId21"/>
    <p:sldLayoutId id="2147483666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emf"/><Relationship Id="rId3" Type="http://schemas.microsoft.com/office/2007/relationships/media" Target="../media/media4.mp3"/><Relationship Id="rId21" Type="http://schemas.openxmlformats.org/officeDocument/2006/relationships/image" Target="../media/image14.png"/><Relationship Id="rId7" Type="http://schemas.openxmlformats.org/officeDocument/2006/relationships/audio" Target="../media/audio1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microsoft.com/office/2007/relationships/media" Target="../media/media3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6.png"/><Relationship Id="rId10" Type="http://schemas.openxmlformats.org/officeDocument/2006/relationships/image" Target="../media/image32.pn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3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52.png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50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9.emf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50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9.emf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52.png"/><Relationship Id="rId17" Type="http://schemas.openxmlformats.org/officeDocument/2006/relationships/image" Target="../media/image50.png"/><Relationship Id="rId2" Type="http://schemas.openxmlformats.org/officeDocument/2006/relationships/audio" Target="../media/media3.wav"/><Relationship Id="rId16" Type="http://schemas.openxmlformats.org/officeDocument/2006/relationships/image" Target="../media/image49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7.png"/><Relationship Id="rId10" Type="http://schemas.openxmlformats.org/officeDocument/2006/relationships/image" Target="../media/image53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50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9.emf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50.png"/><Relationship Id="rId2" Type="http://schemas.openxmlformats.org/officeDocument/2006/relationships/audio" Target="../media/media3.wav"/><Relationship Id="rId16" Type="http://schemas.openxmlformats.org/officeDocument/2006/relationships/image" Target="../media/image49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52.png"/><Relationship Id="rId17" Type="http://schemas.openxmlformats.org/officeDocument/2006/relationships/image" Target="../media/image49.emf"/><Relationship Id="rId2" Type="http://schemas.openxmlformats.org/officeDocument/2006/relationships/audio" Target="../media/media3.wav"/><Relationship Id="rId16" Type="http://schemas.openxmlformats.org/officeDocument/2006/relationships/image" Target="../media/image47.png"/><Relationship Id="rId20" Type="http://schemas.openxmlformats.org/officeDocument/2006/relationships/image" Target="../media/image14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19" Type="http://schemas.openxmlformats.org/officeDocument/2006/relationships/image" Target="../media/image51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3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52.png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50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9.emf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50.png"/><Relationship Id="rId20" Type="http://schemas.openxmlformats.org/officeDocument/2006/relationships/slide" Target="slide21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9.emf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3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52.png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50.png"/><Relationship Id="rId20" Type="http://schemas.openxmlformats.org/officeDocument/2006/relationships/slide" Target="slide23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9.emf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12195175" cy="40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BEAEAE-0E0A-234A-A8E5-6DA422C4761A}"/>
              </a:ext>
            </a:extLst>
          </p:cNvPr>
          <p:cNvGrpSpPr/>
          <p:nvPr/>
        </p:nvGrpSpPr>
        <p:grpSpPr>
          <a:xfrm>
            <a:off x="605566" y="126508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9EFC42D-5C68-CF49-BD73-F5A4991EFB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0CDCF4-CB64-654D-BA82-DDABCAD3BFA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58B3C1-2B94-1D4E-9719-1451C5E0D09F}"/>
              </a:ext>
            </a:extLst>
          </p:cNvPr>
          <p:cNvSpPr txBox="1"/>
          <p:nvPr/>
        </p:nvSpPr>
        <p:spPr>
          <a:xfrm>
            <a:off x="1265760" y="351617"/>
            <a:ext cx="985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a) Những đèn lồng nào ghi phép tính có kết quả bằng nhau?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A21CB-665E-8C4D-AA4A-37F6F1B33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96" y="1297786"/>
            <a:ext cx="6600372" cy="426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48CE4-6119-4142-8D30-FE8EEF56C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68" b="51323" l="14579" r="26651">
                        <a14:foregroundMark x1="17601" y1="36992" x2="17540" y2="35802"/>
                        <a14:foregroundMark x1="24032" y1="38801" x2="25740" y2="38801"/>
                        <a14:foregroundMark x1="25626" y1="36861" x2="25399" y2="35626"/>
                        <a14:foregroundMark x1="25626" y1="35802" x2="25854" y2="39153"/>
                        <a14:foregroundMark x1="25854" y1="38977" x2="26424" y2="38624"/>
                        <a14:foregroundMark x1="26424" y1="38448" x2="26424" y2="37037"/>
                        <a14:foregroundMark x1="25740" y1="36155" x2="25968" y2="35626"/>
                        <a14:foregroundMark x1="25968" y1="35450" x2="26651" y2="35802"/>
                        <a14:foregroundMark x1="21298" y1="32275" x2="22665" y2="32099"/>
                        <a14:foregroundMark x1="22665" y1="31922" x2="23007" y2="25397"/>
                        <a14:foregroundMark x1="20273" y1="49912" x2="20273" y2="50441"/>
                        <a14:foregroundMark x1="17882" y1="37390" x2="18223" y2="39330"/>
                        <a14:foregroundMark x1="17995" y1="39330" x2="17768" y2="38801"/>
                        <a14:foregroundMark x1="17654" y1="39506" x2="17654" y2="39506"/>
                        <a14:foregroundMark x1="17654" y1="39506" x2="17768" y2="39683"/>
                        <a14:foregroundMark x1="17654" y1="39506" x2="17654" y2="39506"/>
                        <a14:foregroundMark x1="17768" y1="39506" x2="17882" y2="39683"/>
                        <a14:foregroundMark x1="17882" y1="39683" x2="17768" y2="39683"/>
                        <a14:foregroundMark x1="21185" y1="44797" x2="21185" y2="44797"/>
                        <a14:foregroundMark x1="21185" y1="45150" x2="21185" y2="45150"/>
                        <a14:foregroundMark x1="20957" y1="45679" x2="20957" y2="45679"/>
                        <a14:foregroundMark x1="20501" y1="31922" x2="18679" y2="34215"/>
                        <a14:foregroundMark x1="17654" y1="34921" x2="17654" y2="34921"/>
                        <a14:foregroundMark x1="17312" y1="35273" x2="17312" y2="35273"/>
                        <a14:foregroundMark x1="24146" y1="32981" x2="26310" y2="35626"/>
                        <a14:foregroundMark x1="26310" y1="35626" x2="23804" y2="33157"/>
                        <a14:foregroundMark x1="23121" y1="32804" x2="23121" y2="32099"/>
                        <a14:foregroundMark x1="23121" y1="32099" x2="23007" y2="30511"/>
                        <a14:foregroundMark x1="18337" y1="40212" x2="18337" y2="40212"/>
                        <a14:foregroundMark x1="19741" y1="42285" x2="20615" y2="43563"/>
                        <a14:foregroundMark x1="20957" y1="44092" x2="24260" y2="42152"/>
                        <a14:foregroundMark x1="18588" y1="40917" x2="18679" y2="41270"/>
                        <a14:foregroundMark x1="18451" y1="40388" x2="18588" y2="40917"/>
                        <a14:backgroundMark x1="17540" y1="49559" x2="18793" y2="48325"/>
                        <a14:backgroundMark x1="19704" y1="48854" x2="19704" y2="48854"/>
                        <a14:backgroundMark x1="19248" y1="49735" x2="19248" y2="49735"/>
                        <a14:backgroundMark x1="19704" y1="49030" x2="19704" y2="49030"/>
                        <a14:backgroundMark x1="19704" y1="48677" x2="19704" y2="48677"/>
                        <a14:backgroundMark x1="19818" y1="48148" x2="19818" y2="49030"/>
                        <a14:backgroundMark x1="17654" y1="45679" x2="17654" y2="45679"/>
                        <a14:backgroundMark x1="17768" y1="30511" x2="17768" y2="30511"/>
                        <a14:backgroundMark x1="19590" y1="49912" x2="19590" y2="49912"/>
                        <a14:backgroundMark x1="19704" y1="49912" x2="19704" y2="49912"/>
                        <a14:backgroundMark x1="19704" y1="48854" x2="19704" y2="49912"/>
                        <a14:backgroundMark x1="17654" y1="37037" x2="17685" y2="37471"/>
                        <a14:backgroundMark x1="20273" y1="45503" x2="20273" y2="45503"/>
                        <a14:backgroundMark x1="19818" y1="49912" x2="19818" y2="49912"/>
                        <a14:backgroundMark x1="19932" y1="50088" x2="19932" y2="50088"/>
                        <a14:backgroundMark x1="20046" y1="49912" x2="20046" y2="49912"/>
                        <a14:backgroundMark x1="17540" y1="41975" x2="18337" y2="44797"/>
                        <a14:backgroundMark x1="17995" y1="41446" x2="17995" y2="41446"/>
                        <a14:backgroundMark x1="17995" y1="40917" x2="17995" y2="40917"/>
                        <a14:backgroundMark x1="18109" y1="40741" x2="18109" y2="40741"/>
                        <a14:backgroundMark x1="18223" y1="40741" x2="18223" y2="40741"/>
                        <a14:backgroundMark x1="18223" y1="40741" x2="18223" y2="40741"/>
                        <a14:backgroundMark x1="18337" y1="40564" x2="18337" y2="40564"/>
                        <a14:backgroundMark x1="18337" y1="40917" x2="18337" y2="40917"/>
                        <a14:backgroundMark x1="18337" y1="40917" x2="18337" y2="40917"/>
                      </a14:backgroundRemoval>
                    </a14:imgEffect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21747" r="72861" b="45280"/>
          <a:stretch/>
        </p:blipFill>
        <p:spPr>
          <a:xfrm>
            <a:off x="3449782" y="2224782"/>
            <a:ext cx="914400" cy="14054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137F70-7DFE-BF42-B2FD-0886C09ECCEC}"/>
              </a:ext>
            </a:extLst>
          </p:cNvPr>
          <p:cNvGrpSpPr/>
          <p:nvPr/>
        </p:nvGrpSpPr>
        <p:grpSpPr>
          <a:xfrm>
            <a:off x="6609928" y="2224782"/>
            <a:ext cx="753626" cy="1513709"/>
            <a:chOff x="9177868" y="1784800"/>
            <a:chExt cx="753626" cy="15137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85528D-BC46-5140-B5F5-E59A0F6F3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44" b="56085" l="61276" r="71185">
                          <a14:foregroundMark x1="66211" y1="26631" x2="66287" y2="25926"/>
                          <a14:foregroundMark x1="66173" y1="26984" x2="66211" y2="26631"/>
                          <a14:foregroundMark x1="66078" y1="27866" x2="66173" y2="26984"/>
                          <a14:foregroundMark x1="66002" y1="28571" x2="66078" y2="27866"/>
                          <a14:foregroundMark x1="65964" y1="28924" x2="66002" y2="28571"/>
                          <a14:foregroundMark x1="65604" y1="32275" x2="65964" y2="28924"/>
                          <a14:foregroundMark x1="62187" y1="36155" x2="61276" y2="36332"/>
                          <a14:foregroundMark x1="65599" y1="54502" x2="65490" y2="56085"/>
                          <a14:backgroundMark x1="65490" y1="49206" x2="65490" y2="49206"/>
                          <a14:backgroundMark x1="65831" y1="49206" x2="65831" y2="49206"/>
                          <a14:backgroundMark x1="67654" y1="31393" x2="67768" y2="30688"/>
                          <a14:backgroundMark x1="68337" y1="28571" x2="68337" y2="28571"/>
                          <a14:backgroundMark x1="67084" y1="26631" x2="67084" y2="26631"/>
                          <a14:backgroundMark x1="63667" y1="26984" x2="63667" y2="26984"/>
                          <a14:backgroundMark x1="64351" y1="28571" x2="64351" y2="28571"/>
                          <a14:backgroundMark x1="65376" y1="28924" x2="65376" y2="28924"/>
                          <a14:backgroundMark x1="65376" y1="29101" x2="65376" y2="29101"/>
                          <a14:backgroundMark x1="65604" y1="28571" x2="65604" y2="28571"/>
                          <a14:backgroundMark x1="65831" y1="27866" x2="65831" y2="27866"/>
                          <a14:backgroundMark x1="65604" y1="26984" x2="65604" y2="26984"/>
                          <a14:backgroundMark x1="65604" y1="28042" x2="65718" y2="26631"/>
                          <a14:backgroundMark x1="65604" y1="48148" x2="65490" y2="54497"/>
                          <a14:backgroundMark x1="65604" y1="56437" x2="65148" y2="56614"/>
                          <a14:backgroundMark x1="65718" y1="48148" x2="65604" y2="47619"/>
                          <a14:backgroundMark x1="66629" y1="48501" x2="65718" y2="47795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97" t="21697" r="27485" b="42790"/>
            <a:stretch/>
          </p:blipFill>
          <p:spPr>
            <a:xfrm>
              <a:off x="9177868" y="1784800"/>
              <a:ext cx="753626" cy="151370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04A97F-D79C-2342-911D-82B078716917}"/>
                </a:ext>
              </a:extLst>
            </p:cNvPr>
            <p:cNvCxnSpPr>
              <a:cxnSpLocks/>
            </p:cNvCxnSpPr>
            <p:nvPr/>
          </p:nvCxnSpPr>
          <p:spPr>
            <a:xfrm>
              <a:off x="9528741" y="2853559"/>
              <a:ext cx="0" cy="187096"/>
            </a:xfrm>
            <a:prstGeom prst="line">
              <a:avLst/>
            </a:prstGeom>
            <a:ln w="19050">
              <a:solidFill>
                <a:srgbClr val="B049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A2D6A9-6D29-164D-9E1A-730E862870CA}"/>
              </a:ext>
            </a:extLst>
          </p:cNvPr>
          <p:cNvGrpSpPr/>
          <p:nvPr/>
        </p:nvGrpSpPr>
        <p:grpSpPr>
          <a:xfrm>
            <a:off x="5001783" y="1969242"/>
            <a:ext cx="830179" cy="1405467"/>
            <a:chOff x="2162406" y="3630249"/>
            <a:chExt cx="830179" cy="14054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09C7C2-E0BC-4E4A-95CD-887D9EDAA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95" b="47443" l="37585" r="47950">
                          <a14:foregroundMark x1="42255" y1="45503" x2="42141" y2="47619"/>
                          <a14:foregroundMark x1="47494" y1="34039" x2="47722" y2="33862"/>
                          <a14:foregroundMark x1="38269" y1="31570" x2="37927" y2="33862"/>
                          <a14:foregroundMark x1="37927" y1="33686" x2="37585" y2="34215"/>
                          <a14:backgroundMark x1="39522" y1="27337" x2="39522" y2="27337"/>
                          <a14:backgroundMark x1="39522" y1="27337" x2="41458" y2="25926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9" t="15657" r="50763" b="51369"/>
            <a:stretch/>
          </p:blipFill>
          <p:spPr>
            <a:xfrm>
              <a:off x="2162406" y="3630249"/>
              <a:ext cx="830179" cy="1405467"/>
            </a:xfrm>
            <a:prstGeom prst="rect">
              <a:avLst/>
            </a:prstGeom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B661B2-4450-0849-9BF1-73DF8ED8D53C}"/>
                </a:ext>
              </a:extLst>
            </p:cNvPr>
            <p:cNvSpPr/>
            <p:nvPr/>
          </p:nvSpPr>
          <p:spPr>
            <a:xfrm>
              <a:off x="2526112" y="4004199"/>
              <a:ext cx="52627" cy="120469"/>
            </a:xfrm>
            <a:custGeom>
              <a:avLst/>
              <a:gdLst>
                <a:gd name="connsiteX0" fmla="*/ 0 w 52627"/>
                <a:gd name="connsiteY0" fmla="*/ 34949 h 120469"/>
                <a:gd name="connsiteX1" fmla="*/ 39470 w 52627"/>
                <a:gd name="connsiteY1" fmla="*/ 2057 h 120469"/>
                <a:gd name="connsiteX2" fmla="*/ 46049 w 52627"/>
                <a:gd name="connsiteY2" fmla="*/ 87577 h 120469"/>
                <a:gd name="connsiteX3" fmla="*/ 52627 w 52627"/>
                <a:gd name="connsiteY3" fmla="*/ 120469 h 12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27" h="120469">
                  <a:moveTo>
                    <a:pt x="0" y="34949"/>
                  </a:moveTo>
                  <a:cubicBezTo>
                    <a:pt x="15897" y="14117"/>
                    <a:pt x="31795" y="-6714"/>
                    <a:pt x="39470" y="2057"/>
                  </a:cubicBezTo>
                  <a:cubicBezTo>
                    <a:pt x="47145" y="10828"/>
                    <a:pt x="43856" y="67842"/>
                    <a:pt x="46049" y="87577"/>
                  </a:cubicBezTo>
                  <a:cubicBezTo>
                    <a:pt x="48242" y="107312"/>
                    <a:pt x="50434" y="113890"/>
                    <a:pt x="52627" y="120469"/>
                  </a:cubicBez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F23EF01-CC31-094B-B024-F97F2EB129C8}"/>
                </a:ext>
              </a:extLst>
            </p:cNvPr>
            <p:cNvSpPr/>
            <p:nvPr/>
          </p:nvSpPr>
          <p:spPr>
            <a:xfrm>
              <a:off x="2565584" y="4703568"/>
              <a:ext cx="0" cy="92098"/>
            </a:xfrm>
            <a:custGeom>
              <a:avLst/>
              <a:gdLst>
                <a:gd name="connsiteX0" fmla="*/ 0 w 0"/>
                <a:gd name="connsiteY0" fmla="*/ 0 h 92098"/>
                <a:gd name="connsiteX1" fmla="*/ 0 w 0"/>
                <a:gd name="connsiteY1" fmla="*/ 9209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2098">
                  <a:moveTo>
                    <a:pt x="0" y="0"/>
                  </a:moveTo>
                  <a:lnTo>
                    <a:pt x="0" y="92098"/>
                  </a:ln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A37A104-6B2A-4A41-B569-1F4BFF0A362E}"/>
              </a:ext>
            </a:extLst>
          </p:cNvPr>
          <p:cNvSpPr txBox="1"/>
          <p:nvPr/>
        </p:nvSpPr>
        <p:spPr>
          <a:xfrm>
            <a:off x="1265761" y="344197"/>
            <a:ext cx="966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,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,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vi-VN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2212653" y="5789418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8 + 7 =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BA3AD-3509-B843-A1B2-E268D213462E}"/>
              </a:ext>
            </a:extLst>
          </p:cNvPr>
          <p:cNvSpPr txBox="1"/>
          <p:nvPr/>
        </p:nvSpPr>
        <p:spPr>
          <a:xfrm>
            <a:off x="7505091" y="5789418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6 + 5 = 11</a:t>
            </a:r>
          </a:p>
        </p:txBody>
      </p:sp>
      <p:sp>
        <p:nvSpPr>
          <p:cNvPr id="18" name="Action Button: Forward or Next 17">
            <a:hlinkClick r:id="rId9" action="ppaction://hlinksldjump" highlightClick="1"/>
          </p:cNvPr>
          <p:cNvSpPr/>
          <p:nvPr/>
        </p:nvSpPr>
        <p:spPr>
          <a:xfrm>
            <a:off x="11354171" y="6213096"/>
            <a:ext cx="720080" cy="644904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18463 -0.02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30755 0.238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7187 0.0652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5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7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21" y="592853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11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43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945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98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00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25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27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403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42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44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7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72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4562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2227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4562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2227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6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8842" y="2465041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5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2079" y="465160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5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8551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5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4848" y="4651606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en-US" sz="5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7795" y="161108"/>
            <a:ext cx="11193152" cy="2053958"/>
            <a:chOff x="150128" y="102542"/>
            <a:chExt cx="11193152" cy="20539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72744" y="292561"/>
              <a:ext cx="10170536" cy="1863939"/>
              <a:chOff x="1174255" y="292560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74255" y="292560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15230" y="866822"/>
            <a:ext cx="460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9 + 8 = ?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2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008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92" y="521903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64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461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7255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2166" y="465160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7631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 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3695" y="4651606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6740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5400" b="1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8 + 7 =?</a:t>
                </a:r>
                <a:endParaRPr lang="en-US" sz="5400" b="1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58162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5289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322" y="3027172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834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98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8841" y="4652831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5318" y="2462797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8551" y="2465043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8557" y="4651606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9930" y="373600"/>
            <a:ext cx="11127473" cy="2274180"/>
            <a:chOff x="150128" y="102542"/>
            <a:chExt cx="11127473" cy="22741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2128722"/>
              <a:chOff x="1107064" y="247999"/>
              <a:chExt cx="10404597" cy="212872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08436" y="756151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hạng thứ nhất là </a:t>
                </a:r>
                <a:r>
                  <a:rPr lang="vi-VN" sz="4000" b="1" u="sng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liền trước của </a:t>
                </a:r>
                <a:r>
                  <a:rPr lang="vi-VN" sz="4000" b="1" u="sng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 </a:t>
                </a:r>
                <a:r>
                  <a:rPr lang="vi-VN" sz="4000" b="1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số hạng thứ hai là </a:t>
                </a:r>
                <a:r>
                  <a:rPr lang="vi-VN" sz="4000" b="1" u="sng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liền sau của 8</a:t>
                </a:r>
                <a:r>
                  <a:rPr lang="vi-VN" sz="4000" b="1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. Tổng của hai số đó là:.......</a:t>
                </a:r>
                <a:endParaRPr lang="en-US" sz="4000" b="1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endParaRPr lang="en-US" sz="5400" b="1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8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6974" y="1681712"/>
            <a:ext cx="1071750" cy="508953"/>
          </a:xfrm>
          <a:prstGeom prst="ellipse">
            <a:avLst/>
          </a:prstGeom>
          <a:solidFill>
            <a:srgbClr val="BCE2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FF0000"/>
                </a:solidFill>
              </a:rPr>
              <a:t>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841748" y="168993"/>
            <a:ext cx="1071750" cy="508953"/>
          </a:xfrm>
          <a:prstGeom prst="ellipse">
            <a:avLst/>
          </a:prstGeom>
          <a:solidFill>
            <a:srgbClr val="BCE2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00"/>
                </a:solidFill>
              </a:rPr>
              <a:t>5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90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2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923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2226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9158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321" y="5206904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8543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 thùng sữa</a:t>
              </a:r>
              <a:endParaRPr lang="en-US" sz="40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5318" y="465160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 thùng sữa</a:t>
              </a:r>
              <a:endParaRPr lang="en-US" sz="40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9945" y="2446968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 thùng sữa</a:t>
              </a:r>
              <a:endParaRPr lang="en-US" sz="40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1157" y="245086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 thùng sữa</a:t>
              </a:r>
              <a:endParaRPr lang="en-US" sz="40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05143" y="-278869"/>
            <a:ext cx="11127473" cy="2627878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thùng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sữa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thùng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sữa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thùng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sữa</a:t>
                </a:r>
                <a:r>
                  <a:rPr lang="en-US" sz="4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ctr"/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75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5289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322" y="3027172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834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98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8841" y="4652831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11 quả cam</a:t>
              </a:r>
              <a:endParaRPr lang="en-US" sz="40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5318" y="2462797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10 quả cam </a:t>
              </a:r>
              <a:endParaRPr lang="en-US" sz="40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8551" y="2465043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 quả cam</a:t>
              </a:r>
              <a:endParaRPr lang="en-US" sz="40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8557" y="4651606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 quả cam</a:t>
              </a:r>
              <a:endParaRPr lang="en-US" sz="40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7018" y="150104"/>
            <a:ext cx="12348476" cy="2029234"/>
            <a:chOff x="150128" y="82708"/>
            <a:chExt cx="11583092" cy="202923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82708"/>
              <a:ext cx="10626155" cy="2029231"/>
              <a:chOff x="1107064" y="82707"/>
              <a:chExt cx="10870701" cy="202923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82707"/>
                <a:ext cx="10404597" cy="202923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06496" y="457638"/>
                <a:ext cx="10471269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cam,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vi-VN" sz="3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biếu bà</a:t>
                </a:r>
                <a:r>
                  <a:rPr lang="en-US" sz="3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en-US" sz="3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vi-VN" sz="3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vi-VN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cam nữa</a:t>
                </a:r>
                <a:r>
                  <a:rPr lang="en-US" sz="3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cam?</a:t>
                </a:r>
              </a:p>
              <a:p>
                <a:endParaRPr lang="en-US" sz="3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8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14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562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2227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4562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2227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8842" y="2465041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4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2079" y="465160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4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8551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4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4848" y="4651606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n-US" sz="4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7795" y="161108"/>
            <a:ext cx="11504407" cy="2025456"/>
            <a:chOff x="150128" y="102542"/>
            <a:chExt cx="11504407" cy="20254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091548" y="264059"/>
              <a:ext cx="10562987" cy="1863939"/>
              <a:chOff x="1091190" y="264058"/>
              <a:chExt cx="10806079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91190" y="264058"/>
                <a:ext cx="10806079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47292" y="433189"/>
                <a:ext cx="10093608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3200" b="1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hạng thứ nhất là </a:t>
                </a:r>
                <a:r>
                  <a:rPr lang="vi-VN" sz="3200" b="1" u="sng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liền trước của 5 </a:t>
                </a:r>
                <a:r>
                  <a:rPr lang="vi-VN" sz="3200" b="1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số hạng thứ hai là </a:t>
                </a:r>
                <a:r>
                  <a:rPr lang="vi-VN" sz="3200" b="1" u="sng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liền sau </a:t>
                </a:r>
                <a:r>
                  <a:rPr lang="vi-VN" sz="3200" b="1" u="sng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 8</a:t>
                </a:r>
                <a:r>
                  <a:rPr lang="vi-VN" sz="3200" b="1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. Tổng của hai số đó là:.......</a:t>
                </a:r>
                <a:endParaRPr lang="en-US" sz="3200" b="1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endParaRPr lang="en-US" sz="3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8"/>
            <a:ext cx="487363" cy="4873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328803" y="-104482"/>
            <a:ext cx="1622335" cy="692696"/>
          </a:xfrm>
          <a:prstGeom prst="ellipse">
            <a:avLst/>
          </a:prstGeom>
          <a:solidFill>
            <a:srgbClr val="BCE2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98054" y="1578042"/>
            <a:ext cx="1622335" cy="692696"/>
          </a:xfrm>
          <a:prstGeom prst="ellipse">
            <a:avLst/>
          </a:prstGeom>
          <a:solidFill>
            <a:srgbClr val="BCE2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9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8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2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923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2226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9158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rId14" action="ppaction://hlinksldjump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321" y="5206904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8543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5318" y="465160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9945" y="2446968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1157" y="245086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6740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vi-VN" sz="5400" b="1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+ 9 = ?</a:t>
                </a:r>
                <a:endParaRPr lang="en-US" sz="5400" b="1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07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3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008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92" y="521903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64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461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7255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2166" y="465160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7631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3695" y="4651606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6740" y="159046"/>
            <a:ext cx="11229860" cy="2023303"/>
            <a:chOff x="150128" y="102542"/>
            <a:chExt cx="11229860" cy="20233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209452" y="261906"/>
              <a:ext cx="10170536" cy="1863939"/>
              <a:chOff x="1211807" y="261905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11807" y="261905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4 + 8 = ?</a:t>
                </a:r>
                <a:endParaRPr lang="en-US" sz="5400" b="1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08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8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34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8" y="3852772"/>
            <a:ext cx="12206689" cy="30052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92" y="4077699"/>
            <a:ext cx="11939563" cy="27869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4" y="294641"/>
            <a:ext cx="1525407" cy="2730479"/>
          </a:xfrm>
          <a:prstGeom prst="rect">
            <a:avLst/>
          </a:prstGeom>
        </p:spPr>
      </p:pic>
      <p:pic>
        <p:nvPicPr>
          <p:cNvPr id="17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80212" y="-1787211"/>
            <a:ext cx="812800" cy="812800"/>
          </a:xfrm>
          <a:prstGeom prst="rect">
            <a:avLst/>
          </a:prstGeom>
        </p:spPr>
      </p:pic>
      <p:sp>
        <p:nvSpPr>
          <p:cNvPr id="19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5778741" y="2361029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2641203" y="105273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5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8: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phép</a:t>
            </a:r>
            <a:r>
              <a:rPr lang="en-US" sz="54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cộng</a:t>
            </a:r>
            <a:r>
              <a:rPr lang="en-US" sz="54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(qua 10)</a:t>
            </a:r>
            <a:endParaRPr lang="en-US" sz="54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5289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322" y="3027172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834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98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8841" y="4652831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5318" y="2462797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58833" y="2505480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8557" y="4651606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6740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 + 9 = ?</a:t>
                </a:r>
                <a:endParaRPr lang="en-US" sz="5400" b="1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09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8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rId20" action="ppaction://hlinksldjump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97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7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16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008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92" y="521903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64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461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587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0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7255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2166" y="465160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7631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3695" y="4651606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5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6740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 + 9 = ?</a:t>
                </a:r>
                <a:endParaRPr lang="en-US" sz="5400" b="1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10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8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rId20" action="ppaction://hlinksldjump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2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1602" y="493888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91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7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8" y="3852772"/>
            <a:ext cx="12206689" cy="30052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68" y="0"/>
            <a:ext cx="10370545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4" y="294641"/>
            <a:ext cx="1525407" cy="27304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92" y="4077699"/>
            <a:ext cx="11939563" cy="27869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393071" y="1716631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0138" y="2729550"/>
            <a:ext cx="54665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(qua 10).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765" y="2708920"/>
            <a:ext cx="1113582" cy="968416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800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5339" y="2844588"/>
            <a:ext cx="55446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zh-CN" sz="2600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altLang="zh-CN" sz="2600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600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zh-CN" sz="2600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zh-CN" sz="2600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altLang="zh-CN" sz="2600" b="1" dirty="0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(qua 10).</a:t>
            </a:r>
            <a:endParaRPr lang="zh-CN" altLang="en-US" sz="2600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5339" y="4060229"/>
            <a:ext cx="540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(qua 10)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zh-C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5219" y="3933056"/>
            <a:ext cx="1025381" cy="968416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800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7181" y="1988840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  <a:endParaRPr lang="en-US" sz="4000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3" y="116632"/>
            <a:ext cx="2376264" cy="9361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75" b="88672" l="18009" r="40190">
                        <a14:foregroundMark x1="26208" y1="69010" x2="26794" y2="70182"/>
                        <a14:foregroundMark x1="22108" y1="46094" x2="38433" y2="49870"/>
                        <a14:foregroundMark x1="25329" y1="38411" x2="31772" y2="57292"/>
                        <a14:foregroundMark x1="23280" y1="54557" x2="34334" y2="42969"/>
                        <a14:foregroundMark x1="20571" y1="49870" x2="39605" y2="48958"/>
                        <a14:foregroundMark x1="21889" y1="56641" x2="37408" y2="54948"/>
                        <a14:foregroundMark x1="26208" y1="41146" x2="37628" y2="42057"/>
                        <a14:foregroundMark x1="27160" y1="67969" x2="28331" y2="7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65529" r="59688" b="11632"/>
          <a:stretch/>
        </p:blipFill>
        <p:spPr bwMode="auto">
          <a:xfrm>
            <a:off x="-766980" y="3789040"/>
            <a:ext cx="3215966" cy="16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0850115" y="3726656"/>
            <a:ext cx="14478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75" b="88672" l="18009" r="40190">
                        <a14:foregroundMark x1="26208" y1="69010" x2="26794" y2="70182"/>
                        <a14:foregroundMark x1="22108" y1="46094" x2="38433" y2="49870"/>
                        <a14:foregroundMark x1="25329" y1="38411" x2="31772" y2="57292"/>
                        <a14:foregroundMark x1="23280" y1="54557" x2="34334" y2="42969"/>
                        <a14:foregroundMark x1="20571" y1="49870" x2="39605" y2="48958"/>
                        <a14:foregroundMark x1="21889" y1="56641" x2="37408" y2="54948"/>
                        <a14:foregroundMark x1="26208" y1="41146" x2="37628" y2="42057"/>
                        <a14:foregroundMark x1="27160" y1="67969" x2="28331" y2="7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34457" r="58907" b="35416"/>
          <a:stretch/>
        </p:blipFill>
        <p:spPr bwMode="auto">
          <a:xfrm>
            <a:off x="-455141" y="1585168"/>
            <a:ext cx="3215966" cy="22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930263"/>
              </p:ext>
            </p:extLst>
          </p:nvPr>
        </p:nvGraphicFramePr>
        <p:xfrm>
          <a:off x="2713211" y="1516125"/>
          <a:ext cx="7992887" cy="4577171"/>
        </p:xfrm>
        <a:graphic>
          <a:graphicData uri="http://schemas.openxmlformats.org/drawingml/2006/table">
            <a:tbl>
              <a:tblPr/>
              <a:tblGrid>
                <a:gridCol w="5904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2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mpd="sng">
                      <a:solidFill>
                        <a:srgbClr val="92D050"/>
                      </a:solidFill>
                      <a:prstDash val="soli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rgbClr val="92D050"/>
                      </a:solidFill>
                      <a:prstDash val="soli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rgbClr val="92D050"/>
                      </a:solidFill>
                      <a:prstDash val="soli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1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3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03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mpd="sng">
                      <a:solidFill>
                        <a:srgbClr val="92D0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Can 9"/>
          <p:cNvSpPr/>
          <p:nvPr/>
        </p:nvSpPr>
        <p:spPr>
          <a:xfrm>
            <a:off x="2909803" y="165061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n 51"/>
          <p:cNvSpPr/>
          <p:nvPr/>
        </p:nvSpPr>
        <p:spPr>
          <a:xfrm>
            <a:off x="3197835" y="165061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an 54"/>
          <p:cNvSpPr/>
          <p:nvPr/>
        </p:nvSpPr>
        <p:spPr>
          <a:xfrm>
            <a:off x="3485867" y="165061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an 55"/>
          <p:cNvSpPr/>
          <p:nvPr/>
        </p:nvSpPr>
        <p:spPr>
          <a:xfrm>
            <a:off x="3773899" y="164999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n 56"/>
          <p:cNvSpPr/>
          <p:nvPr/>
        </p:nvSpPr>
        <p:spPr>
          <a:xfrm>
            <a:off x="4061931" y="164999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n 57"/>
          <p:cNvSpPr/>
          <p:nvPr/>
        </p:nvSpPr>
        <p:spPr>
          <a:xfrm>
            <a:off x="4349963" y="164999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an 58"/>
          <p:cNvSpPr/>
          <p:nvPr/>
        </p:nvSpPr>
        <p:spPr>
          <a:xfrm>
            <a:off x="4637995" y="165061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an 59"/>
          <p:cNvSpPr/>
          <p:nvPr/>
        </p:nvSpPr>
        <p:spPr>
          <a:xfrm>
            <a:off x="5214059" y="165061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an 60"/>
          <p:cNvSpPr/>
          <p:nvPr/>
        </p:nvSpPr>
        <p:spPr>
          <a:xfrm>
            <a:off x="4926027" y="165061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an 61"/>
          <p:cNvSpPr/>
          <p:nvPr/>
        </p:nvSpPr>
        <p:spPr>
          <a:xfrm>
            <a:off x="6150163" y="1650616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n 63"/>
          <p:cNvSpPr/>
          <p:nvPr/>
        </p:nvSpPr>
        <p:spPr>
          <a:xfrm>
            <a:off x="2909803" y="280274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an 64"/>
          <p:cNvSpPr/>
          <p:nvPr/>
        </p:nvSpPr>
        <p:spPr>
          <a:xfrm>
            <a:off x="3197835" y="280274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an 65"/>
          <p:cNvSpPr/>
          <p:nvPr/>
        </p:nvSpPr>
        <p:spPr>
          <a:xfrm>
            <a:off x="3485867" y="280274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an 66"/>
          <p:cNvSpPr/>
          <p:nvPr/>
        </p:nvSpPr>
        <p:spPr>
          <a:xfrm>
            <a:off x="3773899" y="280212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an 67"/>
          <p:cNvSpPr/>
          <p:nvPr/>
        </p:nvSpPr>
        <p:spPr>
          <a:xfrm>
            <a:off x="4061931" y="280212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an 68"/>
          <p:cNvSpPr/>
          <p:nvPr/>
        </p:nvSpPr>
        <p:spPr>
          <a:xfrm>
            <a:off x="4349963" y="280212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an 69"/>
          <p:cNvSpPr/>
          <p:nvPr/>
        </p:nvSpPr>
        <p:spPr>
          <a:xfrm>
            <a:off x="4637995" y="280274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an 71"/>
          <p:cNvSpPr/>
          <p:nvPr/>
        </p:nvSpPr>
        <p:spPr>
          <a:xfrm>
            <a:off x="4926027" y="280274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an 73"/>
          <p:cNvSpPr/>
          <p:nvPr/>
        </p:nvSpPr>
        <p:spPr>
          <a:xfrm>
            <a:off x="6730479" y="2792996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an 74"/>
          <p:cNvSpPr/>
          <p:nvPr/>
        </p:nvSpPr>
        <p:spPr>
          <a:xfrm>
            <a:off x="7033692" y="2802744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an 75"/>
          <p:cNvSpPr/>
          <p:nvPr/>
        </p:nvSpPr>
        <p:spPr>
          <a:xfrm>
            <a:off x="7348012" y="2802744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n 76"/>
          <p:cNvSpPr/>
          <p:nvPr/>
        </p:nvSpPr>
        <p:spPr>
          <a:xfrm>
            <a:off x="7636044" y="2802744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24076" y="2802124"/>
            <a:ext cx="379472" cy="914288"/>
            <a:chOff x="8068092" y="2802124"/>
            <a:chExt cx="379472" cy="914288"/>
          </a:xfrm>
        </p:grpSpPr>
        <p:sp>
          <p:nvSpPr>
            <p:cNvPr id="78" name="Can 77"/>
            <p:cNvSpPr/>
            <p:nvPr/>
          </p:nvSpPr>
          <p:spPr>
            <a:xfrm>
              <a:off x="8068092" y="2802124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an 78"/>
            <p:cNvSpPr/>
            <p:nvPr/>
          </p:nvSpPr>
          <p:spPr>
            <a:xfrm>
              <a:off x="8356124" y="2802124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Can 79"/>
          <p:cNvSpPr/>
          <p:nvPr/>
        </p:nvSpPr>
        <p:spPr>
          <a:xfrm>
            <a:off x="2909803" y="393305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an 80"/>
          <p:cNvSpPr/>
          <p:nvPr/>
        </p:nvSpPr>
        <p:spPr>
          <a:xfrm>
            <a:off x="3197835" y="393305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an 81"/>
          <p:cNvSpPr/>
          <p:nvPr/>
        </p:nvSpPr>
        <p:spPr>
          <a:xfrm>
            <a:off x="3485867" y="393305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an 82"/>
          <p:cNvSpPr/>
          <p:nvPr/>
        </p:nvSpPr>
        <p:spPr>
          <a:xfrm>
            <a:off x="3773899" y="393243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an 83"/>
          <p:cNvSpPr/>
          <p:nvPr/>
        </p:nvSpPr>
        <p:spPr>
          <a:xfrm>
            <a:off x="4061931" y="393243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an 84"/>
          <p:cNvSpPr/>
          <p:nvPr/>
        </p:nvSpPr>
        <p:spPr>
          <a:xfrm>
            <a:off x="4349963" y="393243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an 85"/>
          <p:cNvSpPr/>
          <p:nvPr/>
        </p:nvSpPr>
        <p:spPr>
          <a:xfrm>
            <a:off x="4637995" y="3933056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760840" y="3954872"/>
            <a:ext cx="686936" cy="914288"/>
            <a:chOff x="6922819" y="3933056"/>
            <a:chExt cx="686936" cy="914288"/>
          </a:xfrm>
        </p:grpSpPr>
        <p:sp>
          <p:nvSpPr>
            <p:cNvPr id="87" name="Can 86"/>
            <p:cNvSpPr/>
            <p:nvPr/>
          </p:nvSpPr>
          <p:spPr>
            <a:xfrm>
              <a:off x="7210851" y="3933056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6922819" y="3933056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an 88"/>
            <p:cNvSpPr/>
            <p:nvPr/>
          </p:nvSpPr>
          <p:spPr>
            <a:xfrm>
              <a:off x="7518315" y="3933056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Can 89"/>
          <p:cNvSpPr/>
          <p:nvPr/>
        </p:nvSpPr>
        <p:spPr>
          <a:xfrm>
            <a:off x="2906062" y="508518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an 90"/>
          <p:cNvSpPr/>
          <p:nvPr/>
        </p:nvSpPr>
        <p:spPr>
          <a:xfrm>
            <a:off x="3194094" y="508518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an 91"/>
          <p:cNvSpPr/>
          <p:nvPr/>
        </p:nvSpPr>
        <p:spPr>
          <a:xfrm>
            <a:off x="3482126" y="508518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an 92"/>
          <p:cNvSpPr/>
          <p:nvPr/>
        </p:nvSpPr>
        <p:spPr>
          <a:xfrm>
            <a:off x="3770158" y="508456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an 93"/>
          <p:cNvSpPr/>
          <p:nvPr/>
        </p:nvSpPr>
        <p:spPr>
          <a:xfrm>
            <a:off x="4058190" y="508456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an 94"/>
          <p:cNvSpPr/>
          <p:nvPr/>
        </p:nvSpPr>
        <p:spPr>
          <a:xfrm>
            <a:off x="4346222" y="5084564"/>
            <a:ext cx="91440" cy="914288"/>
          </a:xfrm>
          <a:prstGeom prst="can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739449" y="5085184"/>
            <a:ext cx="974968" cy="914288"/>
            <a:chOff x="6883465" y="5085184"/>
            <a:chExt cx="974968" cy="914288"/>
          </a:xfrm>
        </p:grpSpPr>
        <p:sp>
          <p:nvSpPr>
            <p:cNvPr id="96" name="Can 95"/>
            <p:cNvSpPr/>
            <p:nvPr/>
          </p:nvSpPr>
          <p:spPr>
            <a:xfrm>
              <a:off x="6883465" y="5085184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an 96"/>
            <p:cNvSpPr/>
            <p:nvPr/>
          </p:nvSpPr>
          <p:spPr>
            <a:xfrm>
              <a:off x="7459529" y="5085184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an 97"/>
            <p:cNvSpPr/>
            <p:nvPr/>
          </p:nvSpPr>
          <p:spPr>
            <a:xfrm>
              <a:off x="7171497" y="5085184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an 98"/>
            <p:cNvSpPr/>
            <p:nvPr/>
          </p:nvSpPr>
          <p:spPr>
            <a:xfrm>
              <a:off x="7766993" y="5085184"/>
              <a:ext cx="91440" cy="914288"/>
            </a:xfrm>
            <a:prstGeom prst="can">
              <a:avLst/>
            </a:prstGeom>
            <a:solidFill>
              <a:srgbClr val="85CA3A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Can 99"/>
          <p:cNvSpPr/>
          <p:nvPr/>
        </p:nvSpPr>
        <p:spPr>
          <a:xfrm>
            <a:off x="6169595" y="3954872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an 100"/>
          <p:cNvSpPr/>
          <p:nvPr/>
        </p:nvSpPr>
        <p:spPr>
          <a:xfrm>
            <a:off x="6472808" y="3954872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an 101"/>
          <p:cNvSpPr/>
          <p:nvPr/>
        </p:nvSpPr>
        <p:spPr>
          <a:xfrm>
            <a:off x="6169595" y="5085184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an 102"/>
          <p:cNvSpPr/>
          <p:nvPr/>
        </p:nvSpPr>
        <p:spPr>
          <a:xfrm>
            <a:off x="6472808" y="5085184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85058" y="1844824"/>
            <a:ext cx="1777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+ 2 = 11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833891" y="2998278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+ 6 = 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842798" y="4150406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+ 5 = 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33600" y="5282044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= 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an 108"/>
          <p:cNvSpPr/>
          <p:nvPr/>
        </p:nvSpPr>
        <p:spPr>
          <a:xfrm>
            <a:off x="6459586" y="1649290"/>
            <a:ext cx="91440" cy="914288"/>
          </a:xfrm>
          <a:prstGeom prst="can">
            <a:avLst/>
          </a:prstGeom>
          <a:solidFill>
            <a:srgbClr val="85CA3A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58027" y="2988530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0058027" y="4129916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0027123" y="5281293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908E-6 -1.11111E-6 L -0.0747 -1.11111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989E-6 -1.48148E-6 L -0.21837 -1.48148E-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6495E-6 -0.0067 L -0.14741 -0.006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001E-6 -4.30157E-6 L -0.16927 -0.0037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0" grpId="0" animBg="1"/>
      <p:bldP spid="101" grpId="0" animBg="1"/>
      <p:bldP spid="102" grpId="0" animBg="1"/>
      <p:bldP spid="103" grpId="0" animBg="1"/>
      <p:bldP spid="11" grpId="0"/>
      <p:bldP spid="105" grpId="0"/>
      <p:bldP spid="106" grpId="0"/>
      <p:bldP spid="107" grpId="0"/>
      <p:bldP spid="109" grpId="0" animBg="1"/>
      <p:bldP spid="109" grpId="1" animBg="1"/>
      <p:bldP spid="13" grpId="0" animBg="1"/>
      <p:bldP spid="112" grpId="0" animBg="1"/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3" y="116632"/>
            <a:ext cx="2376264" cy="936104"/>
          </a:xfrm>
          <a:prstGeom prst="rect">
            <a:avLst/>
          </a:prstGeom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0562083" y="2987108"/>
            <a:ext cx="1409891" cy="195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041803" y="1292840"/>
            <a:ext cx="3096344" cy="1512168"/>
            <a:chOff x="7249715" y="2708920"/>
            <a:chExt cx="3096344" cy="1512168"/>
          </a:xfrm>
        </p:grpSpPr>
        <p:sp>
          <p:nvSpPr>
            <p:cNvPr id="2" name="Oval Callout 1"/>
            <p:cNvSpPr/>
            <p:nvPr/>
          </p:nvSpPr>
          <p:spPr>
            <a:xfrm>
              <a:off x="7249715" y="2708920"/>
              <a:ext cx="3096344" cy="1512168"/>
            </a:xfrm>
            <a:prstGeom prst="wedgeEllipseCallout">
              <a:avLst>
                <a:gd name="adj1" fmla="val 26039"/>
                <a:gd name="adj2" fmla="val 71796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09755" y="2876743"/>
              <a:ext cx="25562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635404"/>
              </p:ext>
            </p:extLst>
          </p:nvPr>
        </p:nvGraphicFramePr>
        <p:xfrm>
          <a:off x="1019108" y="1575226"/>
          <a:ext cx="1368152" cy="446989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546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+ 2 = 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+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+ 4 = 13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+ 5 = 14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+ 6 = 15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+ 7 = 16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+ 8 = 17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+ 9 = 18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383069"/>
              </p:ext>
            </p:extLst>
          </p:nvPr>
        </p:nvGraphicFramePr>
        <p:xfrm>
          <a:off x="2387260" y="2194281"/>
          <a:ext cx="1368152" cy="386442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+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+ 4 = 12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+ 5 = 13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+ 6 = 14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+ 7 = 15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+ 8 = 16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+ 9 = 17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75" b="88672" l="18009" r="40190">
                        <a14:foregroundMark x1="26208" y1="69010" x2="26794" y2="70182"/>
                        <a14:foregroundMark x1="22108" y1="46094" x2="38433" y2="49870"/>
                        <a14:foregroundMark x1="25329" y1="38411" x2="31772" y2="57292"/>
                        <a14:foregroundMark x1="23280" y1="54557" x2="34334" y2="42969"/>
                        <a14:foregroundMark x1="20571" y1="49870" x2="39605" y2="48958"/>
                        <a14:foregroundMark x1="21889" y1="56641" x2="37408" y2="54948"/>
                        <a14:foregroundMark x1="26208" y1="41146" x2="37628" y2="42057"/>
                        <a14:foregroundMark x1="27160" y1="67969" x2="28331" y2="7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65529" r="59688" b="11632"/>
          <a:stretch/>
        </p:blipFill>
        <p:spPr bwMode="auto">
          <a:xfrm>
            <a:off x="-668459" y="4653136"/>
            <a:ext cx="2661534" cy="13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048299"/>
              </p:ext>
            </p:extLst>
          </p:nvPr>
        </p:nvGraphicFramePr>
        <p:xfrm>
          <a:off x="3755412" y="2753291"/>
          <a:ext cx="1368152" cy="331236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+ 4 = 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+ 5 = 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+ 6 = 13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+ 7 = 14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+ 8 = 15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+ 9 = 16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892975"/>
              </p:ext>
            </p:extLst>
          </p:nvPr>
        </p:nvGraphicFramePr>
        <p:xfrm>
          <a:off x="5123564" y="3320196"/>
          <a:ext cx="1368152" cy="276030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+ 5 = 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+ 6 = 12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+ 7 = 13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+ 8 = 14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+ 9 = 15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25182"/>
              </p:ext>
            </p:extLst>
          </p:nvPr>
        </p:nvGraphicFramePr>
        <p:xfrm>
          <a:off x="6491716" y="3861048"/>
          <a:ext cx="1368152" cy="223429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81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+ 6 = 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+ 7 = 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+ 8 = 13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+ 9 = 14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989059"/>
              </p:ext>
            </p:extLst>
          </p:nvPr>
        </p:nvGraphicFramePr>
        <p:xfrm>
          <a:off x="7859868" y="4454007"/>
          <a:ext cx="1368152" cy="165618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+ 7 = 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+ 8 = 12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+ 9 = 13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562925"/>
              </p:ext>
            </p:extLst>
          </p:nvPr>
        </p:nvGraphicFramePr>
        <p:xfrm>
          <a:off x="9228020" y="5013176"/>
          <a:ext cx="1368152" cy="110412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+ 8 = 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+ 9 = 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358388"/>
              </p:ext>
            </p:extLst>
          </p:nvPr>
        </p:nvGraphicFramePr>
        <p:xfrm>
          <a:off x="10634091" y="5613243"/>
          <a:ext cx="1368152" cy="55206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+ 9 = 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21123" y="2236802"/>
            <a:ext cx="41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49115" y="227687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39131" y="335699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57427" y="3356992"/>
            <a:ext cx="41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342291" y="4469050"/>
            <a:ext cx="41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249715" y="4541058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150603" y="5661248"/>
            <a:ext cx="41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986019" y="5661248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87" y="2739708"/>
            <a:ext cx="853116" cy="5246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65" y="3840438"/>
            <a:ext cx="853116" cy="5246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87" y="4920558"/>
            <a:ext cx="853116" cy="5246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07" y="3264374"/>
            <a:ext cx="853116" cy="5246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07" y="4390803"/>
            <a:ext cx="853116" cy="5246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50" y="5468465"/>
            <a:ext cx="853116" cy="5246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69" y="3840535"/>
            <a:ext cx="853116" cy="5246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60" y="4920983"/>
            <a:ext cx="853116" cy="5246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31" y="4416502"/>
            <a:ext cx="853116" cy="5246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26" y="5496622"/>
            <a:ext cx="853116" cy="5246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63" y="4992566"/>
            <a:ext cx="853116" cy="5246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63" y="5511158"/>
            <a:ext cx="853116" cy="52466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01" y="5517232"/>
            <a:ext cx="853116" cy="5246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45" y="4986492"/>
            <a:ext cx="853116" cy="5246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858" y="5598970"/>
            <a:ext cx="853116" cy="5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8" grpId="0"/>
      <p:bldP spid="69" grpId="0"/>
      <p:bldP spid="70" grpId="0"/>
      <p:bldP spid="70" grpId="1"/>
      <p:bldP spid="71" grpId="0"/>
      <p:bldP spid="71" grpId="1"/>
      <p:bldP spid="72" grpId="0"/>
      <p:bldP spid="73" grpId="0"/>
      <p:bldP spid="73" grpId="1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08" r="100000">
                        <a14:foregroundMark x1="16343" y1="20370" x2="23546" y2="13580"/>
                        <a14:foregroundMark x1="17729" y1="67901" x2="26593" y2="60494"/>
                        <a14:foregroundMark x1="30194" y1="77160" x2="60111" y2="74074"/>
                        <a14:foregroundMark x1="63989" y1="79630" x2="93629" y2="79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3" y="0"/>
            <a:ext cx="2324547" cy="1047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255" y="1681644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4979" y="1590036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5" y="2996952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 =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3091" y="3933056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=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 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1323" y="506602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+ 7 =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85619" y="5085184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=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13872" y="393305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+ 6 =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58027" y="297778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 =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3698" y="297778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7874" y="3913892"/>
            <a:ext cx="56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45459" y="506602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09755" y="506602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09955" y="391389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272810" y="297778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28571" r="20851" b="30738"/>
          <a:stretch/>
        </p:blipFill>
        <p:spPr bwMode="auto">
          <a:xfrm>
            <a:off x="1280300" y="2276872"/>
            <a:ext cx="964182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12247" y="1465620"/>
            <a:ext cx="3759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con: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52971" y="137401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08" r="100000">
                        <a14:foregroundMark x1="16343" y1="20370" x2="23546" y2="13580"/>
                        <a14:foregroundMark x1="17729" y1="67901" x2="26593" y2="60494"/>
                        <a14:foregroundMark x1="30194" y1="77160" x2="60111" y2="74074"/>
                        <a14:foregroundMark x1="63989" y1="79630" x2="93629" y2="79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3" y="0"/>
            <a:ext cx="2324547" cy="10477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21448449">
            <a:off x="4993642" y="4183616"/>
            <a:ext cx="3298168" cy="1045584"/>
            <a:chOff x="4800981" y="4255624"/>
            <a:chExt cx="3156776" cy="1045584"/>
          </a:xfrm>
        </p:grpSpPr>
        <p:sp>
          <p:nvSpPr>
            <p:cNvPr id="2" name="Arc 1"/>
            <p:cNvSpPr/>
            <p:nvPr/>
          </p:nvSpPr>
          <p:spPr>
            <a:xfrm rot="1064088" flipV="1">
              <a:off x="4800981" y="4255624"/>
              <a:ext cx="3156776" cy="962247"/>
            </a:xfrm>
            <a:prstGeom prst="arc">
              <a:avLst>
                <a:gd name="adj1" fmla="val 11246098"/>
                <a:gd name="adj2" fmla="val 0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945459" y="4437112"/>
              <a:ext cx="2926039" cy="864096"/>
              <a:chOff x="4945459" y="4437112"/>
              <a:chExt cx="2926039" cy="864096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945459" y="4437112"/>
                <a:ext cx="45719" cy="916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825779" y="5209600"/>
                <a:ext cx="45719" cy="916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4297387" y="4218278"/>
            <a:ext cx="2592288" cy="1335848"/>
            <a:chOff x="4081363" y="4290286"/>
            <a:chExt cx="2592288" cy="1335848"/>
          </a:xfrm>
        </p:grpSpPr>
        <p:sp>
          <p:nvSpPr>
            <p:cNvPr id="6" name="Freeform 5"/>
            <p:cNvSpPr/>
            <p:nvPr/>
          </p:nvSpPr>
          <p:spPr>
            <a:xfrm rot="869022">
              <a:off x="4241410" y="4290286"/>
              <a:ext cx="2280080" cy="1335848"/>
            </a:xfrm>
            <a:custGeom>
              <a:avLst/>
              <a:gdLst>
                <a:gd name="connsiteX0" fmla="*/ 0 w 2853773"/>
                <a:gd name="connsiteY0" fmla="*/ 1474784 h 1474784"/>
                <a:gd name="connsiteX1" fmla="*/ 2423885 w 2853773"/>
                <a:gd name="connsiteY1" fmla="*/ 603927 h 1474784"/>
                <a:gd name="connsiteX2" fmla="*/ 2830285 w 2853773"/>
                <a:gd name="connsiteY2" fmla="*/ 37869 h 1474784"/>
                <a:gd name="connsiteX3" fmla="*/ 2801257 w 2853773"/>
                <a:gd name="connsiteY3" fmla="*/ 52384 h 1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3773" h="1474784">
                  <a:moveTo>
                    <a:pt x="0" y="1474784"/>
                  </a:moveTo>
                  <a:cubicBezTo>
                    <a:pt x="976085" y="1159098"/>
                    <a:pt x="1952171" y="843413"/>
                    <a:pt x="2423885" y="603927"/>
                  </a:cubicBezTo>
                  <a:cubicBezTo>
                    <a:pt x="2895599" y="364441"/>
                    <a:pt x="2767390" y="129793"/>
                    <a:pt x="2830285" y="37869"/>
                  </a:cubicBezTo>
                  <a:cubicBezTo>
                    <a:pt x="2893180" y="-54055"/>
                    <a:pt x="2810933" y="49965"/>
                    <a:pt x="2801257" y="52384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081363" y="530120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601643" y="458112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16" b="53646" l="31259" r="47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9" t="41260" r="52190" b="46454"/>
          <a:stretch/>
        </p:blipFill>
        <p:spPr bwMode="auto">
          <a:xfrm>
            <a:off x="2794580" y="3490693"/>
            <a:ext cx="2802894" cy="117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995" b="69401" l="23865" r="44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53422" r="54568" b="30798"/>
          <a:stretch/>
        </p:blipFill>
        <p:spPr bwMode="auto">
          <a:xfrm>
            <a:off x="1273051" y="4640318"/>
            <a:ext cx="3910857" cy="15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3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1" b="94636" l="4776" r="96961">
                        <a14:foregroundMark x1="10564" y1="24521" x2="33430" y2="27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11" y="1124744"/>
            <a:ext cx="8064896" cy="5494075"/>
          </a:xfrm>
          <a:prstGeom prst="rect">
            <a:avLst/>
          </a:prstGeom>
        </p:spPr>
      </p:pic>
      <p:sp>
        <p:nvSpPr>
          <p:cNvPr id="3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3" y="11247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08" r="100000">
                        <a14:foregroundMark x1="16343" y1="20370" x2="23546" y2="13580"/>
                        <a14:foregroundMark x1="17729" y1="67901" x2="26593" y2="60494"/>
                        <a14:foregroundMark x1="30194" y1="77160" x2="60111" y2="74074"/>
                        <a14:foregroundMark x1="63989" y1="79630" x2="93629" y2="79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3" y="0"/>
            <a:ext cx="2324547" cy="1047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931" y="1827981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224" y="3343632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4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7"/>
            <a:ext cx="12195176" cy="6849441"/>
          </a:xfrm>
          <a:prstGeom prst="rect">
            <a:avLst/>
          </a:prstGeom>
        </p:spPr>
      </p:pic>
      <p:sp>
        <p:nvSpPr>
          <p:cNvPr id="4" name="Action Button: Forward or Next 3">
            <a:hlinkClick r:id="rId3" action="ppaction://hlinksldjump" highlightClick="1"/>
          </p:cNvPr>
          <p:cNvSpPr/>
          <p:nvPr/>
        </p:nvSpPr>
        <p:spPr>
          <a:xfrm>
            <a:off x="9347256" y="6213096"/>
            <a:ext cx="720080" cy="644904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43635" y="1434428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821" y="142221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5339" y="1398014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12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972" y="2004767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3635" y="2068546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2490" y="2029246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12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8770" y="4500577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7251" y="4557741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5339" y="4499093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15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2107" y="5782891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7367" y="5793238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11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7017" y="5793239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1507" y="1955814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Đ</a:t>
            </a:r>
            <a:endParaRPr lang="en-US" sz="36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2474" y="5712784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Đ</a:t>
            </a:r>
            <a:endParaRPr lang="en-US" sz="36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2474" y="4499093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Đ</a:t>
            </a:r>
            <a:endParaRPr lang="en-US" sz="36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0" y="1275111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Đ</a:t>
            </a:r>
            <a:endParaRPr lang="en-US" sz="3600" b="1" dirty="0">
              <a:latin typeface="+mj-lt"/>
            </a:endParaRPr>
          </a:p>
        </p:txBody>
      </p:sp>
      <p:sp>
        <p:nvSpPr>
          <p:cNvPr id="22" name="5-Point Star 21">
            <a:hlinkClick r:id="rId4" action="ppaction://hlinksldjump"/>
          </p:cNvPr>
          <p:cNvSpPr/>
          <p:nvPr/>
        </p:nvSpPr>
        <p:spPr>
          <a:xfrm>
            <a:off x="11242556" y="6206770"/>
            <a:ext cx="864096" cy="64490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40972" y="2651098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0016" y="2638892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00824" y="2644214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12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5303" y="2569256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Đ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71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79f886d91965d3ffffa23f853ac6f55391e328f"/>
  <p:tag name="INKNOELEADERBOARD" val="-9354495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882</Words>
  <Application>Microsoft Office PowerPoint</Application>
  <PresentationFormat>Custom</PresentationFormat>
  <Paragraphs>199</Paragraphs>
  <Slides>23</Slides>
  <Notes>9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HP001 4 hàng</vt:lpstr>
      <vt:lpstr>iCiel Cadena</vt:lpstr>
      <vt:lpstr>iCiel Crocante</vt:lpstr>
      <vt:lpstr>Tahoma</vt:lpstr>
      <vt:lpstr>Times New Roman</vt:lpstr>
      <vt:lpstr>UTM Zebrawood</vt:lpstr>
      <vt:lpstr>思源黑体 CN Bold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幼儿园家长会</dc:title>
  <dc:creator>第一PPT</dc:creator>
  <cp:keywords>www.1ppt.com</cp:keywords>
  <cp:lastModifiedBy>jean sturgill</cp:lastModifiedBy>
  <cp:revision>138</cp:revision>
  <dcterms:created xsi:type="dcterms:W3CDTF">2015-10-14T02:42:14Z</dcterms:created>
  <dcterms:modified xsi:type="dcterms:W3CDTF">2021-10-04T10:10:22Z</dcterms:modified>
</cp:coreProperties>
</file>