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25" r:id="rId3"/>
    <p:sldId id="327" r:id="rId4"/>
    <p:sldId id="302" r:id="rId5"/>
    <p:sldId id="328" r:id="rId6"/>
    <p:sldId id="321" r:id="rId7"/>
    <p:sldId id="329" r:id="rId8"/>
    <p:sldId id="324" r:id="rId9"/>
    <p:sldId id="330" r:id="rId10"/>
    <p:sldId id="310" r:id="rId11"/>
    <p:sldId id="312" r:id="rId12"/>
    <p:sldId id="336" r:id="rId13"/>
    <p:sldId id="331" r:id="rId14"/>
    <p:sldId id="334" r:id="rId15"/>
    <p:sldId id="335" r:id="rId16"/>
    <p:sldId id="337" r:id="rId17"/>
    <p:sldId id="332" r:id="rId18"/>
    <p:sldId id="323" r:id="rId19"/>
    <p:sldId id="315" r:id="rId20"/>
    <p:sldId id="338" r:id="rId21"/>
    <p:sldId id="283" r:id="rId22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2" y="2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0.jpe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8.wdp"/><Relationship Id="rId1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7.wdp"/><Relationship Id="rId5" Type="http://schemas.openxmlformats.org/officeDocument/2006/relationships/image" Target="../media/image23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  <a:endParaRPr lang="en-US" sz="5867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7" b="76852" l="44948" r="70365">
                        <a14:foregroundMark x1="61458" y1="52500" x2="63542" y2="52315"/>
                        <a14:foregroundMark x1="63333" y1="50741" x2="63438" y2="50556"/>
                        <a14:foregroundMark x1="67760" y1="52870" x2="69167" y2="5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420" t="37812" r="30933" b="23415"/>
          <a:stretch/>
        </p:blipFill>
        <p:spPr>
          <a:xfrm rot="758330">
            <a:off x="8520362" y="2980568"/>
            <a:ext cx="5032298" cy="49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16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56100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124635" y="199825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89018" y="30191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13004" y="299487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37552" y="428153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7686" y="517063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08965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839986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3215</TotalTime>
  <Words>1260</Words>
  <Application>Microsoft Office PowerPoint</Application>
  <PresentationFormat>Custom</PresentationFormat>
  <Paragraphs>122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Mijas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100</cp:revision>
  <dcterms:created xsi:type="dcterms:W3CDTF">2021-05-31T08:31:14Z</dcterms:created>
  <dcterms:modified xsi:type="dcterms:W3CDTF">2021-07-02T17:29:41Z</dcterms:modified>
</cp:coreProperties>
</file>