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95" r:id="rId4"/>
    <p:sldId id="305" r:id="rId5"/>
    <p:sldId id="296" r:id="rId6"/>
    <p:sldId id="258" r:id="rId7"/>
    <p:sldId id="298" r:id="rId8"/>
    <p:sldId id="270" r:id="rId9"/>
    <p:sldId id="307" r:id="rId10"/>
    <p:sldId id="306" r:id="rId11"/>
    <p:sldId id="304" r:id="rId12"/>
    <p:sldId id="29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67" d="100"/>
          <a:sy n="67" d="100"/>
        </p:scale>
        <p:origin x="8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180" y="3087602"/>
            <a:ext cx="2985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Em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vẽ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169748" y="414360"/>
            <a:ext cx="998746" cy="148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trống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759115" y="1256004"/>
            <a:ext cx="8673769" cy="3323938"/>
            <a:chOff x="1759115" y="1256004"/>
            <a:chExt cx="8673769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Bút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chì</a:t>
              </a:r>
              <a:r>
                <a:rPr lang="en-US" dirty="0">
                  <a:solidFill>
                    <a:srgbClr val="002060"/>
                  </a:solidFill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</a:rPr>
                <a:t>Tẩy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ơi</a:t>
              </a:r>
              <a:r>
                <a:rPr lang="en-US" dirty="0">
                  <a:solidFill>
                    <a:srgbClr val="002060"/>
                  </a:solidFill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giúp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một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được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không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Tẩy</a:t>
              </a:r>
              <a:r>
                <a:rPr lang="en-US" dirty="0">
                  <a:solidFill>
                    <a:srgbClr val="002060"/>
                  </a:solidFill>
                </a:rPr>
                <a:t>: 	   -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muốn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giúp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gì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nào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Bút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chì</a:t>
              </a:r>
              <a:r>
                <a:rPr lang="en-US" dirty="0">
                  <a:solidFill>
                    <a:srgbClr val="002060"/>
                  </a:solidFill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muốn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xóa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hình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vẽ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này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Tẩy</a:t>
              </a:r>
              <a:r>
                <a:rPr lang="en-US" dirty="0">
                  <a:solidFill>
                    <a:srgbClr val="002060"/>
                  </a:solidFill>
                </a:rPr>
                <a:t>:       - </a:t>
              </a:r>
              <a:r>
                <a:rPr lang="en-US" dirty="0" err="1">
                  <a:solidFill>
                    <a:srgbClr val="002060"/>
                  </a:solidFill>
                </a:rPr>
                <a:t>Tớ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sẽ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giúp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endParaRPr lang="en-US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dirty="0" err="1">
                  <a:solidFill>
                    <a:srgbClr val="002060"/>
                  </a:solidFill>
                </a:rPr>
                <a:t>Bút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chì</a:t>
              </a:r>
              <a:r>
                <a:rPr lang="en-US" dirty="0">
                  <a:solidFill>
                    <a:srgbClr val="002060"/>
                  </a:solidFill>
                </a:rPr>
                <a:t>: - </a:t>
              </a:r>
              <a:r>
                <a:rPr lang="en-US" dirty="0" err="1">
                  <a:solidFill>
                    <a:srgbClr val="002060"/>
                  </a:solidFill>
                </a:rPr>
                <a:t>Cảm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ơn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cậu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242474" y="140676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076050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76050" y="267285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84225" y="326369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05925" y="391081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42474" y="1325857"/>
            <a:ext cx="457200" cy="584775"/>
            <a:chOff x="9242474" y="1916713"/>
            <a:chExt cx="457200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76050" y="1910632"/>
            <a:ext cx="457200" cy="584775"/>
            <a:chOff x="9242474" y="1916713"/>
            <a:chExt cx="457200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76069" y="2381610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81003" y="2973814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9429" y="3640774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9050733" y="2581421"/>
            <a:ext cx="2764301" cy="1407328"/>
            <a:chOff x="9050733" y="2581421"/>
            <a:chExt cx="2764301" cy="1407328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364480" y="3682425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050733" y="2569802"/>
            <a:ext cx="2764301" cy="1391466"/>
            <a:chOff x="9050733" y="2603754"/>
            <a:chExt cx="2764301" cy="1391466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9050733" y="2609557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0733" y="2603754"/>
              <a:ext cx="27643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9181318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5844" y="4739533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7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62" y="1272685"/>
            <a:ext cx="2248412" cy="5131969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884049" y="3145535"/>
            <a:ext cx="2304288" cy="2985381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17639" y="3160077"/>
            <a:ext cx="1975104" cy="2985381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088380" y="3145536"/>
            <a:ext cx="2960156" cy="2985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46" y="2541605"/>
            <a:ext cx="2273818" cy="3671136"/>
          </a:xfrm>
          <a:prstGeom prst="rect">
            <a:avLst/>
          </a:prstGeom>
        </p:spPr>
      </p:pic>
      <p:grpSp>
        <p:nvGrpSpPr>
          <p:cNvPr id="12" name="组合 1"/>
          <p:cNvGrpSpPr/>
          <p:nvPr/>
        </p:nvGrpSpPr>
        <p:grpSpPr>
          <a:xfrm>
            <a:off x="-135380" y="4352545"/>
            <a:ext cx="12283440" cy="2505456"/>
            <a:chOff x="-91440" y="4352544"/>
            <a:chExt cx="12283440" cy="2505456"/>
          </a:xfrm>
        </p:grpSpPr>
        <p:pic>
          <p:nvPicPr>
            <p:cNvPr id="13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2365175" y="435165"/>
            <a:ext cx="2557578" cy="3255264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168663" y="1385595"/>
            <a:ext cx="1536192" cy="1642172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30487" y="29335"/>
            <a:ext cx="2731607" cy="896634"/>
          </a:xfrm>
          <a:prstGeom prst="rect">
            <a:avLst/>
          </a:prstGeom>
        </p:spPr>
      </p:pic>
      <p:pic>
        <p:nvPicPr>
          <p:cNvPr id="18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5558" y="319416"/>
            <a:ext cx="2032463" cy="72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6700" y="1664367"/>
            <a:ext cx="39448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2916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92341" y="288087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2341" y="723731"/>
            <a:ext cx="6423174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55" y="3938000"/>
            <a:ext cx="3120876" cy="2462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4" y="810495"/>
            <a:ext cx="3829051" cy="2823576"/>
            <a:chOff x="8048624" y="810495"/>
            <a:chExt cx="3829051" cy="2823576"/>
          </a:xfrm>
        </p:grpSpPr>
        <p:sp>
          <p:nvSpPr>
            <p:cNvPr id="10" name="Cloud Callout 9"/>
            <p:cNvSpPr/>
            <p:nvPr/>
          </p:nvSpPr>
          <p:spPr>
            <a:xfrm>
              <a:off x="8048624" y="810495"/>
              <a:ext cx="3829051" cy="2823576"/>
            </a:xfrm>
            <a:prstGeom prst="cloudCallout">
              <a:avLst>
                <a:gd name="adj1" fmla="val -44136"/>
                <a:gd name="adj2" fmla="val 5642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910792"/>
              <a:ext cx="2622983" cy="2622983"/>
            </a:xfrm>
            <a:prstGeom prst="rect">
              <a:avLst/>
            </a:prstGeom>
          </p:spPr>
        </p:pic>
      </p:grpSp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268" y="3068394"/>
            <a:ext cx="630555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9" y="4857750"/>
            <a:ext cx="1668304" cy="198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2581275" y="1359878"/>
            <a:ext cx="8876884" cy="47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140904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88748" y="3926557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598848" y="4558098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098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46258" y="4389539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6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603904" y="3016913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345502" y="2407917"/>
            <a:ext cx="598488" cy="584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  <a14:backgroundMark x1="78115" y1="12421" x2="83227" y2="29684"/>
                        <a14:backgroundMark x1="83227" y1="18737" x2="85144" y2="30105"/>
                        <a14:backgroundMark x1="80671" y1="12000" x2="83546" y2="31789"/>
                        <a14:backgroundMark x1="82907" y1="17474" x2="84824" y2="27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12965" r="17756" b="1991"/>
          <a:stretch/>
        </p:blipFill>
        <p:spPr>
          <a:xfrm>
            <a:off x="268302" y="2537635"/>
            <a:ext cx="2170097" cy="38477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2573393"/>
            <a:ext cx="2379648" cy="3837473"/>
          </a:xfrm>
          <a:prstGeom prst="ellipse">
            <a:avLst/>
          </a:prstGeom>
        </p:spPr>
      </p:pic>
      <p:pic>
        <p:nvPicPr>
          <p:cNvPr id="36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1010189" y="345832"/>
            <a:ext cx="857546" cy="14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328427" y="1362553"/>
            <a:ext cx="6638187" cy="4040490"/>
            <a:chOff x="4507401" y="1362553"/>
            <a:chExt cx="2416793" cy="4040490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090821" cy="3416704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22" y="4721593"/>
              <a:ext cx="325972" cy="681450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401" y="1362553"/>
              <a:ext cx="325972" cy="681450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48350"/>
            <a:ext cx="12192000" cy="10050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9602570" y="628585"/>
            <a:ext cx="1231638" cy="2107699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" y="2939516"/>
            <a:ext cx="3202999" cy="35641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70644" y="2191281"/>
            <a:ext cx="5353050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,…….</a:t>
            </a: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322291" y="2584486"/>
            <a:ext cx="2581275" cy="45243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1371652"/>
            <a:ext cx="3409950" cy="2362147"/>
            <a:chOff x="2597185" y="1516273"/>
            <a:chExt cx="3181350" cy="2082710"/>
          </a:xfrm>
        </p:grpSpPr>
        <p:sp>
          <p:nvSpPr>
            <p:cNvPr id="11" name="Cloud Callout 10"/>
            <p:cNvSpPr/>
            <p:nvPr/>
          </p:nvSpPr>
          <p:spPr>
            <a:xfrm>
              <a:off x="2597185" y="1516273"/>
              <a:ext cx="3181350" cy="2082710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3566" y="1949110"/>
              <a:ext cx="27733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05110" y="1117310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23794"/>
              </p:ext>
            </p:extLst>
          </p:nvPr>
        </p:nvGraphicFramePr>
        <p:xfrm>
          <a:off x="1096504" y="1726057"/>
          <a:ext cx="6465658" cy="2197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tác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13192" r="14242" b="1991"/>
          <a:stretch/>
        </p:blipFill>
        <p:spPr>
          <a:xfrm>
            <a:off x="249252" y="4193348"/>
            <a:ext cx="1694505" cy="27325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07435"/>
              </p:ext>
            </p:extLst>
          </p:nvPr>
        </p:nvGraphicFramePr>
        <p:xfrm>
          <a:off x="990600" y="1860550"/>
          <a:ext cx="10248900" cy="411842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mpd="sng">
                      <a:solidFill>
                        <a:srgbClr val="0070C0"/>
                      </a:solidFill>
                      <a:prstDash val="soli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70C0"/>
                      </a:solidFill>
                      <a:prstDash val="soli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0062260" y="359413"/>
            <a:ext cx="1094699" cy="1873355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96" y="4572000"/>
            <a:ext cx="2050239" cy="22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340</Words>
  <Application>Microsoft Office PowerPoint</Application>
  <PresentationFormat>Widescreen</PresentationFormat>
  <Paragraphs>62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301</cp:revision>
  <dcterms:created xsi:type="dcterms:W3CDTF">2021-06-17T09:40:01Z</dcterms:created>
  <dcterms:modified xsi:type="dcterms:W3CDTF">2021-10-17T07:48:18Z</dcterms:modified>
</cp:coreProperties>
</file>